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57" r:id="rId4"/>
    <p:sldId id="258" r:id="rId5"/>
    <p:sldId id="261" r:id="rId6"/>
    <p:sldId id="262" r:id="rId7"/>
    <p:sldId id="27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EB2D-ED6B-4154-A62E-C46204DC04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3660-EC38-42A1-A8BA-C0228C9A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A272-26CC-4B05-AF7D-1AB92409D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D1E1-E618-4779-B3D5-F5AFDED353F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A267-474B-47B9-8899-A86A0F22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/>
          <p:cNvGrpSpPr>
            <a:grpSpLocks noChangeAspect="1"/>
          </p:cNvGrpSpPr>
          <p:nvPr/>
        </p:nvGrpSpPr>
        <p:grpSpPr bwMode="auto">
          <a:xfrm rot="10800000">
            <a:off x="-21225" y="15807"/>
            <a:ext cx="1294640" cy="1790771"/>
            <a:chOff x="-4" y="62"/>
            <a:chExt cx="1432" cy="1078"/>
          </a:xfrm>
        </p:grpSpPr>
        <p:sp>
          <p:nvSpPr>
            <p:cNvPr id="34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" y="62"/>
              <a:ext cx="143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408" name="Group 205"/>
            <p:cNvGrpSpPr>
              <a:grpSpLocks/>
            </p:cNvGrpSpPr>
            <p:nvPr/>
          </p:nvGrpSpPr>
          <p:grpSpPr bwMode="auto">
            <a:xfrm>
              <a:off x="197" y="62"/>
              <a:ext cx="1157" cy="1038"/>
              <a:chOff x="197" y="62"/>
              <a:chExt cx="1157" cy="1038"/>
            </a:xfrm>
          </p:grpSpPr>
          <p:sp>
            <p:nvSpPr>
              <p:cNvPr id="3541" name="Freeform 9"/>
              <p:cNvSpPr>
                <a:spLocks/>
              </p:cNvSpPr>
              <p:nvPr/>
            </p:nvSpPr>
            <p:spPr bwMode="auto">
              <a:xfrm>
                <a:off x="673" y="945"/>
                <a:ext cx="176" cy="58"/>
              </a:xfrm>
              <a:custGeom>
                <a:avLst/>
                <a:gdLst>
                  <a:gd name="T0" fmla="*/ 0 w 352"/>
                  <a:gd name="T1" fmla="*/ 104 h 116"/>
                  <a:gd name="T2" fmla="*/ 4 w 352"/>
                  <a:gd name="T3" fmla="*/ 106 h 116"/>
                  <a:gd name="T4" fmla="*/ 14 w 352"/>
                  <a:gd name="T5" fmla="*/ 109 h 116"/>
                  <a:gd name="T6" fmla="*/ 30 w 352"/>
                  <a:gd name="T7" fmla="*/ 111 h 116"/>
                  <a:gd name="T8" fmla="*/ 51 w 352"/>
                  <a:gd name="T9" fmla="*/ 112 h 116"/>
                  <a:gd name="T10" fmla="*/ 77 w 352"/>
                  <a:gd name="T11" fmla="*/ 113 h 116"/>
                  <a:gd name="T12" fmla="*/ 107 w 352"/>
                  <a:gd name="T13" fmla="*/ 114 h 116"/>
                  <a:gd name="T14" fmla="*/ 140 w 352"/>
                  <a:gd name="T15" fmla="*/ 116 h 116"/>
                  <a:gd name="T16" fmla="*/ 176 w 352"/>
                  <a:gd name="T17" fmla="*/ 116 h 116"/>
                  <a:gd name="T18" fmla="*/ 211 w 352"/>
                  <a:gd name="T19" fmla="*/ 116 h 116"/>
                  <a:gd name="T20" fmla="*/ 245 w 352"/>
                  <a:gd name="T21" fmla="*/ 114 h 116"/>
                  <a:gd name="T22" fmla="*/ 275 w 352"/>
                  <a:gd name="T23" fmla="*/ 113 h 116"/>
                  <a:gd name="T24" fmla="*/ 301 w 352"/>
                  <a:gd name="T25" fmla="*/ 112 h 116"/>
                  <a:gd name="T26" fmla="*/ 322 w 352"/>
                  <a:gd name="T27" fmla="*/ 111 h 116"/>
                  <a:gd name="T28" fmla="*/ 338 w 352"/>
                  <a:gd name="T29" fmla="*/ 109 h 116"/>
                  <a:gd name="T30" fmla="*/ 348 w 352"/>
                  <a:gd name="T31" fmla="*/ 106 h 116"/>
                  <a:gd name="T32" fmla="*/ 352 w 352"/>
                  <a:gd name="T33" fmla="*/ 104 h 116"/>
                  <a:gd name="T34" fmla="*/ 321 w 352"/>
                  <a:gd name="T35" fmla="*/ 100 h 116"/>
                  <a:gd name="T36" fmla="*/ 293 w 352"/>
                  <a:gd name="T37" fmla="*/ 91 h 116"/>
                  <a:gd name="T38" fmla="*/ 270 w 352"/>
                  <a:gd name="T39" fmla="*/ 77 h 116"/>
                  <a:gd name="T40" fmla="*/ 252 w 352"/>
                  <a:gd name="T41" fmla="*/ 60 h 116"/>
                  <a:gd name="T42" fmla="*/ 236 w 352"/>
                  <a:gd name="T43" fmla="*/ 42 h 116"/>
                  <a:gd name="T44" fmla="*/ 223 w 352"/>
                  <a:gd name="T45" fmla="*/ 25 h 116"/>
                  <a:gd name="T46" fmla="*/ 215 w 352"/>
                  <a:gd name="T47" fmla="*/ 11 h 116"/>
                  <a:gd name="T48" fmla="*/ 210 w 352"/>
                  <a:gd name="T49" fmla="*/ 0 h 116"/>
                  <a:gd name="T50" fmla="*/ 142 w 352"/>
                  <a:gd name="T51" fmla="*/ 0 h 116"/>
                  <a:gd name="T52" fmla="*/ 136 w 352"/>
                  <a:gd name="T53" fmla="*/ 11 h 116"/>
                  <a:gd name="T54" fmla="*/ 128 w 352"/>
                  <a:gd name="T55" fmla="*/ 25 h 116"/>
                  <a:gd name="T56" fmla="*/ 117 w 352"/>
                  <a:gd name="T57" fmla="*/ 42 h 116"/>
                  <a:gd name="T58" fmla="*/ 101 w 352"/>
                  <a:gd name="T59" fmla="*/ 60 h 116"/>
                  <a:gd name="T60" fmla="*/ 81 w 352"/>
                  <a:gd name="T61" fmla="*/ 77 h 116"/>
                  <a:gd name="T62" fmla="*/ 59 w 352"/>
                  <a:gd name="T63" fmla="*/ 91 h 116"/>
                  <a:gd name="T64" fmla="*/ 32 w 352"/>
                  <a:gd name="T65" fmla="*/ 100 h 116"/>
                  <a:gd name="T66" fmla="*/ 0 w 352"/>
                  <a:gd name="T67" fmla="*/ 10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2"/>
                  <a:gd name="T103" fmla="*/ 0 h 116"/>
                  <a:gd name="T104" fmla="*/ 352 w 352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2" h="116">
                    <a:moveTo>
                      <a:pt x="0" y="104"/>
                    </a:moveTo>
                    <a:lnTo>
                      <a:pt x="4" y="106"/>
                    </a:lnTo>
                    <a:lnTo>
                      <a:pt x="14" y="109"/>
                    </a:lnTo>
                    <a:lnTo>
                      <a:pt x="30" y="111"/>
                    </a:lnTo>
                    <a:lnTo>
                      <a:pt x="51" y="112"/>
                    </a:lnTo>
                    <a:lnTo>
                      <a:pt x="77" y="113"/>
                    </a:lnTo>
                    <a:lnTo>
                      <a:pt x="107" y="114"/>
                    </a:lnTo>
                    <a:lnTo>
                      <a:pt x="140" y="116"/>
                    </a:lnTo>
                    <a:lnTo>
                      <a:pt x="176" y="116"/>
                    </a:lnTo>
                    <a:lnTo>
                      <a:pt x="211" y="116"/>
                    </a:lnTo>
                    <a:lnTo>
                      <a:pt x="245" y="114"/>
                    </a:lnTo>
                    <a:lnTo>
                      <a:pt x="275" y="113"/>
                    </a:lnTo>
                    <a:lnTo>
                      <a:pt x="301" y="112"/>
                    </a:lnTo>
                    <a:lnTo>
                      <a:pt x="322" y="111"/>
                    </a:lnTo>
                    <a:lnTo>
                      <a:pt x="338" y="109"/>
                    </a:lnTo>
                    <a:lnTo>
                      <a:pt x="348" y="106"/>
                    </a:lnTo>
                    <a:lnTo>
                      <a:pt x="352" y="104"/>
                    </a:lnTo>
                    <a:lnTo>
                      <a:pt x="321" y="100"/>
                    </a:lnTo>
                    <a:lnTo>
                      <a:pt x="293" y="91"/>
                    </a:lnTo>
                    <a:lnTo>
                      <a:pt x="270" y="77"/>
                    </a:lnTo>
                    <a:lnTo>
                      <a:pt x="252" y="60"/>
                    </a:lnTo>
                    <a:lnTo>
                      <a:pt x="236" y="42"/>
                    </a:lnTo>
                    <a:lnTo>
                      <a:pt x="223" y="25"/>
                    </a:lnTo>
                    <a:lnTo>
                      <a:pt x="215" y="11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6" y="11"/>
                    </a:lnTo>
                    <a:lnTo>
                      <a:pt x="128" y="25"/>
                    </a:lnTo>
                    <a:lnTo>
                      <a:pt x="117" y="42"/>
                    </a:lnTo>
                    <a:lnTo>
                      <a:pt x="101" y="60"/>
                    </a:lnTo>
                    <a:lnTo>
                      <a:pt x="81" y="77"/>
                    </a:lnTo>
                    <a:lnTo>
                      <a:pt x="59" y="91"/>
                    </a:lnTo>
                    <a:lnTo>
                      <a:pt x="32" y="10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2" name="Freeform 11"/>
              <p:cNvSpPr>
                <a:spLocks/>
              </p:cNvSpPr>
              <p:nvPr/>
            </p:nvSpPr>
            <p:spPr bwMode="auto">
              <a:xfrm>
                <a:off x="727" y="883"/>
                <a:ext cx="68" cy="25"/>
              </a:xfrm>
              <a:custGeom>
                <a:avLst/>
                <a:gdLst>
                  <a:gd name="T0" fmla="*/ 33 w 135"/>
                  <a:gd name="T1" fmla="*/ 51 h 51"/>
                  <a:gd name="T2" fmla="*/ 0 w 135"/>
                  <a:gd name="T3" fmla="*/ 0 h 51"/>
                  <a:gd name="T4" fmla="*/ 135 w 135"/>
                  <a:gd name="T5" fmla="*/ 0 h 51"/>
                  <a:gd name="T6" fmla="*/ 101 w 135"/>
                  <a:gd name="T7" fmla="*/ 51 h 51"/>
                  <a:gd name="T8" fmla="*/ 33 w 13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1"/>
                  <a:gd name="T17" fmla="*/ 135 w 13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1">
                    <a:moveTo>
                      <a:pt x="33" y="51"/>
                    </a:moveTo>
                    <a:lnTo>
                      <a:pt x="0" y="0"/>
                    </a:lnTo>
                    <a:lnTo>
                      <a:pt x="135" y="0"/>
                    </a:lnTo>
                    <a:lnTo>
                      <a:pt x="101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3" name="Freeform 13"/>
              <p:cNvSpPr>
                <a:spLocks/>
              </p:cNvSpPr>
              <p:nvPr/>
            </p:nvSpPr>
            <p:spPr bwMode="auto">
              <a:xfrm>
                <a:off x="725" y="908"/>
                <a:ext cx="72" cy="37"/>
              </a:xfrm>
              <a:custGeom>
                <a:avLst/>
                <a:gdLst>
                  <a:gd name="T0" fmla="*/ 38 w 145"/>
                  <a:gd name="T1" fmla="*/ 74 h 74"/>
                  <a:gd name="T2" fmla="*/ 22 w 145"/>
                  <a:gd name="T3" fmla="*/ 71 h 74"/>
                  <a:gd name="T4" fmla="*/ 10 w 145"/>
                  <a:gd name="T5" fmla="*/ 63 h 74"/>
                  <a:gd name="T6" fmla="*/ 2 w 145"/>
                  <a:gd name="T7" fmla="*/ 51 h 74"/>
                  <a:gd name="T8" fmla="*/ 0 w 145"/>
                  <a:gd name="T9" fmla="*/ 37 h 74"/>
                  <a:gd name="T10" fmla="*/ 2 w 145"/>
                  <a:gd name="T11" fmla="*/ 24 h 74"/>
                  <a:gd name="T12" fmla="*/ 9 w 145"/>
                  <a:gd name="T13" fmla="*/ 12 h 74"/>
                  <a:gd name="T14" fmla="*/ 20 w 145"/>
                  <a:gd name="T15" fmla="*/ 3 h 74"/>
                  <a:gd name="T16" fmla="*/ 38 w 145"/>
                  <a:gd name="T17" fmla="*/ 0 h 74"/>
                  <a:gd name="T18" fmla="*/ 106 w 145"/>
                  <a:gd name="T19" fmla="*/ 0 h 74"/>
                  <a:gd name="T20" fmla="*/ 123 w 145"/>
                  <a:gd name="T21" fmla="*/ 3 h 74"/>
                  <a:gd name="T22" fmla="*/ 136 w 145"/>
                  <a:gd name="T23" fmla="*/ 12 h 74"/>
                  <a:gd name="T24" fmla="*/ 142 w 145"/>
                  <a:gd name="T25" fmla="*/ 24 h 74"/>
                  <a:gd name="T26" fmla="*/ 145 w 145"/>
                  <a:gd name="T27" fmla="*/ 37 h 74"/>
                  <a:gd name="T28" fmla="*/ 142 w 145"/>
                  <a:gd name="T29" fmla="*/ 51 h 74"/>
                  <a:gd name="T30" fmla="*/ 134 w 145"/>
                  <a:gd name="T31" fmla="*/ 63 h 74"/>
                  <a:gd name="T32" fmla="*/ 123 w 145"/>
                  <a:gd name="T33" fmla="*/ 71 h 74"/>
                  <a:gd name="T34" fmla="*/ 106 w 145"/>
                  <a:gd name="T35" fmla="*/ 74 h 74"/>
                  <a:gd name="T36" fmla="*/ 38 w 145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"/>
                  <a:gd name="T58" fmla="*/ 0 h 74"/>
                  <a:gd name="T59" fmla="*/ 145 w 145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" h="74">
                    <a:moveTo>
                      <a:pt x="38" y="74"/>
                    </a:moveTo>
                    <a:lnTo>
                      <a:pt x="22" y="71"/>
                    </a:lnTo>
                    <a:lnTo>
                      <a:pt x="10" y="63"/>
                    </a:lnTo>
                    <a:lnTo>
                      <a:pt x="2" y="51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9" y="12"/>
                    </a:lnTo>
                    <a:lnTo>
                      <a:pt x="20" y="3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3"/>
                    </a:lnTo>
                    <a:lnTo>
                      <a:pt x="136" y="12"/>
                    </a:lnTo>
                    <a:lnTo>
                      <a:pt x="142" y="24"/>
                    </a:lnTo>
                    <a:lnTo>
                      <a:pt x="145" y="37"/>
                    </a:lnTo>
                    <a:lnTo>
                      <a:pt x="142" y="51"/>
                    </a:lnTo>
                    <a:lnTo>
                      <a:pt x="134" y="63"/>
                    </a:lnTo>
                    <a:lnTo>
                      <a:pt x="123" y="71"/>
                    </a:lnTo>
                    <a:lnTo>
                      <a:pt x="106" y="74"/>
                    </a:lnTo>
                    <a:lnTo>
                      <a:pt x="38" y="7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4" name="Freeform 14"/>
              <p:cNvSpPr>
                <a:spLocks/>
              </p:cNvSpPr>
              <p:nvPr/>
            </p:nvSpPr>
            <p:spPr bwMode="auto">
              <a:xfrm>
                <a:off x="656" y="997"/>
                <a:ext cx="210" cy="25"/>
              </a:xfrm>
              <a:custGeom>
                <a:avLst/>
                <a:gdLst>
                  <a:gd name="T0" fmla="*/ 0 w 420"/>
                  <a:gd name="T1" fmla="*/ 20 h 49"/>
                  <a:gd name="T2" fmla="*/ 1 w 420"/>
                  <a:gd name="T3" fmla="*/ 23 h 49"/>
                  <a:gd name="T4" fmla="*/ 4 w 420"/>
                  <a:gd name="T5" fmla="*/ 26 h 49"/>
                  <a:gd name="T6" fmla="*/ 9 w 420"/>
                  <a:gd name="T7" fmla="*/ 29 h 49"/>
                  <a:gd name="T8" fmla="*/ 17 w 420"/>
                  <a:gd name="T9" fmla="*/ 32 h 49"/>
                  <a:gd name="T10" fmla="*/ 25 w 420"/>
                  <a:gd name="T11" fmla="*/ 34 h 49"/>
                  <a:gd name="T12" fmla="*/ 35 w 420"/>
                  <a:gd name="T13" fmla="*/ 36 h 49"/>
                  <a:gd name="T14" fmla="*/ 48 w 420"/>
                  <a:gd name="T15" fmla="*/ 38 h 49"/>
                  <a:gd name="T16" fmla="*/ 62 w 420"/>
                  <a:gd name="T17" fmla="*/ 41 h 49"/>
                  <a:gd name="T18" fmla="*/ 76 w 420"/>
                  <a:gd name="T19" fmla="*/ 43 h 49"/>
                  <a:gd name="T20" fmla="*/ 93 w 420"/>
                  <a:gd name="T21" fmla="*/ 44 h 49"/>
                  <a:gd name="T22" fmla="*/ 110 w 420"/>
                  <a:gd name="T23" fmla="*/ 46 h 49"/>
                  <a:gd name="T24" fmla="*/ 128 w 420"/>
                  <a:gd name="T25" fmla="*/ 47 h 49"/>
                  <a:gd name="T26" fmla="*/ 148 w 420"/>
                  <a:gd name="T27" fmla="*/ 48 h 49"/>
                  <a:gd name="T28" fmla="*/ 168 w 420"/>
                  <a:gd name="T29" fmla="*/ 48 h 49"/>
                  <a:gd name="T30" fmla="*/ 189 w 420"/>
                  <a:gd name="T31" fmla="*/ 49 h 49"/>
                  <a:gd name="T32" fmla="*/ 210 w 420"/>
                  <a:gd name="T33" fmla="*/ 49 h 49"/>
                  <a:gd name="T34" fmla="*/ 231 w 420"/>
                  <a:gd name="T35" fmla="*/ 49 h 49"/>
                  <a:gd name="T36" fmla="*/ 251 w 420"/>
                  <a:gd name="T37" fmla="*/ 48 h 49"/>
                  <a:gd name="T38" fmla="*/ 272 w 420"/>
                  <a:gd name="T39" fmla="*/ 48 h 49"/>
                  <a:gd name="T40" fmla="*/ 292 w 420"/>
                  <a:gd name="T41" fmla="*/ 47 h 49"/>
                  <a:gd name="T42" fmla="*/ 310 w 420"/>
                  <a:gd name="T43" fmla="*/ 46 h 49"/>
                  <a:gd name="T44" fmla="*/ 327 w 420"/>
                  <a:gd name="T45" fmla="*/ 44 h 49"/>
                  <a:gd name="T46" fmla="*/ 343 w 420"/>
                  <a:gd name="T47" fmla="*/ 43 h 49"/>
                  <a:gd name="T48" fmla="*/ 359 w 420"/>
                  <a:gd name="T49" fmla="*/ 41 h 49"/>
                  <a:gd name="T50" fmla="*/ 372 w 420"/>
                  <a:gd name="T51" fmla="*/ 38 h 49"/>
                  <a:gd name="T52" fmla="*/ 385 w 420"/>
                  <a:gd name="T53" fmla="*/ 36 h 49"/>
                  <a:gd name="T54" fmla="*/ 396 w 420"/>
                  <a:gd name="T55" fmla="*/ 34 h 49"/>
                  <a:gd name="T56" fmla="*/ 403 w 420"/>
                  <a:gd name="T57" fmla="*/ 32 h 49"/>
                  <a:gd name="T58" fmla="*/ 411 w 420"/>
                  <a:gd name="T59" fmla="*/ 29 h 49"/>
                  <a:gd name="T60" fmla="*/ 416 w 420"/>
                  <a:gd name="T61" fmla="*/ 26 h 49"/>
                  <a:gd name="T62" fmla="*/ 419 w 420"/>
                  <a:gd name="T63" fmla="*/ 23 h 49"/>
                  <a:gd name="T64" fmla="*/ 420 w 420"/>
                  <a:gd name="T65" fmla="*/ 20 h 49"/>
                  <a:gd name="T66" fmla="*/ 386 w 420"/>
                  <a:gd name="T67" fmla="*/ 0 h 49"/>
                  <a:gd name="T68" fmla="*/ 382 w 420"/>
                  <a:gd name="T69" fmla="*/ 2 h 49"/>
                  <a:gd name="T70" fmla="*/ 372 w 420"/>
                  <a:gd name="T71" fmla="*/ 5 h 49"/>
                  <a:gd name="T72" fmla="*/ 356 w 420"/>
                  <a:gd name="T73" fmla="*/ 7 h 49"/>
                  <a:gd name="T74" fmla="*/ 335 w 420"/>
                  <a:gd name="T75" fmla="*/ 8 h 49"/>
                  <a:gd name="T76" fmla="*/ 309 w 420"/>
                  <a:gd name="T77" fmla="*/ 9 h 49"/>
                  <a:gd name="T78" fmla="*/ 279 w 420"/>
                  <a:gd name="T79" fmla="*/ 10 h 49"/>
                  <a:gd name="T80" fmla="*/ 245 w 420"/>
                  <a:gd name="T81" fmla="*/ 12 h 49"/>
                  <a:gd name="T82" fmla="*/ 210 w 420"/>
                  <a:gd name="T83" fmla="*/ 12 h 49"/>
                  <a:gd name="T84" fmla="*/ 174 w 420"/>
                  <a:gd name="T85" fmla="*/ 12 h 49"/>
                  <a:gd name="T86" fmla="*/ 141 w 420"/>
                  <a:gd name="T87" fmla="*/ 10 h 49"/>
                  <a:gd name="T88" fmla="*/ 111 w 420"/>
                  <a:gd name="T89" fmla="*/ 9 h 49"/>
                  <a:gd name="T90" fmla="*/ 85 w 420"/>
                  <a:gd name="T91" fmla="*/ 8 h 49"/>
                  <a:gd name="T92" fmla="*/ 64 w 420"/>
                  <a:gd name="T93" fmla="*/ 7 h 49"/>
                  <a:gd name="T94" fmla="*/ 48 w 420"/>
                  <a:gd name="T95" fmla="*/ 5 h 49"/>
                  <a:gd name="T96" fmla="*/ 38 w 420"/>
                  <a:gd name="T97" fmla="*/ 2 h 49"/>
                  <a:gd name="T98" fmla="*/ 34 w 420"/>
                  <a:gd name="T99" fmla="*/ 0 h 49"/>
                  <a:gd name="T100" fmla="*/ 0 w 420"/>
                  <a:gd name="T101" fmla="*/ 20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49"/>
                  <a:gd name="T155" fmla="*/ 420 w 420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49">
                    <a:moveTo>
                      <a:pt x="0" y="20"/>
                    </a:moveTo>
                    <a:lnTo>
                      <a:pt x="1" y="23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5" y="34"/>
                    </a:lnTo>
                    <a:lnTo>
                      <a:pt x="35" y="36"/>
                    </a:lnTo>
                    <a:lnTo>
                      <a:pt x="48" y="38"/>
                    </a:lnTo>
                    <a:lnTo>
                      <a:pt x="62" y="41"/>
                    </a:lnTo>
                    <a:lnTo>
                      <a:pt x="76" y="43"/>
                    </a:lnTo>
                    <a:lnTo>
                      <a:pt x="93" y="44"/>
                    </a:lnTo>
                    <a:lnTo>
                      <a:pt x="110" y="46"/>
                    </a:lnTo>
                    <a:lnTo>
                      <a:pt x="128" y="47"/>
                    </a:lnTo>
                    <a:lnTo>
                      <a:pt x="148" y="48"/>
                    </a:lnTo>
                    <a:lnTo>
                      <a:pt x="168" y="48"/>
                    </a:lnTo>
                    <a:lnTo>
                      <a:pt x="189" y="49"/>
                    </a:lnTo>
                    <a:lnTo>
                      <a:pt x="210" y="49"/>
                    </a:lnTo>
                    <a:lnTo>
                      <a:pt x="231" y="49"/>
                    </a:lnTo>
                    <a:lnTo>
                      <a:pt x="251" y="48"/>
                    </a:lnTo>
                    <a:lnTo>
                      <a:pt x="272" y="48"/>
                    </a:lnTo>
                    <a:lnTo>
                      <a:pt x="292" y="47"/>
                    </a:lnTo>
                    <a:lnTo>
                      <a:pt x="310" y="46"/>
                    </a:lnTo>
                    <a:lnTo>
                      <a:pt x="327" y="44"/>
                    </a:lnTo>
                    <a:lnTo>
                      <a:pt x="343" y="43"/>
                    </a:lnTo>
                    <a:lnTo>
                      <a:pt x="359" y="41"/>
                    </a:lnTo>
                    <a:lnTo>
                      <a:pt x="372" y="38"/>
                    </a:lnTo>
                    <a:lnTo>
                      <a:pt x="385" y="36"/>
                    </a:lnTo>
                    <a:lnTo>
                      <a:pt x="396" y="34"/>
                    </a:lnTo>
                    <a:lnTo>
                      <a:pt x="403" y="32"/>
                    </a:lnTo>
                    <a:lnTo>
                      <a:pt x="411" y="29"/>
                    </a:lnTo>
                    <a:lnTo>
                      <a:pt x="416" y="26"/>
                    </a:lnTo>
                    <a:lnTo>
                      <a:pt x="419" y="23"/>
                    </a:lnTo>
                    <a:lnTo>
                      <a:pt x="420" y="20"/>
                    </a:lnTo>
                    <a:lnTo>
                      <a:pt x="386" y="0"/>
                    </a:lnTo>
                    <a:lnTo>
                      <a:pt x="382" y="2"/>
                    </a:lnTo>
                    <a:lnTo>
                      <a:pt x="372" y="5"/>
                    </a:lnTo>
                    <a:lnTo>
                      <a:pt x="356" y="7"/>
                    </a:lnTo>
                    <a:lnTo>
                      <a:pt x="335" y="8"/>
                    </a:lnTo>
                    <a:lnTo>
                      <a:pt x="309" y="9"/>
                    </a:lnTo>
                    <a:lnTo>
                      <a:pt x="279" y="10"/>
                    </a:lnTo>
                    <a:lnTo>
                      <a:pt x="245" y="12"/>
                    </a:lnTo>
                    <a:lnTo>
                      <a:pt x="210" y="12"/>
                    </a:lnTo>
                    <a:lnTo>
                      <a:pt x="174" y="12"/>
                    </a:lnTo>
                    <a:lnTo>
                      <a:pt x="141" y="10"/>
                    </a:lnTo>
                    <a:lnTo>
                      <a:pt x="111" y="9"/>
                    </a:lnTo>
                    <a:lnTo>
                      <a:pt x="85" y="8"/>
                    </a:lnTo>
                    <a:lnTo>
                      <a:pt x="64" y="7"/>
                    </a:lnTo>
                    <a:lnTo>
                      <a:pt x="48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5" name="Freeform 17"/>
              <p:cNvSpPr>
                <a:spLocks/>
              </p:cNvSpPr>
              <p:nvPr/>
            </p:nvSpPr>
            <p:spPr bwMode="auto">
              <a:xfrm>
                <a:off x="1107" y="374"/>
                <a:ext cx="64" cy="141"/>
              </a:xfrm>
              <a:custGeom>
                <a:avLst/>
                <a:gdLst>
                  <a:gd name="T0" fmla="*/ 101 w 127"/>
                  <a:gd name="T1" fmla="*/ 282 h 282"/>
                  <a:gd name="T2" fmla="*/ 100 w 127"/>
                  <a:gd name="T3" fmla="*/ 282 h 282"/>
                  <a:gd name="T4" fmla="*/ 99 w 127"/>
                  <a:gd name="T5" fmla="*/ 279 h 282"/>
                  <a:gd name="T6" fmla="*/ 96 w 127"/>
                  <a:gd name="T7" fmla="*/ 277 h 282"/>
                  <a:gd name="T8" fmla="*/ 95 w 127"/>
                  <a:gd name="T9" fmla="*/ 276 h 282"/>
                  <a:gd name="T10" fmla="*/ 110 w 127"/>
                  <a:gd name="T11" fmla="*/ 232 h 282"/>
                  <a:gd name="T12" fmla="*/ 113 w 127"/>
                  <a:gd name="T13" fmla="*/ 190 h 282"/>
                  <a:gd name="T14" fmla="*/ 104 w 127"/>
                  <a:gd name="T15" fmla="*/ 150 h 282"/>
                  <a:gd name="T16" fmla="*/ 89 w 127"/>
                  <a:gd name="T17" fmla="*/ 112 h 282"/>
                  <a:gd name="T18" fmla="*/ 68 w 127"/>
                  <a:gd name="T19" fmla="*/ 79 h 282"/>
                  <a:gd name="T20" fmla="*/ 45 w 127"/>
                  <a:gd name="T21" fmla="*/ 49 h 282"/>
                  <a:gd name="T22" fmla="*/ 21 w 127"/>
                  <a:gd name="T23" fmla="*/ 22 h 282"/>
                  <a:gd name="T24" fmla="*/ 0 w 127"/>
                  <a:gd name="T25" fmla="*/ 0 h 282"/>
                  <a:gd name="T26" fmla="*/ 27 w 127"/>
                  <a:gd name="T27" fmla="*/ 12 h 282"/>
                  <a:gd name="T28" fmla="*/ 54 w 127"/>
                  <a:gd name="T29" fmla="*/ 37 h 282"/>
                  <a:gd name="T30" fmla="*/ 82 w 127"/>
                  <a:gd name="T31" fmla="*/ 72 h 282"/>
                  <a:gd name="T32" fmla="*/ 104 w 127"/>
                  <a:gd name="T33" fmla="*/ 114 h 282"/>
                  <a:gd name="T34" fmla="*/ 121 w 127"/>
                  <a:gd name="T35" fmla="*/ 160 h 282"/>
                  <a:gd name="T36" fmla="*/ 127 w 127"/>
                  <a:gd name="T37" fmla="*/ 205 h 282"/>
                  <a:gd name="T38" fmla="*/ 122 w 127"/>
                  <a:gd name="T39" fmla="*/ 247 h 282"/>
                  <a:gd name="T40" fmla="*/ 101 w 127"/>
                  <a:gd name="T41" fmla="*/ 282 h 2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82"/>
                  <a:gd name="T65" fmla="*/ 127 w 127"/>
                  <a:gd name="T66" fmla="*/ 282 h 2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82">
                    <a:moveTo>
                      <a:pt x="101" y="282"/>
                    </a:moveTo>
                    <a:lnTo>
                      <a:pt x="100" y="282"/>
                    </a:lnTo>
                    <a:lnTo>
                      <a:pt x="99" y="279"/>
                    </a:lnTo>
                    <a:lnTo>
                      <a:pt x="96" y="277"/>
                    </a:lnTo>
                    <a:lnTo>
                      <a:pt x="95" y="276"/>
                    </a:lnTo>
                    <a:lnTo>
                      <a:pt x="110" y="232"/>
                    </a:lnTo>
                    <a:lnTo>
                      <a:pt x="113" y="190"/>
                    </a:lnTo>
                    <a:lnTo>
                      <a:pt x="104" y="150"/>
                    </a:lnTo>
                    <a:lnTo>
                      <a:pt x="89" y="112"/>
                    </a:lnTo>
                    <a:lnTo>
                      <a:pt x="68" y="79"/>
                    </a:lnTo>
                    <a:lnTo>
                      <a:pt x="45" y="49"/>
                    </a:lnTo>
                    <a:lnTo>
                      <a:pt x="21" y="22"/>
                    </a:lnTo>
                    <a:lnTo>
                      <a:pt x="0" y="0"/>
                    </a:lnTo>
                    <a:lnTo>
                      <a:pt x="27" y="12"/>
                    </a:lnTo>
                    <a:lnTo>
                      <a:pt x="54" y="37"/>
                    </a:lnTo>
                    <a:lnTo>
                      <a:pt x="82" y="72"/>
                    </a:lnTo>
                    <a:lnTo>
                      <a:pt x="104" y="114"/>
                    </a:lnTo>
                    <a:lnTo>
                      <a:pt x="121" y="160"/>
                    </a:lnTo>
                    <a:lnTo>
                      <a:pt x="127" y="205"/>
                    </a:lnTo>
                    <a:lnTo>
                      <a:pt x="122" y="247"/>
                    </a:lnTo>
                    <a:lnTo>
                      <a:pt x="101" y="28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6" name="Freeform 18"/>
              <p:cNvSpPr>
                <a:spLocks/>
              </p:cNvSpPr>
              <p:nvPr/>
            </p:nvSpPr>
            <p:spPr bwMode="auto">
              <a:xfrm>
                <a:off x="1084" y="395"/>
                <a:ext cx="57" cy="11"/>
              </a:xfrm>
              <a:custGeom>
                <a:avLst/>
                <a:gdLst>
                  <a:gd name="T0" fmla="*/ 0 w 114"/>
                  <a:gd name="T1" fmla="*/ 2 h 22"/>
                  <a:gd name="T2" fmla="*/ 4 w 114"/>
                  <a:gd name="T3" fmla="*/ 0 h 22"/>
                  <a:gd name="T4" fmla="*/ 15 w 114"/>
                  <a:gd name="T5" fmla="*/ 0 h 22"/>
                  <a:gd name="T6" fmla="*/ 29 w 114"/>
                  <a:gd name="T7" fmla="*/ 0 h 22"/>
                  <a:gd name="T8" fmla="*/ 47 w 114"/>
                  <a:gd name="T9" fmla="*/ 1 h 22"/>
                  <a:gd name="T10" fmla="*/ 66 w 114"/>
                  <a:gd name="T11" fmla="*/ 4 h 22"/>
                  <a:gd name="T12" fmla="*/ 84 w 114"/>
                  <a:gd name="T13" fmla="*/ 8 h 22"/>
                  <a:gd name="T14" fmla="*/ 101 w 114"/>
                  <a:gd name="T15" fmla="*/ 14 h 22"/>
                  <a:gd name="T16" fmla="*/ 114 w 114"/>
                  <a:gd name="T17" fmla="*/ 22 h 22"/>
                  <a:gd name="T18" fmla="*/ 101 w 114"/>
                  <a:gd name="T19" fmla="*/ 20 h 22"/>
                  <a:gd name="T20" fmla="*/ 85 w 114"/>
                  <a:gd name="T21" fmla="*/ 16 h 22"/>
                  <a:gd name="T22" fmla="*/ 66 w 114"/>
                  <a:gd name="T23" fmla="*/ 14 h 22"/>
                  <a:gd name="T24" fmla="*/ 47 w 114"/>
                  <a:gd name="T25" fmla="*/ 12 h 22"/>
                  <a:gd name="T26" fmla="*/ 29 w 114"/>
                  <a:gd name="T27" fmla="*/ 10 h 22"/>
                  <a:gd name="T28" fmla="*/ 15 w 114"/>
                  <a:gd name="T29" fmla="*/ 7 h 22"/>
                  <a:gd name="T30" fmla="*/ 4 w 114"/>
                  <a:gd name="T31" fmla="*/ 5 h 22"/>
                  <a:gd name="T32" fmla="*/ 0 w 114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22"/>
                  <a:gd name="T53" fmla="*/ 114 w 11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22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7" y="1"/>
                    </a:lnTo>
                    <a:lnTo>
                      <a:pt x="66" y="4"/>
                    </a:lnTo>
                    <a:lnTo>
                      <a:pt x="84" y="8"/>
                    </a:lnTo>
                    <a:lnTo>
                      <a:pt x="101" y="14"/>
                    </a:lnTo>
                    <a:lnTo>
                      <a:pt x="114" y="22"/>
                    </a:lnTo>
                    <a:lnTo>
                      <a:pt x="101" y="20"/>
                    </a:lnTo>
                    <a:lnTo>
                      <a:pt x="85" y="16"/>
                    </a:lnTo>
                    <a:lnTo>
                      <a:pt x="66" y="14"/>
                    </a:lnTo>
                    <a:lnTo>
                      <a:pt x="47" y="12"/>
                    </a:lnTo>
                    <a:lnTo>
                      <a:pt x="29" y="10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7" name="Freeform 19"/>
              <p:cNvSpPr>
                <a:spLocks/>
              </p:cNvSpPr>
              <p:nvPr/>
            </p:nvSpPr>
            <p:spPr bwMode="auto">
              <a:xfrm>
                <a:off x="1082" y="404"/>
                <a:ext cx="68" cy="14"/>
              </a:xfrm>
              <a:custGeom>
                <a:avLst/>
                <a:gdLst>
                  <a:gd name="T0" fmla="*/ 0 w 136"/>
                  <a:gd name="T1" fmla="*/ 3 h 29"/>
                  <a:gd name="T2" fmla="*/ 5 w 136"/>
                  <a:gd name="T3" fmla="*/ 1 h 29"/>
                  <a:gd name="T4" fmla="*/ 17 w 136"/>
                  <a:gd name="T5" fmla="*/ 0 h 29"/>
                  <a:gd name="T6" fmla="*/ 36 w 136"/>
                  <a:gd name="T7" fmla="*/ 1 h 29"/>
                  <a:gd name="T8" fmla="*/ 58 w 136"/>
                  <a:gd name="T9" fmla="*/ 4 h 29"/>
                  <a:gd name="T10" fmla="*/ 80 w 136"/>
                  <a:gd name="T11" fmla="*/ 8 h 29"/>
                  <a:gd name="T12" fmla="*/ 102 w 136"/>
                  <a:gd name="T13" fmla="*/ 15 h 29"/>
                  <a:gd name="T14" fmla="*/ 122 w 136"/>
                  <a:gd name="T15" fmla="*/ 21 h 29"/>
                  <a:gd name="T16" fmla="*/ 136 w 136"/>
                  <a:gd name="T17" fmla="*/ 29 h 29"/>
                  <a:gd name="T18" fmla="*/ 126 w 136"/>
                  <a:gd name="T19" fmla="*/ 26 h 29"/>
                  <a:gd name="T20" fmla="*/ 108 w 136"/>
                  <a:gd name="T21" fmla="*/ 23 h 29"/>
                  <a:gd name="T22" fmla="*/ 85 w 136"/>
                  <a:gd name="T23" fmla="*/ 21 h 29"/>
                  <a:gd name="T24" fmla="*/ 62 w 136"/>
                  <a:gd name="T25" fmla="*/ 17 h 29"/>
                  <a:gd name="T26" fmla="*/ 38 w 136"/>
                  <a:gd name="T27" fmla="*/ 13 h 29"/>
                  <a:gd name="T28" fmla="*/ 19 w 136"/>
                  <a:gd name="T29" fmla="*/ 10 h 29"/>
                  <a:gd name="T30" fmla="*/ 5 w 136"/>
                  <a:gd name="T31" fmla="*/ 6 h 29"/>
                  <a:gd name="T32" fmla="*/ 0 w 136"/>
                  <a:gd name="T33" fmla="*/ 3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"/>
                  <a:gd name="T52" fmla="*/ 0 h 29"/>
                  <a:gd name="T53" fmla="*/ 136 w 1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" h="29">
                    <a:moveTo>
                      <a:pt x="0" y="3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4"/>
                    </a:lnTo>
                    <a:lnTo>
                      <a:pt x="80" y="8"/>
                    </a:lnTo>
                    <a:lnTo>
                      <a:pt x="102" y="15"/>
                    </a:lnTo>
                    <a:lnTo>
                      <a:pt x="122" y="21"/>
                    </a:lnTo>
                    <a:lnTo>
                      <a:pt x="136" y="29"/>
                    </a:lnTo>
                    <a:lnTo>
                      <a:pt x="126" y="26"/>
                    </a:lnTo>
                    <a:lnTo>
                      <a:pt x="108" y="23"/>
                    </a:lnTo>
                    <a:lnTo>
                      <a:pt x="85" y="21"/>
                    </a:lnTo>
                    <a:lnTo>
                      <a:pt x="62" y="17"/>
                    </a:lnTo>
                    <a:lnTo>
                      <a:pt x="38" y="13"/>
                    </a:lnTo>
                    <a:lnTo>
                      <a:pt x="19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8" name="Freeform 20"/>
              <p:cNvSpPr>
                <a:spLocks/>
              </p:cNvSpPr>
              <p:nvPr/>
            </p:nvSpPr>
            <p:spPr bwMode="auto">
              <a:xfrm>
                <a:off x="1090" y="427"/>
                <a:ext cx="71" cy="12"/>
              </a:xfrm>
              <a:custGeom>
                <a:avLst/>
                <a:gdLst>
                  <a:gd name="T0" fmla="*/ 0 w 142"/>
                  <a:gd name="T1" fmla="*/ 4 h 22"/>
                  <a:gd name="T2" fmla="*/ 6 w 142"/>
                  <a:gd name="T3" fmla="*/ 1 h 22"/>
                  <a:gd name="T4" fmla="*/ 20 w 142"/>
                  <a:gd name="T5" fmla="*/ 0 h 22"/>
                  <a:gd name="T6" fmla="*/ 40 w 142"/>
                  <a:gd name="T7" fmla="*/ 0 h 22"/>
                  <a:gd name="T8" fmla="*/ 63 w 142"/>
                  <a:gd name="T9" fmla="*/ 2 h 22"/>
                  <a:gd name="T10" fmla="*/ 87 w 142"/>
                  <a:gd name="T11" fmla="*/ 5 h 22"/>
                  <a:gd name="T12" fmla="*/ 110 w 142"/>
                  <a:gd name="T13" fmla="*/ 10 h 22"/>
                  <a:gd name="T14" fmla="*/ 129 w 142"/>
                  <a:gd name="T15" fmla="*/ 15 h 22"/>
                  <a:gd name="T16" fmla="*/ 142 w 142"/>
                  <a:gd name="T17" fmla="*/ 22 h 22"/>
                  <a:gd name="T18" fmla="*/ 131 w 142"/>
                  <a:gd name="T19" fmla="*/ 21 h 22"/>
                  <a:gd name="T20" fmla="*/ 113 w 142"/>
                  <a:gd name="T21" fmla="*/ 20 h 22"/>
                  <a:gd name="T22" fmla="*/ 89 w 142"/>
                  <a:gd name="T23" fmla="*/ 18 h 22"/>
                  <a:gd name="T24" fmla="*/ 64 w 142"/>
                  <a:gd name="T25" fmla="*/ 16 h 22"/>
                  <a:gd name="T26" fmla="*/ 41 w 142"/>
                  <a:gd name="T27" fmla="*/ 13 h 22"/>
                  <a:gd name="T28" fmla="*/ 20 w 142"/>
                  <a:gd name="T29" fmla="*/ 10 h 22"/>
                  <a:gd name="T30" fmla="*/ 6 w 142"/>
                  <a:gd name="T31" fmla="*/ 7 h 22"/>
                  <a:gd name="T32" fmla="*/ 0 w 142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22"/>
                  <a:gd name="T53" fmla="*/ 142 w 14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22">
                    <a:moveTo>
                      <a:pt x="0" y="4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7" y="5"/>
                    </a:lnTo>
                    <a:lnTo>
                      <a:pt x="110" y="10"/>
                    </a:lnTo>
                    <a:lnTo>
                      <a:pt x="129" y="15"/>
                    </a:lnTo>
                    <a:lnTo>
                      <a:pt x="142" y="22"/>
                    </a:lnTo>
                    <a:lnTo>
                      <a:pt x="131" y="21"/>
                    </a:lnTo>
                    <a:lnTo>
                      <a:pt x="113" y="20"/>
                    </a:lnTo>
                    <a:lnTo>
                      <a:pt x="89" y="18"/>
                    </a:lnTo>
                    <a:lnTo>
                      <a:pt x="64" y="16"/>
                    </a:lnTo>
                    <a:lnTo>
                      <a:pt x="41" y="13"/>
                    </a:lnTo>
                    <a:lnTo>
                      <a:pt x="20" y="10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49" name="Freeform 21"/>
              <p:cNvSpPr>
                <a:spLocks/>
              </p:cNvSpPr>
              <p:nvPr/>
            </p:nvSpPr>
            <p:spPr bwMode="auto">
              <a:xfrm>
                <a:off x="1101" y="443"/>
                <a:ext cx="64" cy="9"/>
              </a:xfrm>
              <a:custGeom>
                <a:avLst/>
                <a:gdLst>
                  <a:gd name="T0" fmla="*/ 0 w 127"/>
                  <a:gd name="T1" fmla="*/ 3 h 18"/>
                  <a:gd name="T2" fmla="*/ 3 w 127"/>
                  <a:gd name="T3" fmla="*/ 1 h 18"/>
                  <a:gd name="T4" fmla="*/ 17 w 127"/>
                  <a:gd name="T5" fmla="*/ 0 h 18"/>
                  <a:gd name="T6" fmla="*/ 35 w 127"/>
                  <a:gd name="T7" fmla="*/ 0 h 18"/>
                  <a:gd name="T8" fmla="*/ 57 w 127"/>
                  <a:gd name="T9" fmla="*/ 2 h 18"/>
                  <a:gd name="T10" fmla="*/ 79 w 127"/>
                  <a:gd name="T11" fmla="*/ 4 h 18"/>
                  <a:gd name="T12" fmla="*/ 100 w 127"/>
                  <a:gd name="T13" fmla="*/ 8 h 18"/>
                  <a:gd name="T14" fmla="*/ 116 w 127"/>
                  <a:gd name="T15" fmla="*/ 13 h 18"/>
                  <a:gd name="T16" fmla="*/ 127 w 127"/>
                  <a:gd name="T17" fmla="*/ 18 h 18"/>
                  <a:gd name="T18" fmla="*/ 115 w 127"/>
                  <a:gd name="T19" fmla="*/ 17 h 18"/>
                  <a:gd name="T20" fmla="*/ 98 w 127"/>
                  <a:gd name="T21" fmla="*/ 16 h 18"/>
                  <a:gd name="T22" fmla="*/ 77 w 127"/>
                  <a:gd name="T23" fmla="*/ 15 h 18"/>
                  <a:gd name="T24" fmla="*/ 55 w 127"/>
                  <a:gd name="T25" fmla="*/ 14 h 18"/>
                  <a:gd name="T26" fmla="*/ 34 w 127"/>
                  <a:gd name="T27" fmla="*/ 12 h 18"/>
                  <a:gd name="T28" fmla="*/ 15 w 127"/>
                  <a:gd name="T29" fmla="*/ 10 h 18"/>
                  <a:gd name="T30" fmla="*/ 3 w 127"/>
                  <a:gd name="T31" fmla="*/ 8 h 18"/>
                  <a:gd name="T32" fmla="*/ 0 w 127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18"/>
                  <a:gd name="T53" fmla="*/ 127 w 12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18">
                    <a:moveTo>
                      <a:pt x="0" y="3"/>
                    </a:moveTo>
                    <a:lnTo>
                      <a:pt x="3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7" y="2"/>
                    </a:lnTo>
                    <a:lnTo>
                      <a:pt x="79" y="4"/>
                    </a:lnTo>
                    <a:lnTo>
                      <a:pt x="100" y="8"/>
                    </a:lnTo>
                    <a:lnTo>
                      <a:pt x="116" y="13"/>
                    </a:lnTo>
                    <a:lnTo>
                      <a:pt x="127" y="18"/>
                    </a:lnTo>
                    <a:lnTo>
                      <a:pt x="115" y="17"/>
                    </a:lnTo>
                    <a:lnTo>
                      <a:pt x="98" y="16"/>
                    </a:lnTo>
                    <a:lnTo>
                      <a:pt x="77" y="15"/>
                    </a:lnTo>
                    <a:lnTo>
                      <a:pt x="55" y="14"/>
                    </a:lnTo>
                    <a:lnTo>
                      <a:pt x="34" y="12"/>
                    </a:lnTo>
                    <a:lnTo>
                      <a:pt x="15" y="10"/>
                    </a:lnTo>
                    <a:lnTo>
                      <a:pt x="3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0" name="Freeform 22"/>
              <p:cNvSpPr>
                <a:spLocks/>
              </p:cNvSpPr>
              <p:nvPr/>
            </p:nvSpPr>
            <p:spPr bwMode="auto">
              <a:xfrm>
                <a:off x="1115" y="467"/>
                <a:ext cx="54" cy="7"/>
              </a:xfrm>
              <a:custGeom>
                <a:avLst/>
                <a:gdLst>
                  <a:gd name="T0" fmla="*/ 0 w 107"/>
                  <a:gd name="T1" fmla="*/ 8 h 14"/>
                  <a:gd name="T2" fmla="*/ 4 w 107"/>
                  <a:gd name="T3" fmla="*/ 5 h 14"/>
                  <a:gd name="T4" fmla="*/ 13 w 107"/>
                  <a:gd name="T5" fmla="*/ 3 h 14"/>
                  <a:gd name="T6" fmla="*/ 28 w 107"/>
                  <a:gd name="T7" fmla="*/ 1 h 14"/>
                  <a:gd name="T8" fmla="*/ 43 w 107"/>
                  <a:gd name="T9" fmla="*/ 0 h 14"/>
                  <a:gd name="T10" fmla="*/ 62 w 107"/>
                  <a:gd name="T11" fmla="*/ 1 h 14"/>
                  <a:gd name="T12" fmla="*/ 79 w 107"/>
                  <a:gd name="T13" fmla="*/ 3 h 14"/>
                  <a:gd name="T14" fmla="*/ 94 w 107"/>
                  <a:gd name="T15" fmla="*/ 7 h 14"/>
                  <a:gd name="T16" fmla="*/ 107 w 107"/>
                  <a:gd name="T17" fmla="*/ 14 h 14"/>
                  <a:gd name="T18" fmla="*/ 97 w 107"/>
                  <a:gd name="T19" fmla="*/ 12 h 14"/>
                  <a:gd name="T20" fmla="*/ 81 w 107"/>
                  <a:gd name="T21" fmla="*/ 12 h 14"/>
                  <a:gd name="T22" fmla="*/ 63 w 107"/>
                  <a:gd name="T23" fmla="*/ 12 h 14"/>
                  <a:gd name="T24" fmla="*/ 45 w 107"/>
                  <a:gd name="T25" fmla="*/ 12 h 14"/>
                  <a:gd name="T26" fmla="*/ 28 w 107"/>
                  <a:gd name="T27" fmla="*/ 12 h 14"/>
                  <a:gd name="T28" fmla="*/ 13 w 107"/>
                  <a:gd name="T29" fmla="*/ 12 h 14"/>
                  <a:gd name="T30" fmla="*/ 4 w 107"/>
                  <a:gd name="T31" fmla="*/ 10 h 14"/>
                  <a:gd name="T32" fmla="*/ 0 w 107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4"/>
                  <a:gd name="T53" fmla="*/ 107 w 10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4">
                    <a:moveTo>
                      <a:pt x="0" y="8"/>
                    </a:moveTo>
                    <a:lnTo>
                      <a:pt x="4" y="5"/>
                    </a:lnTo>
                    <a:lnTo>
                      <a:pt x="13" y="3"/>
                    </a:lnTo>
                    <a:lnTo>
                      <a:pt x="28" y="1"/>
                    </a:lnTo>
                    <a:lnTo>
                      <a:pt x="43" y="0"/>
                    </a:lnTo>
                    <a:lnTo>
                      <a:pt x="62" y="1"/>
                    </a:lnTo>
                    <a:lnTo>
                      <a:pt x="79" y="3"/>
                    </a:lnTo>
                    <a:lnTo>
                      <a:pt x="94" y="7"/>
                    </a:lnTo>
                    <a:lnTo>
                      <a:pt x="107" y="14"/>
                    </a:lnTo>
                    <a:lnTo>
                      <a:pt x="97" y="12"/>
                    </a:lnTo>
                    <a:lnTo>
                      <a:pt x="81" y="12"/>
                    </a:lnTo>
                    <a:lnTo>
                      <a:pt x="63" y="12"/>
                    </a:lnTo>
                    <a:lnTo>
                      <a:pt x="45" y="12"/>
                    </a:lnTo>
                    <a:lnTo>
                      <a:pt x="28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1" name="Freeform 23"/>
              <p:cNvSpPr>
                <a:spLocks/>
              </p:cNvSpPr>
              <p:nvPr/>
            </p:nvSpPr>
            <p:spPr bwMode="auto">
              <a:xfrm>
                <a:off x="1135" y="503"/>
                <a:ext cx="27" cy="8"/>
              </a:xfrm>
              <a:custGeom>
                <a:avLst/>
                <a:gdLst>
                  <a:gd name="T0" fmla="*/ 0 w 52"/>
                  <a:gd name="T1" fmla="*/ 15 h 17"/>
                  <a:gd name="T2" fmla="*/ 1 w 52"/>
                  <a:gd name="T3" fmla="*/ 11 h 17"/>
                  <a:gd name="T4" fmla="*/ 6 w 52"/>
                  <a:gd name="T5" fmla="*/ 8 h 17"/>
                  <a:gd name="T6" fmla="*/ 13 w 52"/>
                  <a:gd name="T7" fmla="*/ 5 h 17"/>
                  <a:gd name="T8" fmla="*/ 22 w 52"/>
                  <a:gd name="T9" fmla="*/ 3 h 17"/>
                  <a:gd name="T10" fmla="*/ 31 w 52"/>
                  <a:gd name="T11" fmla="*/ 1 h 17"/>
                  <a:gd name="T12" fmla="*/ 40 w 52"/>
                  <a:gd name="T13" fmla="*/ 0 h 17"/>
                  <a:gd name="T14" fmla="*/ 47 w 52"/>
                  <a:gd name="T15" fmla="*/ 2 h 17"/>
                  <a:gd name="T16" fmla="*/ 52 w 52"/>
                  <a:gd name="T17" fmla="*/ 5 h 17"/>
                  <a:gd name="T18" fmla="*/ 44 w 52"/>
                  <a:gd name="T19" fmla="*/ 4 h 17"/>
                  <a:gd name="T20" fmla="*/ 36 w 52"/>
                  <a:gd name="T21" fmla="*/ 5 h 17"/>
                  <a:gd name="T22" fmla="*/ 27 w 52"/>
                  <a:gd name="T23" fmla="*/ 8 h 17"/>
                  <a:gd name="T24" fmla="*/ 18 w 52"/>
                  <a:gd name="T25" fmla="*/ 11 h 17"/>
                  <a:gd name="T26" fmla="*/ 11 w 52"/>
                  <a:gd name="T27" fmla="*/ 15 h 17"/>
                  <a:gd name="T28" fmla="*/ 5 w 52"/>
                  <a:gd name="T29" fmla="*/ 17 h 17"/>
                  <a:gd name="T30" fmla="*/ 1 w 52"/>
                  <a:gd name="T31" fmla="*/ 17 h 17"/>
                  <a:gd name="T32" fmla="*/ 0 w 52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7"/>
                  <a:gd name="T53" fmla="*/ 52 w 5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7">
                    <a:moveTo>
                      <a:pt x="0" y="15"/>
                    </a:moveTo>
                    <a:lnTo>
                      <a:pt x="1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44" y="4"/>
                    </a:lnTo>
                    <a:lnTo>
                      <a:pt x="36" y="5"/>
                    </a:lnTo>
                    <a:lnTo>
                      <a:pt x="27" y="8"/>
                    </a:lnTo>
                    <a:lnTo>
                      <a:pt x="18" y="11"/>
                    </a:lnTo>
                    <a:lnTo>
                      <a:pt x="11" y="15"/>
                    </a:lnTo>
                    <a:lnTo>
                      <a:pt x="5" y="17"/>
                    </a:lnTo>
                    <a:lnTo>
                      <a:pt x="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2" name="Freeform 24"/>
              <p:cNvSpPr>
                <a:spLocks/>
              </p:cNvSpPr>
              <p:nvPr/>
            </p:nvSpPr>
            <p:spPr bwMode="auto">
              <a:xfrm>
                <a:off x="1080" y="381"/>
                <a:ext cx="48" cy="11"/>
              </a:xfrm>
              <a:custGeom>
                <a:avLst/>
                <a:gdLst>
                  <a:gd name="T0" fmla="*/ 0 w 97"/>
                  <a:gd name="T1" fmla="*/ 4 h 22"/>
                  <a:gd name="T2" fmla="*/ 4 w 97"/>
                  <a:gd name="T3" fmla="*/ 1 h 22"/>
                  <a:gd name="T4" fmla="*/ 12 w 97"/>
                  <a:gd name="T5" fmla="*/ 0 h 22"/>
                  <a:gd name="T6" fmla="*/ 24 w 97"/>
                  <a:gd name="T7" fmla="*/ 0 h 22"/>
                  <a:gd name="T8" fmla="*/ 40 w 97"/>
                  <a:gd name="T9" fmla="*/ 1 h 22"/>
                  <a:gd name="T10" fmla="*/ 55 w 97"/>
                  <a:gd name="T11" fmla="*/ 4 h 22"/>
                  <a:gd name="T12" fmla="*/ 71 w 97"/>
                  <a:gd name="T13" fmla="*/ 8 h 22"/>
                  <a:gd name="T14" fmla="*/ 85 w 97"/>
                  <a:gd name="T15" fmla="*/ 14 h 22"/>
                  <a:gd name="T16" fmla="*/ 97 w 97"/>
                  <a:gd name="T17" fmla="*/ 22 h 22"/>
                  <a:gd name="T18" fmla="*/ 85 w 97"/>
                  <a:gd name="T19" fmla="*/ 20 h 22"/>
                  <a:gd name="T20" fmla="*/ 71 w 97"/>
                  <a:gd name="T21" fmla="*/ 18 h 22"/>
                  <a:gd name="T22" fmla="*/ 55 w 97"/>
                  <a:gd name="T23" fmla="*/ 15 h 22"/>
                  <a:gd name="T24" fmla="*/ 40 w 97"/>
                  <a:gd name="T25" fmla="*/ 12 h 22"/>
                  <a:gd name="T26" fmla="*/ 24 w 97"/>
                  <a:gd name="T27" fmla="*/ 10 h 22"/>
                  <a:gd name="T28" fmla="*/ 12 w 97"/>
                  <a:gd name="T29" fmla="*/ 8 h 22"/>
                  <a:gd name="T30" fmla="*/ 3 w 97"/>
                  <a:gd name="T31" fmla="*/ 6 h 22"/>
                  <a:gd name="T32" fmla="*/ 0 w 97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22"/>
                  <a:gd name="T53" fmla="*/ 97 w 9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22">
                    <a:moveTo>
                      <a:pt x="0" y="4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5" y="4"/>
                    </a:lnTo>
                    <a:lnTo>
                      <a:pt x="71" y="8"/>
                    </a:lnTo>
                    <a:lnTo>
                      <a:pt x="85" y="14"/>
                    </a:lnTo>
                    <a:lnTo>
                      <a:pt x="97" y="22"/>
                    </a:lnTo>
                    <a:lnTo>
                      <a:pt x="85" y="20"/>
                    </a:lnTo>
                    <a:lnTo>
                      <a:pt x="71" y="18"/>
                    </a:lnTo>
                    <a:lnTo>
                      <a:pt x="55" y="15"/>
                    </a:lnTo>
                    <a:lnTo>
                      <a:pt x="40" y="12"/>
                    </a:lnTo>
                    <a:lnTo>
                      <a:pt x="24" y="10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3" name="Freeform 25"/>
              <p:cNvSpPr>
                <a:spLocks/>
              </p:cNvSpPr>
              <p:nvPr/>
            </p:nvSpPr>
            <p:spPr bwMode="auto">
              <a:xfrm>
                <a:off x="1086" y="416"/>
                <a:ext cx="69" cy="11"/>
              </a:xfrm>
              <a:custGeom>
                <a:avLst/>
                <a:gdLst>
                  <a:gd name="T0" fmla="*/ 0 w 138"/>
                  <a:gd name="T1" fmla="*/ 5 h 23"/>
                  <a:gd name="T2" fmla="*/ 6 w 138"/>
                  <a:gd name="T3" fmla="*/ 1 h 23"/>
                  <a:gd name="T4" fmla="*/ 20 w 138"/>
                  <a:gd name="T5" fmla="*/ 0 h 23"/>
                  <a:gd name="T6" fmla="*/ 38 w 138"/>
                  <a:gd name="T7" fmla="*/ 0 h 23"/>
                  <a:gd name="T8" fmla="*/ 62 w 138"/>
                  <a:gd name="T9" fmla="*/ 2 h 23"/>
                  <a:gd name="T10" fmla="*/ 84 w 138"/>
                  <a:gd name="T11" fmla="*/ 6 h 23"/>
                  <a:gd name="T12" fmla="*/ 106 w 138"/>
                  <a:gd name="T13" fmla="*/ 10 h 23"/>
                  <a:gd name="T14" fmla="*/ 125 w 138"/>
                  <a:gd name="T15" fmla="*/ 15 h 23"/>
                  <a:gd name="T16" fmla="*/ 138 w 138"/>
                  <a:gd name="T17" fmla="*/ 23 h 23"/>
                  <a:gd name="T18" fmla="*/ 127 w 138"/>
                  <a:gd name="T19" fmla="*/ 22 h 23"/>
                  <a:gd name="T20" fmla="*/ 109 w 138"/>
                  <a:gd name="T21" fmla="*/ 21 h 23"/>
                  <a:gd name="T22" fmla="*/ 87 w 138"/>
                  <a:gd name="T23" fmla="*/ 19 h 23"/>
                  <a:gd name="T24" fmla="*/ 63 w 138"/>
                  <a:gd name="T25" fmla="*/ 16 h 23"/>
                  <a:gd name="T26" fmla="*/ 40 w 138"/>
                  <a:gd name="T27" fmla="*/ 13 h 23"/>
                  <a:gd name="T28" fmla="*/ 19 w 138"/>
                  <a:gd name="T29" fmla="*/ 10 h 23"/>
                  <a:gd name="T30" fmla="*/ 6 w 138"/>
                  <a:gd name="T31" fmla="*/ 8 h 23"/>
                  <a:gd name="T32" fmla="*/ 0 w 138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23"/>
                  <a:gd name="T53" fmla="*/ 138 w 13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23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38" y="0"/>
                    </a:lnTo>
                    <a:lnTo>
                      <a:pt x="62" y="2"/>
                    </a:lnTo>
                    <a:lnTo>
                      <a:pt x="84" y="6"/>
                    </a:lnTo>
                    <a:lnTo>
                      <a:pt x="106" y="10"/>
                    </a:lnTo>
                    <a:lnTo>
                      <a:pt x="125" y="15"/>
                    </a:lnTo>
                    <a:lnTo>
                      <a:pt x="138" y="23"/>
                    </a:lnTo>
                    <a:lnTo>
                      <a:pt x="127" y="22"/>
                    </a:lnTo>
                    <a:lnTo>
                      <a:pt x="109" y="21"/>
                    </a:lnTo>
                    <a:lnTo>
                      <a:pt x="87" y="19"/>
                    </a:lnTo>
                    <a:lnTo>
                      <a:pt x="63" y="16"/>
                    </a:lnTo>
                    <a:lnTo>
                      <a:pt x="40" y="13"/>
                    </a:lnTo>
                    <a:lnTo>
                      <a:pt x="19" y="10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4" name="Freeform 26"/>
              <p:cNvSpPr>
                <a:spLocks/>
              </p:cNvSpPr>
              <p:nvPr/>
            </p:nvSpPr>
            <p:spPr bwMode="auto">
              <a:xfrm>
                <a:off x="1105" y="457"/>
                <a:ext cx="62" cy="6"/>
              </a:xfrm>
              <a:custGeom>
                <a:avLst/>
                <a:gdLst>
                  <a:gd name="T0" fmla="*/ 0 w 125"/>
                  <a:gd name="T1" fmla="*/ 9 h 13"/>
                  <a:gd name="T2" fmla="*/ 6 w 125"/>
                  <a:gd name="T3" fmla="*/ 5 h 13"/>
                  <a:gd name="T4" fmla="*/ 16 w 125"/>
                  <a:gd name="T5" fmla="*/ 3 h 13"/>
                  <a:gd name="T6" fmla="*/ 33 w 125"/>
                  <a:gd name="T7" fmla="*/ 1 h 13"/>
                  <a:gd name="T8" fmla="*/ 53 w 125"/>
                  <a:gd name="T9" fmla="*/ 0 h 13"/>
                  <a:gd name="T10" fmla="*/ 74 w 125"/>
                  <a:gd name="T11" fmla="*/ 0 h 13"/>
                  <a:gd name="T12" fmla="*/ 93 w 125"/>
                  <a:gd name="T13" fmla="*/ 2 h 13"/>
                  <a:gd name="T14" fmla="*/ 112 w 125"/>
                  <a:gd name="T15" fmla="*/ 7 h 13"/>
                  <a:gd name="T16" fmla="*/ 125 w 125"/>
                  <a:gd name="T17" fmla="*/ 13 h 13"/>
                  <a:gd name="T18" fmla="*/ 113 w 125"/>
                  <a:gd name="T19" fmla="*/ 12 h 13"/>
                  <a:gd name="T20" fmla="*/ 96 w 125"/>
                  <a:gd name="T21" fmla="*/ 12 h 13"/>
                  <a:gd name="T22" fmla="*/ 75 w 125"/>
                  <a:gd name="T23" fmla="*/ 13 h 13"/>
                  <a:gd name="T24" fmla="*/ 54 w 125"/>
                  <a:gd name="T25" fmla="*/ 13 h 13"/>
                  <a:gd name="T26" fmla="*/ 34 w 125"/>
                  <a:gd name="T27" fmla="*/ 13 h 13"/>
                  <a:gd name="T28" fmla="*/ 16 w 125"/>
                  <a:gd name="T29" fmla="*/ 13 h 13"/>
                  <a:gd name="T30" fmla="*/ 4 w 125"/>
                  <a:gd name="T31" fmla="*/ 11 h 13"/>
                  <a:gd name="T32" fmla="*/ 0 w 125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13"/>
                  <a:gd name="T53" fmla="*/ 125 w 12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13">
                    <a:moveTo>
                      <a:pt x="0" y="9"/>
                    </a:moveTo>
                    <a:lnTo>
                      <a:pt x="6" y="5"/>
                    </a:lnTo>
                    <a:lnTo>
                      <a:pt x="16" y="3"/>
                    </a:lnTo>
                    <a:lnTo>
                      <a:pt x="33" y="1"/>
                    </a:lnTo>
                    <a:lnTo>
                      <a:pt x="53" y="0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12" y="7"/>
                    </a:lnTo>
                    <a:lnTo>
                      <a:pt x="125" y="13"/>
                    </a:lnTo>
                    <a:lnTo>
                      <a:pt x="113" y="12"/>
                    </a:lnTo>
                    <a:lnTo>
                      <a:pt x="96" y="12"/>
                    </a:lnTo>
                    <a:lnTo>
                      <a:pt x="75" y="13"/>
                    </a:lnTo>
                    <a:lnTo>
                      <a:pt x="54" y="13"/>
                    </a:lnTo>
                    <a:lnTo>
                      <a:pt x="34" y="13"/>
                    </a:lnTo>
                    <a:lnTo>
                      <a:pt x="16" y="13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5" name="Freeform 27"/>
              <p:cNvSpPr>
                <a:spLocks/>
              </p:cNvSpPr>
              <p:nvPr/>
            </p:nvSpPr>
            <p:spPr bwMode="auto">
              <a:xfrm>
                <a:off x="1117" y="479"/>
                <a:ext cx="50" cy="6"/>
              </a:xfrm>
              <a:custGeom>
                <a:avLst/>
                <a:gdLst>
                  <a:gd name="T0" fmla="*/ 0 w 101"/>
                  <a:gd name="T1" fmla="*/ 4 h 13"/>
                  <a:gd name="T2" fmla="*/ 4 w 101"/>
                  <a:gd name="T3" fmla="*/ 2 h 13"/>
                  <a:gd name="T4" fmla="*/ 14 w 101"/>
                  <a:gd name="T5" fmla="*/ 0 h 13"/>
                  <a:gd name="T6" fmla="*/ 30 w 101"/>
                  <a:gd name="T7" fmla="*/ 0 h 13"/>
                  <a:gd name="T8" fmla="*/ 48 w 101"/>
                  <a:gd name="T9" fmla="*/ 1 h 13"/>
                  <a:gd name="T10" fmla="*/ 65 w 101"/>
                  <a:gd name="T11" fmla="*/ 3 h 13"/>
                  <a:gd name="T12" fmla="*/ 82 w 101"/>
                  <a:gd name="T13" fmla="*/ 6 h 13"/>
                  <a:gd name="T14" fmla="*/ 94 w 101"/>
                  <a:gd name="T15" fmla="*/ 9 h 13"/>
                  <a:gd name="T16" fmla="*/ 101 w 101"/>
                  <a:gd name="T17" fmla="*/ 13 h 13"/>
                  <a:gd name="T18" fmla="*/ 92 w 101"/>
                  <a:gd name="T19" fmla="*/ 12 h 13"/>
                  <a:gd name="T20" fmla="*/ 79 w 101"/>
                  <a:gd name="T21" fmla="*/ 12 h 13"/>
                  <a:gd name="T22" fmla="*/ 63 w 101"/>
                  <a:gd name="T23" fmla="*/ 11 h 13"/>
                  <a:gd name="T24" fmla="*/ 46 w 101"/>
                  <a:gd name="T25" fmla="*/ 10 h 13"/>
                  <a:gd name="T26" fmla="*/ 30 w 101"/>
                  <a:gd name="T27" fmla="*/ 10 h 13"/>
                  <a:gd name="T28" fmla="*/ 16 w 101"/>
                  <a:gd name="T29" fmla="*/ 8 h 13"/>
                  <a:gd name="T30" fmla="*/ 5 w 101"/>
                  <a:gd name="T31" fmla="*/ 7 h 13"/>
                  <a:gd name="T32" fmla="*/ 0 w 101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3"/>
                  <a:gd name="T53" fmla="*/ 101 w 10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3">
                    <a:moveTo>
                      <a:pt x="0" y="4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48" y="1"/>
                    </a:lnTo>
                    <a:lnTo>
                      <a:pt x="65" y="3"/>
                    </a:lnTo>
                    <a:lnTo>
                      <a:pt x="82" y="6"/>
                    </a:lnTo>
                    <a:lnTo>
                      <a:pt x="94" y="9"/>
                    </a:lnTo>
                    <a:lnTo>
                      <a:pt x="101" y="13"/>
                    </a:lnTo>
                    <a:lnTo>
                      <a:pt x="92" y="12"/>
                    </a:lnTo>
                    <a:lnTo>
                      <a:pt x="79" y="12"/>
                    </a:lnTo>
                    <a:lnTo>
                      <a:pt x="63" y="11"/>
                    </a:lnTo>
                    <a:lnTo>
                      <a:pt x="46" y="10"/>
                    </a:lnTo>
                    <a:lnTo>
                      <a:pt x="30" y="10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6" name="Freeform 28"/>
              <p:cNvSpPr>
                <a:spLocks/>
              </p:cNvSpPr>
              <p:nvPr/>
            </p:nvSpPr>
            <p:spPr bwMode="auto">
              <a:xfrm>
                <a:off x="1134" y="491"/>
                <a:ext cx="31" cy="7"/>
              </a:xfrm>
              <a:custGeom>
                <a:avLst/>
                <a:gdLst>
                  <a:gd name="T0" fmla="*/ 0 w 63"/>
                  <a:gd name="T1" fmla="*/ 11 h 14"/>
                  <a:gd name="T2" fmla="*/ 3 w 63"/>
                  <a:gd name="T3" fmla="*/ 9 h 14"/>
                  <a:gd name="T4" fmla="*/ 9 w 63"/>
                  <a:gd name="T5" fmla="*/ 5 h 14"/>
                  <a:gd name="T6" fmla="*/ 17 w 63"/>
                  <a:gd name="T7" fmla="*/ 3 h 14"/>
                  <a:gd name="T8" fmla="*/ 28 w 63"/>
                  <a:gd name="T9" fmla="*/ 1 h 14"/>
                  <a:gd name="T10" fmla="*/ 39 w 63"/>
                  <a:gd name="T11" fmla="*/ 0 h 14"/>
                  <a:gd name="T12" fmla="*/ 50 w 63"/>
                  <a:gd name="T13" fmla="*/ 1 h 14"/>
                  <a:gd name="T14" fmla="*/ 58 w 63"/>
                  <a:gd name="T15" fmla="*/ 2 h 14"/>
                  <a:gd name="T16" fmla="*/ 63 w 63"/>
                  <a:gd name="T17" fmla="*/ 6 h 14"/>
                  <a:gd name="T18" fmla="*/ 55 w 63"/>
                  <a:gd name="T19" fmla="*/ 5 h 14"/>
                  <a:gd name="T20" fmla="*/ 45 w 63"/>
                  <a:gd name="T21" fmla="*/ 5 h 14"/>
                  <a:gd name="T22" fmla="*/ 34 w 63"/>
                  <a:gd name="T23" fmla="*/ 7 h 14"/>
                  <a:gd name="T24" fmla="*/ 24 w 63"/>
                  <a:gd name="T25" fmla="*/ 10 h 14"/>
                  <a:gd name="T26" fmla="*/ 14 w 63"/>
                  <a:gd name="T27" fmla="*/ 13 h 14"/>
                  <a:gd name="T28" fmla="*/ 7 w 63"/>
                  <a:gd name="T29" fmla="*/ 14 h 14"/>
                  <a:gd name="T30" fmla="*/ 1 w 63"/>
                  <a:gd name="T31" fmla="*/ 14 h 14"/>
                  <a:gd name="T32" fmla="*/ 0 w 63"/>
                  <a:gd name="T33" fmla="*/ 1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0" y="11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2"/>
                    </a:lnTo>
                    <a:lnTo>
                      <a:pt x="63" y="6"/>
                    </a:lnTo>
                    <a:lnTo>
                      <a:pt x="55" y="5"/>
                    </a:lnTo>
                    <a:lnTo>
                      <a:pt x="45" y="5"/>
                    </a:lnTo>
                    <a:lnTo>
                      <a:pt x="34" y="7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7" name="Freeform 29"/>
              <p:cNvSpPr>
                <a:spLocks/>
              </p:cNvSpPr>
              <p:nvPr/>
            </p:nvSpPr>
            <p:spPr bwMode="auto">
              <a:xfrm>
                <a:off x="1088" y="370"/>
                <a:ext cx="30" cy="11"/>
              </a:xfrm>
              <a:custGeom>
                <a:avLst/>
                <a:gdLst>
                  <a:gd name="T0" fmla="*/ 62 w 62"/>
                  <a:gd name="T1" fmla="*/ 21 h 21"/>
                  <a:gd name="T2" fmla="*/ 56 w 62"/>
                  <a:gd name="T3" fmla="*/ 20 h 21"/>
                  <a:gd name="T4" fmla="*/ 47 w 62"/>
                  <a:gd name="T5" fmla="*/ 19 h 21"/>
                  <a:gd name="T6" fmla="*/ 37 w 62"/>
                  <a:gd name="T7" fmla="*/ 18 h 21"/>
                  <a:gd name="T8" fmla="*/ 25 w 62"/>
                  <a:gd name="T9" fmla="*/ 16 h 21"/>
                  <a:gd name="T10" fmla="*/ 14 w 62"/>
                  <a:gd name="T11" fmla="*/ 14 h 21"/>
                  <a:gd name="T12" fmla="*/ 5 w 62"/>
                  <a:gd name="T13" fmla="*/ 10 h 21"/>
                  <a:gd name="T14" fmla="*/ 0 w 62"/>
                  <a:gd name="T15" fmla="*/ 7 h 21"/>
                  <a:gd name="T16" fmla="*/ 0 w 62"/>
                  <a:gd name="T17" fmla="*/ 3 h 21"/>
                  <a:gd name="T18" fmla="*/ 4 w 62"/>
                  <a:gd name="T19" fmla="*/ 0 h 21"/>
                  <a:gd name="T20" fmla="*/ 11 w 62"/>
                  <a:gd name="T21" fmla="*/ 0 h 21"/>
                  <a:gd name="T22" fmla="*/ 18 w 62"/>
                  <a:gd name="T23" fmla="*/ 2 h 21"/>
                  <a:gd name="T24" fmla="*/ 29 w 62"/>
                  <a:gd name="T25" fmla="*/ 6 h 21"/>
                  <a:gd name="T26" fmla="*/ 38 w 62"/>
                  <a:gd name="T27" fmla="*/ 10 h 21"/>
                  <a:gd name="T28" fmla="*/ 47 w 62"/>
                  <a:gd name="T29" fmla="*/ 15 h 21"/>
                  <a:gd name="T30" fmla="*/ 56 w 62"/>
                  <a:gd name="T31" fmla="*/ 19 h 21"/>
                  <a:gd name="T32" fmla="*/ 62 w 62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1"/>
                  <a:gd name="T53" fmla="*/ 62 w 6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1">
                    <a:moveTo>
                      <a:pt x="62" y="21"/>
                    </a:moveTo>
                    <a:lnTo>
                      <a:pt x="56" y="20"/>
                    </a:lnTo>
                    <a:lnTo>
                      <a:pt x="47" y="19"/>
                    </a:lnTo>
                    <a:lnTo>
                      <a:pt x="37" y="18"/>
                    </a:lnTo>
                    <a:lnTo>
                      <a:pt x="25" y="16"/>
                    </a:lnTo>
                    <a:lnTo>
                      <a:pt x="14" y="14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9" y="6"/>
                    </a:lnTo>
                    <a:lnTo>
                      <a:pt x="38" y="10"/>
                    </a:lnTo>
                    <a:lnTo>
                      <a:pt x="47" y="15"/>
                    </a:lnTo>
                    <a:lnTo>
                      <a:pt x="56" y="19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8" name="Freeform 30"/>
              <p:cNvSpPr>
                <a:spLocks/>
              </p:cNvSpPr>
              <p:nvPr/>
            </p:nvSpPr>
            <p:spPr bwMode="auto">
              <a:xfrm>
                <a:off x="1115" y="358"/>
                <a:ext cx="6" cy="24"/>
              </a:xfrm>
              <a:custGeom>
                <a:avLst/>
                <a:gdLst>
                  <a:gd name="T0" fmla="*/ 8 w 12"/>
                  <a:gd name="T1" fmla="*/ 48 h 48"/>
                  <a:gd name="T2" fmla="*/ 9 w 12"/>
                  <a:gd name="T3" fmla="*/ 39 h 48"/>
                  <a:gd name="T4" fmla="*/ 12 w 12"/>
                  <a:gd name="T5" fmla="*/ 23 h 48"/>
                  <a:gd name="T6" fmla="*/ 12 w 12"/>
                  <a:gd name="T7" fmla="*/ 8 h 48"/>
                  <a:gd name="T8" fmla="*/ 5 w 12"/>
                  <a:gd name="T9" fmla="*/ 0 h 48"/>
                  <a:gd name="T10" fmla="*/ 0 w 12"/>
                  <a:gd name="T11" fmla="*/ 5 h 48"/>
                  <a:gd name="T12" fmla="*/ 1 w 12"/>
                  <a:gd name="T13" fmla="*/ 19 h 48"/>
                  <a:gd name="T14" fmla="*/ 5 w 12"/>
                  <a:gd name="T15" fmla="*/ 36 h 48"/>
                  <a:gd name="T16" fmla="*/ 8 w 12"/>
                  <a:gd name="T17" fmla="*/ 4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8"/>
                  <a:gd name="T29" fmla="*/ 12 w 12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8">
                    <a:moveTo>
                      <a:pt x="8" y="48"/>
                    </a:moveTo>
                    <a:lnTo>
                      <a:pt x="9" y="39"/>
                    </a:lnTo>
                    <a:lnTo>
                      <a:pt x="12" y="23"/>
                    </a:lnTo>
                    <a:lnTo>
                      <a:pt x="12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5" y="36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59" name="Freeform 31"/>
              <p:cNvSpPr>
                <a:spLocks/>
              </p:cNvSpPr>
              <p:nvPr/>
            </p:nvSpPr>
            <p:spPr bwMode="auto">
              <a:xfrm>
                <a:off x="1091" y="354"/>
                <a:ext cx="18" cy="21"/>
              </a:xfrm>
              <a:custGeom>
                <a:avLst/>
                <a:gdLst>
                  <a:gd name="T0" fmla="*/ 35 w 35"/>
                  <a:gd name="T1" fmla="*/ 42 h 42"/>
                  <a:gd name="T2" fmla="*/ 30 w 35"/>
                  <a:gd name="T3" fmla="*/ 34 h 42"/>
                  <a:gd name="T4" fmla="*/ 22 w 35"/>
                  <a:gd name="T5" fmla="*/ 18 h 42"/>
                  <a:gd name="T6" fmla="*/ 12 w 35"/>
                  <a:gd name="T7" fmla="*/ 5 h 42"/>
                  <a:gd name="T8" fmla="*/ 3 w 35"/>
                  <a:gd name="T9" fmla="*/ 0 h 42"/>
                  <a:gd name="T10" fmla="*/ 0 w 35"/>
                  <a:gd name="T11" fmla="*/ 4 h 42"/>
                  <a:gd name="T12" fmla="*/ 1 w 35"/>
                  <a:gd name="T13" fmla="*/ 8 h 42"/>
                  <a:gd name="T14" fmla="*/ 5 w 35"/>
                  <a:gd name="T15" fmla="*/ 13 h 42"/>
                  <a:gd name="T16" fmla="*/ 10 w 35"/>
                  <a:gd name="T17" fmla="*/ 20 h 42"/>
                  <a:gd name="T18" fmla="*/ 17 w 35"/>
                  <a:gd name="T19" fmla="*/ 27 h 42"/>
                  <a:gd name="T20" fmla="*/ 25 w 35"/>
                  <a:gd name="T21" fmla="*/ 34 h 42"/>
                  <a:gd name="T22" fmla="*/ 31 w 35"/>
                  <a:gd name="T23" fmla="*/ 38 h 42"/>
                  <a:gd name="T24" fmla="*/ 35 w 3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2"/>
                  <a:gd name="T41" fmla="*/ 35 w 3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2">
                    <a:moveTo>
                      <a:pt x="35" y="42"/>
                    </a:moveTo>
                    <a:lnTo>
                      <a:pt x="30" y="34"/>
                    </a:lnTo>
                    <a:lnTo>
                      <a:pt x="22" y="18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5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0" name="Freeform 32"/>
              <p:cNvSpPr>
                <a:spLocks/>
              </p:cNvSpPr>
              <p:nvPr/>
            </p:nvSpPr>
            <p:spPr bwMode="auto">
              <a:xfrm>
                <a:off x="1162" y="490"/>
                <a:ext cx="39" cy="7"/>
              </a:xfrm>
              <a:custGeom>
                <a:avLst/>
                <a:gdLst>
                  <a:gd name="T0" fmla="*/ 0 w 79"/>
                  <a:gd name="T1" fmla="*/ 9 h 14"/>
                  <a:gd name="T2" fmla="*/ 8 w 79"/>
                  <a:gd name="T3" fmla="*/ 5 h 14"/>
                  <a:gd name="T4" fmla="*/ 20 w 79"/>
                  <a:gd name="T5" fmla="*/ 3 h 14"/>
                  <a:gd name="T6" fmla="*/ 32 w 79"/>
                  <a:gd name="T7" fmla="*/ 1 h 14"/>
                  <a:gd name="T8" fmla="*/ 45 w 79"/>
                  <a:gd name="T9" fmla="*/ 0 h 14"/>
                  <a:gd name="T10" fmla="*/ 57 w 79"/>
                  <a:gd name="T11" fmla="*/ 0 h 14"/>
                  <a:gd name="T12" fmla="*/ 67 w 79"/>
                  <a:gd name="T13" fmla="*/ 2 h 14"/>
                  <a:gd name="T14" fmla="*/ 75 w 79"/>
                  <a:gd name="T15" fmla="*/ 4 h 14"/>
                  <a:gd name="T16" fmla="*/ 79 w 79"/>
                  <a:gd name="T17" fmla="*/ 8 h 14"/>
                  <a:gd name="T18" fmla="*/ 78 w 79"/>
                  <a:gd name="T19" fmla="*/ 12 h 14"/>
                  <a:gd name="T20" fmla="*/ 71 w 79"/>
                  <a:gd name="T21" fmla="*/ 14 h 14"/>
                  <a:gd name="T22" fmla="*/ 61 w 79"/>
                  <a:gd name="T23" fmla="*/ 14 h 14"/>
                  <a:gd name="T24" fmla="*/ 47 w 79"/>
                  <a:gd name="T25" fmla="*/ 14 h 14"/>
                  <a:gd name="T26" fmla="*/ 34 w 79"/>
                  <a:gd name="T27" fmla="*/ 12 h 14"/>
                  <a:gd name="T28" fmla="*/ 21 w 79"/>
                  <a:gd name="T29" fmla="*/ 10 h 14"/>
                  <a:gd name="T30" fmla="*/ 9 w 79"/>
                  <a:gd name="T31" fmla="*/ 9 h 14"/>
                  <a:gd name="T32" fmla="*/ 0 w 79"/>
                  <a:gd name="T33" fmla="*/ 9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4"/>
                  <a:gd name="T53" fmla="*/ 79 w 7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4">
                    <a:moveTo>
                      <a:pt x="0" y="9"/>
                    </a:moveTo>
                    <a:lnTo>
                      <a:pt x="8" y="5"/>
                    </a:lnTo>
                    <a:lnTo>
                      <a:pt x="20" y="3"/>
                    </a:lnTo>
                    <a:lnTo>
                      <a:pt x="32" y="1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78" y="12"/>
                    </a:lnTo>
                    <a:lnTo>
                      <a:pt x="71" y="14"/>
                    </a:lnTo>
                    <a:lnTo>
                      <a:pt x="61" y="14"/>
                    </a:lnTo>
                    <a:lnTo>
                      <a:pt x="47" y="14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1" name="Freeform 33"/>
              <p:cNvSpPr>
                <a:spLocks/>
              </p:cNvSpPr>
              <p:nvPr/>
            </p:nvSpPr>
            <p:spPr bwMode="auto">
              <a:xfrm>
                <a:off x="1156" y="508"/>
                <a:ext cx="36" cy="13"/>
              </a:xfrm>
              <a:custGeom>
                <a:avLst/>
                <a:gdLst>
                  <a:gd name="T0" fmla="*/ 0 w 72"/>
                  <a:gd name="T1" fmla="*/ 0 h 26"/>
                  <a:gd name="T2" fmla="*/ 8 w 72"/>
                  <a:gd name="T3" fmla="*/ 1 h 26"/>
                  <a:gd name="T4" fmla="*/ 17 w 72"/>
                  <a:gd name="T5" fmla="*/ 2 h 26"/>
                  <a:gd name="T6" fmla="*/ 29 w 72"/>
                  <a:gd name="T7" fmla="*/ 5 h 26"/>
                  <a:gd name="T8" fmla="*/ 42 w 72"/>
                  <a:gd name="T9" fmla="*/ 8 h 26"/>
                  <a:gd name="T10" fmla="*/ 53 w 72"/>
                  <a:gd name="T11" fmla="*/ 11 h 26"/>
                  <a:gd name="T12" fmla="*/ 63 w 72"/>
                  <a:gd name="T13" fmla="*/ 15 h 26"/>
                  <a:gd name="T14" fmla="*/ 70 w 72"/>
                  <a:gd name="T15" fmla="*/ 20 h 26"/>
                  <a:gd name="T16" fmla="*/ 72 w 72"/>
                  <a:gd name="T17" fmla="*/ 24 h 26"/>
                  <a:gd name="T18" fmla="*/ 70 w 72"/>
                  <a:gd name="T19" fmla="*/ 26 h 26"/>
                  <a:gd name="T20" fmla="*/ 63 w 72"/>
                  <a:gd name="T21" fmla="*/ 26 h 26"/>
                  <a:gd name="T22" fmla="*/ 53 w 72"/>
                  <a:gd name="T23" fmla="*/ 23 h 26"/>
                  <a:gd name="T24" fmla="*/ 40 w 72"/>
                  <a:gd name="T25" fmla="*/ 19 h 26"/>
                  <a:gd name="T26" fmla="*/ 26 w 72"/>
                  <a:gd name="T27" fmla="*/ 13 h 26"/>
                  <a:gd name="T28" fmla="*/ 15 w 72"/>
                  <a:gd name="T29" fmla="*/ 8 h 26"/>
                  <a:gd name="T30" fmla="*/ 5 w 72"/>
                  <a:gd name="T31" fmla="*/ 3 h 26"/>
                  <a:gd name="T32" fmla="*/ 0 w 72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6"/>
                  <a:gd name="T53" fmla="*/ 72 w 7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6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1"/>
                    </a:lnTo>
                    <a:lnTo>
                      <a:pt x="63" y="15"/>
                    </a:lnTo>
                    <a:lnTo>
                      <a:pt x="70" y="20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3" y="26"/>
                    </a:lnTo>
                    <a:lnTo>
                      <a:pt x="53" y="23"/>
                    </a:lnTo>
                    <a:lnTo>
                      <a:pt x="40" y="19"/>
                    </a:lnTo>
                    <a:lnTo>
                      <a:pt x="26" y="13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2" name="Freeform 34"/>
              <p:cNvSpPr>
                <a:spLocks/>
              </p:cNvSpPr>
              <p:nvPr/>
            </p:nvSpPr>
            <p:spPr bwMode="auto">
              <a:xfrm>
                <a:off x="1166" y="478"/>
                <a:ext cx="36" cy="7"/>
              </a:xfrm>
              <a:custGeom>
                <a:avLst/>
                <a:gdLst>
                  <a:gd name="T0" fmla="*/ 0 w 72"/>
                  <a:gd name="T1" fmla="*/ 14 h 14"/>
                  <a:gd name="T2" fmla="*/ 3 w 72"/>
                  <a:gd name="T3" fmla="*/ 10 h 14"/>
                  <a:gd name="T4" fmla="*/ 11 w 72"/>
                  <a:gd name="T5" fmla="*/ 5 h 14"/>
                  <a:gd name="T6" fmla="*/ 21 w 72"/>
                  <a:gd name="T7" fmla="*/ 2 h 14"/>
                  <a:gd name="T8" fmla="*/ 33 w 72"/>
                  <a:gd name="T9" fmla="*/ 0 h 14"/>
                  <a:gd name="T10" fmla="*/ 46 w 72"/>
                  <a:gd name="T11" fmla="*/ 0 h 14"/>
                  <a:gd name="T12" fmla="*/ 58 w 72"/>
                  <a:gd name="T13" fmla="*/ 1 h 14"/>
                  <a:gd name="T14" fmla="*/ 67 w 72"/>
                  <a:gd name="T15" fmla="*/ 3 h 14"/>
                  <a:gd name="T16" fmla="*/ 72 w 72"/>
                  <a:gd name="T17" fmla="*/ 7 h 14"/>
                  <a:gd name="T18" fmla="*/ 72 w 72"/>
                  <a:gd name="T19" fmla="*/ 10 h 14"/>
                  <a:gd name="T20" fmla="*/ 67 w 72"/>
                  <a:gd name="T21" fmla="*/ 12 h 14"/>
                  <a:gd name="T22" fmla="*/ 59 w 72"/>
                  <a:gd name="T23" fmla="*/ 13 h 14"/>
                  <a:gd name="T24" fmla="*/ 47 w 72"/>
                  <a:gd name="T25" fmla="*/ 13 h 14"/>
                  <a:gd name="T26" fmla="*/ 34 w 72"/>
                  <a:gd name="T27" fmla="*/ 13 h 14"/>
                  <a:gd name="T28" fmla="*/ 21 w 72"/>
                  <a:gd name="T29" fmla="*/ 13 h 14"/>
                  <a:gd name="T30" fmla="*/ 9 w 72"/>
                  <a:gd name="T31" fmla="*/ 13 h 14"/>
                  <a:gd name="T32" fmla="*/ 0 w 72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4"/>
                  <a:gd name="T53" fmla="*/ 72 w 7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4">
                    <a:moveTo>
                      <a:pt x="0" y="14"/>
                    </a:moveTo>
                    <a:lnTo>
                      <a:pt x="3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2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59" y="13"/>
                    </a:lnTo>
                    <a:lnTo>
                      <a:pt x="47" y="13"/>
                    </a:lnTo>
                    <a:lnTo>
                      <a:pt x="34" y="13"/>
                    </a:lnTo>
                    <a:lnTo>
                      <a:pt x="21" y="13"/>
                    </a:lnTo>
                    <a:lnTo>
                      <a:pt x="9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3" name="Freeform 35"/>
              <p:cNvSpPr>
                <a:spLocks/>
              </p:cNvSpPr>
              <p:nvPr/>
            </p:nvSpPr>
            <p:spPr bwMode="auto">
              <a:xfrm>
                <a:off x="1167" y="465"/>
                <a:ext cx="38" cy="9"/>
              </a:xfrm>
              <a:custGeom>
                <a:avLst/>
                <a:gdLst>
                  <a:gd name="T0" fmla="*/ 0 w 76"/>
                  <a:gd name="T1" fmla="*/ 19 h 19"/>
                  <a:gd name="T2" fmla="*/ 6 w 76"/>
                  <a:gd name="T3" fmla="*/ 13 h 19"/>
                  <a:gd name="T4" fmla="*/ 14 w 76"/>
                  <a:gd name="T5" fmla="*/ 9 h 19"/>
                  <a:gd name="T6" fmla="*/ 25 w 76"/>
                  <a:gd name="T7" fmla="*/ 5 h 19"/>
                  <a:gd name="T8" fmla="*/ 38 w 76"/>
                  <a:gd name="T9" fmla="*/ 2 h 19"/>
                  <a:gd name="T10" fmla="*/ 50 w 76"/>
                  <a:gd name="T11" fmla="*/ 0 h 19"/>
                  <a:gd name="T12" fmla="*/ 62 w 76"/>
                  <a:gd name="T13" fmla="*/ 0 h 19"/>
                  <a:gd name="T14" fmla="*/ 71 w 76"/>
                  <a:gd name="T15" fmla="*/ 1 h 19"/>
                  <a:gd name="T16" fmla="*/ 76 w 76"/>
                  <a:gd name="T17" fmla="*/ 5 h 19"/>
                  <a:gd name="T18" fmla="*/ 76 w 76"/>
                  <a:gd name="T19" fmla="*/ 8 h 19"/>
                  <a:gd name="T20" fmla="*/ 71 w 76"/>
                  <a:gd name="T21" fmla="*/ 9 h 19"/>
                  <a:gd name="T22" fmla="*/ 63 w 76"/>
                  <a:gd name="T23" fmla="*/ 11 h 19"/>
                  <a:gd name="T24" fmla="*/ 52 w 76"/>
                  <a:gd name="T25" fmla="*/ 12 h 19"/>
                  <a:gd name="T26" fmla="*/ 38 w 76"/>
                  <a:gd name="T27" fmla="*/ 13 h 19"/>
                  <a:gd name="T28" fmla="*/ 24 w 76"/>
                  <a:gd name="T29" fmla="*/ 14 h 19"/>
                  <a:gd name="T30" fmla="*/ 11 w 76"/>
                  <a:gd name="T31" fmla="*/ 16 h 19"/>
                  <a:gd name="T32" fmla="*/ 0 w 7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9"/>
                  <a:gd name="T53" fmla="*/ 76 w 7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9">
                    <a:moveTo>
                      <a:pt x="0" y="19"/>
                    </a:moveTo>
                    <a:lnTo>
                      <a:pt x="6" y="13"/>
                    </a:lnTo>
                    <a:lnTo>
                      <a:pt x="14" y="9"/>
                    </a:lnTo>
                    <a:lnTo>
                      <a:pt x="25" y="5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1" y="9"/>
                    </a:lnTo>
                    <a:lnTo>
                      <a:pt x="63" y="11"/>
                    </a:lnTo>
                    <a:lnTo>
                      <a:pt x="52" y="12"/>
                    </a:lnTo>
                    <a:lnTo>
                      <a:pt x="38" y="13"/>
                    </a:lnTo>
                    <a:lnTo>
                      <a:pt x="24" y="14"/>
                    </a:lnTo>
                    <a:lnTo>
                      <a:pt x="11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4" name="Freeform 36"/>
              <p:cNvSpPr>
                <a:spLocks/>
              </p:cNvSpPr>
              <p:nvPr/>
            </p:nvSpPr>
            <p:spPr bwMode="auto">
              <a:xfrm>
                <a:off x="1165" y="453"/>
                <a:ext cx="37" cy="12"/>
              </a:xfrm>
              <a:custGeom>
                <a:avLst/>
                <a:gdLst>
                  <a:gd name="T0" fmla="*/ 0 w 73"/>
                  <a:gd name="T1" fmla="*/ 25 h 25"/>
                  <a:gd name="T2" fmla="*/ 6 w 73"/>
                  <a:gd name="T3" fmla="*/ 19 h 25"/>
                  <a:gd name="T4" fmla="*/ 16 w 73"/>
                  <a:gd name="T5" fmla="*/ 13 h 25"/>
                  <a:gd name="T6" fmla="*/ 27 w 73"/>
                  <a:gd name="T7" fmla="*/ 8 h 25"/>
                  <a:gd name="T8" fmla="*/ 39 w 73"/>
                  <a:gd name="T9" fmla="*/ 5 h 25"/>
                  <a:gd name="T10" fmla="*/ 51 w 73"/>
                  <a:gd name="T11" fmla="*/ 2 h 25"/>
                  <a:gd name="T12" fmla="*/ 61 w 73"/>
                  <a:gd name="T13" fmla="*/ 0 h 25"/>
                  <a:gd name="T14" fmla="*/ 69 w 73"/>
                  <a:gd name="T15" fmla="*/ 2 h 25"/>
                  <a:gd name="T16" fmla="*/ 73 w 73"/>
                  <a:gd name="T17" fmla="*/ 4 h 25"/>
                  <a:gd name="T18" fmla="*/ 72 w 73"/>
                  <a:gd name="T19" fmla="*/ 7 h 25"/>
                  <a:gd name="T20" fmla="*/ 67 w 73"/>
                  <a:gd name="T21" fmla="*/ 10 h 25"/>
                  <a:gd name="T22" fmla="*/ 57 w 73"/>
                  <a:gd name="T23" fmla="*/ 13 h 25"/>
                  <a:gd name="T24" fmla="*/ 46 w 73"/>
                  <a:gd name="T25" fmla="*/ 16 h 25"/>
                  <a:gd name="T26" fmla="*/ 34 w 73"/>
                  <a:gd name="T27" fmla="*/ 18 h 25"/>
                  <a:gd name="T28" fmla="*/ 21 w 73"/>
                  <a:gd name="T29" fmla="*/ 20 h 25"/>
                  <a:gd name="T30" fmla="*/ 9 w 73"/>
                  <a:gd name="T31" fmla="*/ 22 h 25"/>
                  <a:gd name="T32" fmla="*/ 0 w 73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5"/>
                  <a:gd name="T53" fmla="*/ 73 w 73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5">
                    <a:moveTo>
                      <a:pt x="0" y="25"/>
                    </a:moveTo>
                    <a:lnTo>
                      <a:pt x="6" y="19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2" y="7"/>
                    </a:lnTo>
                    <a:lnTo>
                      <a:pt x="67" y="10"/>
                    </a:lnTo>
                    <a:lnTo>
                      <a:pt x="57" y="13"/>
                    </a:lnTo>
                    <a:lnTo>
                      <a:pt x="46" y="16"/>
                    </a:lnTo>
                    <a:lnTo>
                      <a:pt x="34" y="18"/>
                    </a:lnTo>
                    <a:lnTo>
                      <a:pt x="21" y="20"/>
                    </a:lnTo>
                    <a:lnTo>
                      <a:pt x="9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5" name="Freeform 37"/>
              <p:cNvSpPr>
                <a:spLocks/>
              </p:cNvSpPr>
              <p:nvPr/>
            </p:nvSpPr>
            <p:spPr bwMode="auto">
              <a:xfrm>
                <a:off x="1163" y="435"/>
                <a:ext cx="38" cy="19"/>
              </a:xfrm>
              <a:custGeom>
                <a:avLst/>
                <a:gdLst>
                  <a:gd name="T0" fmla="*/ 0 w 76"/>
                  <a:gd name="T1" fmla="*/ 38 h 38"/>
                  <a:gd name="T2" fmla="*/ 7 w 76"/>
                  <a:gd name="T3" fmla="*/ 31 h 38"/>
                  <a:gd name="T4" fmla="*/ 18 w 76"/>
                  <a:gd name="T5" fmla="*/ 25 h 38"/>
                  <a:gd name="T6" fmla="*/ 28 w 76"/>
                  <a:gd name="T7" fmla="*/ 17 h 38"/>
                  <a:gd name="T8" fmla="*/ 42 w 76"/>
                  <a:gd name="T9" fmla="*/ 11 h 38"/>
                  <a:gd name="T10" fmla="*/ 52 w 76"/>
                  <a:gd name="T11" fmla="*/ 4 h 38"/>
                  <a:gd name="T12" fmla="*/ 62 w 76"/>
                  <a:gd name="T13" fmla="*/ 1 h 38"/>
                  <a:gd name="T14" fmla="*/ 70 w 76"/>
                  <a:gd name="T15" fmla="*/ 0 h 38"/>
                  <a:gd name="T16" fmla="*/ 76 w 76"/>
                  <a:gd name="T17" fmla="*/ 3 h 38"/>
                  <a:gd name="T18" fmla="*/ 76 w 76"/>
                  <a:gd name="T19" fmla="*/ 9 h 38"/>
                  <a:gd name="T20" fmla="*/ 69 w 76"/>
                  <a:gd name="T21" fmla="*/ 13 h 38"/>
                  <a:gd name="T22" fmla="*/ 59 w 76"/>
                  <a:gd name="T23" fmla="*/ 17 h 38"/>
                  <a:gd name="T24" fmla="*/ 45 w 76"/>
                  <a:gd name="T25" fmla="*/ 21 h 38"/>
                  <a:gd name="T26" fmla="*/ 32 w 76"/>
                  <a:gd name="T27" fmla="*/ 26 h 38"/>
                  <a:gd name="T28" fmla="*/ 19 w 76"/>
                  <a:gd name="T29" fmla="*/ 30 h 38"/>
                  <a:gd name="T30" fmla="*/ 7 w 76"/>
                  <a:gd name="T31" fmla="*/ 34 h 38"/>
                  <a:gd name="T32" fmla="*/ 0 w 76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8"/>
                  <a:gd name="T53" fmla="*/ 76 w 7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8">
                    <a:moveTo>
                      <a:pt x="0" y="38"/>
                    </a:moveTo>
                    <a:lnTo>
                      <a:pt x="7" y="31"/>
                    </a:lnTo>
                    <a:lnTo>
                      <a:pt x="18" y="25"/>
                    </a:lnTo>
                    <a:lnTo>
                      <a:pt x="28" y="17"/>
                    </a:lnTo>
                    <a:lnTo>
                      <a:pt x="42" y="11"/>
                    </a:lnTo>
                    <a:lnTo>
                      <a:pt x="52" y="4"/>
                    </a:lnTo>
                    <a:lnTo>
                      <a:pt x="62" y="1"/>
                    </a:lnTo>
                    <a:lnTo>
                      <a:pt x="70" y="0"/>
                    </a:lnTo>
                    <a:lnTo>
                      <a:pt x="76" y="3"/>
                    </a:lnTo>
                    <a:lnTo>
                      <a:pt x="76" y="9"/>
                    </a:lnTo>
                    <a:lnTo>
                      <a:pt x="69" y="13"/>
                    </a:lnTo>
                    <a:lnTo>
                      <a:pt x="59" y="17"/>
                    </a:lnTo>
                    <a:lnTo>
                      <a:pt x="45" y="21"/>
                    </a:lnTo>
                    <a:lnTo>
                      <a:pt x="32" y="26"/>
                    </a:lnTo>
                    <a:lnTo>
                      <a:pt x="19" y="30"/>
                    </a:lnTo>
                    <a:lnTo>
                      <a:pt x="7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6" name="Freeform 38"/>
              <p:cNvSpPr>
                <a:spLocks/>
              </p:cNvSpPr>
              <p:nvPr/>
            </p:nvSpPr>
            <p:spPr bwMode="auto">
              <a:xfrm>
                <a:off x="1157" y="416"/>
                <a:ext cx="38" cy="25"/>
              </a:xfrm>
              <a:custGeom>
                <a:avLst/>
                <a:gdLst>
                  <a:gd name="T0" fmla="*/ 0 w 76"/>
                  <a:gd name="T1" fmla="*/ 51 h 51"/>
                  <a:gd name="T2" fmla="*/ 6 w 76"/>
                  <a:gd name="T3" fmla="*/ 44 h 51"/>
                  <a:gd name="T4" fmla="*/ 16 w 76"/>
                  <a:gd name="T5" fmla="*/ 36 h 51"/>
                  <a:gd name="T6" fmla="*/ 27 w 76"/>
                  <a:gd name="T7" fmla="*/ 26 h 51"/>
                  <a:gd name="T8" fmla="*/ 40 w 76"/>
                  <a:gd name="T9" fmla="*/ 16 h 51"/>
                  <a:gd name="T10" fmla="*/ 52 w 76"/>
                  <a:gd name="T11" fmla="*/ 9 h 51"/>
                  <a:gd name="T12" fmla="*/ 64 w 76"/>
                  <a:gd name="T13" fmla="*/ 2 h 51"/>
                  <a:gd name="T14" fmla="*/ 72 w 76"/>
                  <a:gd name="T15" fmla="*/ 0 h 51"/>
                  <a:gd name="T16" fmla="*/ 76 w 76"/>
                  <a:gd name="T17" fmla="*/ 2 h 51"/>
                  <a:gd name="T18" fmla="*/ 74 w 76"/>
                  <a:gd name="T19" fmla="*/ 8 h 51"/>
                  <a:gd name="T20" fmla="*/ 67 w 76"/>
                  <a:gd name="T21" fmla="*/ 15 h 51"/>
                  <a:gd name="T22" fmla="*/ 56 w 76"/>
                  <a:gd name="T23" fmla="*/ 22 h 51"/>
                  <a:gd name="T24" fmla="*/ 43 w 76"/>
                  <a:gd name="T25" fmla="*/ 29 h 51"/>
                  <a:gd name="T26" fmla="*/ 29 w 76"/>
                  <a:gd name="T27" fmla="*/ 36 h 51"/>
                  <a:gd name="T28" fmla="*/ 16 w 76"/>
                  <a:gd name="T29" fmla="*/ 42 h 51"/>
                  <a:gd name="T30" fmla="*/ 6 w 76"/>
                  <a:gd name="T31" fmla="*/ 48 h 51"/>
                  <a:gd name="T32" fmla="*/ 0 w 7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1"/>
                  <a:gd name="T53" fmla="*/ 76 w 7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1">
                    <a:moveTo>
                      <a:pt x="0" y="51"/>
                    </a:moveTo>
                    <a:lnTo>
                      <a:pt x="6" y="44"/>
                    </a:lnTo>
                    <a:lnTo>
                      <a:pt x="16" y="36"/>
                    </a:lnTo>
                    <a:lnTo>
                      <a:pt x="27" y="26"/>
                    </a:lnTo>
                    <a:lnTo>
                      <a:pt x="40" y="16"/>
                    </a:lnTo>
                    <a:lnTo>
                      <a:pt x="52" y="9"/>
                    </a:lnTo>
                    <a:lnTo>
                      <a:pt x="64" y="2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4" y="8"/>
                    </a:lnTo>
                    <a:lnTo>
                      <a:pt x="67" y="15"/>
                    </a:lnTo>
                    <a:lnTo>
                      <a:pt x="56" y="22"/>
                    </a:lnTo>
                    <a:lnTo>
                      <a:pt x="43" y="29"/>
                    </a:lnTo>
                    <a:lnTo>
                      <a:pt x="29" y="36"/>
                    </a:lnTo>
                    <a:lnTo>
                      <a:pt x="16" y="42"/>
                    </a:lnTo>
                    <a:lnTo>
                      <a:pt x="6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7" name="Freeform 39"/>
              <p:cNvSpPr>
                <a:spLocks/>
              </p:cNvSpPr>
              <p:nvPr/>
            </p:nvSpPr>
            <p:spPr bwMode="auto">
              <a:xfrm>
                <a:off x="1151" y="397"/>
                <a:ext cx="39" cy="28"/>
              </a:xfrm>
              <a:custGeom>
                <a:avLst/>
                <a:gdLst>
                  <a:gd name="T0" fmla="*/ 0 w 79"/>
                  <a:gd name="T1" fmla="*/ 57 h 57"/>
                  <a:gd name="T2" fmla="*/ 5 w 79"/>
                  <a:gd name="T3" fmla="*/ 50 h 57"/>
                  <a:gd name="T4" fmla="*/ 14 w 79"/>
                  <a:gd name="T5" fmla="*/ 40 h 57"/>
                  <a:gd name="T6" fmla="*/ 26 w 79"/>
                  <a:gd name="T7" fmla="*/ 30 h 57"/>
                  <a:gd name="T8" fmla="*/ 38 w 79"/>
                  <a:gd name="T9" fmla="*/ 19 h 57"/>
                  <a:gd name="T10" fmla="*/ 51 w 79"/>
                  <a:gd name="T11" fmla="*/ 9 h 57"/>
                  <a:gd name="T12" fmla="*/ 63 w 79"/>
                  <a:gd name="T13" fmla="*/ 3 h 57"/>
                  <a:gd name="T14" fmla="*/ 72 w 79"/>
                  <a:gd name="T15" fmla="*/ 0 h 57"/>
                  <a:gd name="T16" fmla="*/ 79 w 79"/>
                  <a:gd name="T17" fmla="*/ 2 h 57"/>
                  <a:gd name="T18" fmla="*/ 79 w 79"/>
                  <a:gd name="T19" fmla="*/ 7 h 57"/>
                  <a:gd name="T20" fmla="*/ 72 w 79"/>
                  <a:gd name="T21" fmla="*/ 14 h 57"/>
                  <a:gd name="T22" fmla="*/ 62 w 79"/>
                  <a:gd name="T23" fmla="*/ 21 h 57"/>
                  <a:gd name="T24" fmla="*/ 47 w 79"/>
                  <a:gd name="T25" fmla="*/ 29 h 57"/>
                  <a:gd name="T26" fmla="*/ 33 w 79"/>
                  <a:gd name="T27" fmla="*/ 37 h 57"/>
                  <a:gd name="T28" fmla="*/ 18 w 79"/>
                  <a:gd name="T29" fmla="*/ 45 h 57"/>
                  <a:gd name="T30" fmla="*/ 7 w 79"/>
                  <a:gd name="T31" fmla="*/ 51 h 57"/>
                  <a:gd name="T32" fmla="*/ 0 w 79"/>
                  <a:gd name="T33" fmla="*/ 5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7"/>
                  <a:gd name="T53" fmla="*/ 79 w 79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7">
                    <a:moveTo>
                      <a:pt x="0" y="57"/>
                    </a:moveTo>
                    <a:lnTo>
                      <a:pt x="5" y="50"/>
                    </a:lnTo>
                    <a:lnTo>
                      <a:pt x="14" y="40"/>
                    </a:lnTo>
                    <a:lnTo>
                      <a:pt x="26" y="30"/>
                    </a:lnTo>
                    <a:lnTo>
                      <a:pt x="38" y="19"/>
                    </a:lnTo>
                    <a:lnTo>
                      <a:pt x="51" y="9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7"/>
                    </a:lnTo>
                    <a:lnTo>
                      <a:pt x="72" y="14"/>
                    </a:lnTo>
                    <a:lnTo>
                      <a:pt x="62" y="21"/>
                    </a:lnTo>
                    <a:lnTo>
                      <a:pt x="47" y="29"/>
                    </a:lnTo>
                    <a:lnTo>
                      <a:pt x="33" y="37"/>
                    </a:lnTo>
                    <a:lnTo>
                      <a:pt x="18" y="45"/>
                    </a:lnTo>
                    <a:lnTo>
                      <a:pt x="7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8" name="Freeform 40"/>
              <p:cNvSpPr>
                <a:spLocks/>
              </p:cNvSpPr>
              <p:nvPr/>
            </p:nvSpPr>
            <p:spPr bwMode="auto">
              <a:xfrm>
                <a:off x="1143" y="381"/>
                <a:ext cx="37" cy="34"/>
              </a:xfrm>
              <a:custGeom>
                <a:avLst/>
                <a:gdLst>
                  <a:gd name="T0" fmla="*/ 0 w 74"/>
                  <a:gd name="T1" fmla="*/ 68 h 68"/>
                  <a:gd name="T2" fmla="*/ 4 w 74"/>
                  <a:gd name="T3" fmla="*/ 59 h 68"/>
                  <a:gd name="T4" fmla="*/ 11 w 74"/>
                  <a:gd name="T5" fmla="*/ 49 h 68"/>
                  <a:gd name="T6" fmla="*/ 19 w 74"/>
                  <a:gd name="T7" fmla="*/ 37 h 68"/>
                  <a:gd name="T8" fmla="*/ 28 w 74"/>
                  <a:gd name="T9" fmla="*/ 26 h 68"/>
                  <a:gd name="T10" fmla="*/ 38 w 74"/>
                  <a:gd name="T11" fmla="*/ 16 h 68"/>
                  <a:gd name="T12" fmla="*/ 50 w 74"/>
                  <a:gd name="T13" fmla="*/ 8 h 68"/>
                  <a:gd name="T14" fmla="*/ 61 w 74"/>
                  <a:gd name="T15" fmla="*/ 2 h 68"/>
                  <a:gd name="T16" fmla="*/ 72 w 74"/>
                  <a:gd name="T17" fmla="*/ 0 h 68"/>
                  <a:gd name="T18" fmla="*/ 74 w 74"/>
                  <a:gd name="T19" fmla="*/ 3 h 68"/>
                  <a:gd name="T20" fmla="*/ 70 w 74"/>
                  <a:gd name="T21" fmla="*/ 10 h 68"/>
                  <a:gd name="T22" fmla="*/ 59 w 74"/>
                  <a:gd name="T23" fmla="*/ 20 h 68"/>
                  <a:gd name="T24" fmla="*/ 47 w 74"/>
                  <a:gd name="T25" fmla="*/ 30 h 68"/>
                  <a:gd name="T26" fmla="*/ 33 w 74"/>
                  <a:gd name="T27" fmla="*/ 42 h 68"/>
                  <a:gd name="T28" fmla="*/ 20 w 74"/>
                  <a:gd name="T29" fmla="*/ 53 h 68"/>
                  <a:gd name="T30" fmla="*/ 8 w 74"/>
                  <a:gd name="T31" fmla="*/ 63 h 68"/>
                  <a:gd name="T32" fmla="*/ 0 w 74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8"/>
                  <a:gd name="T53" fmla="*/ 74 w 7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8">
                    <a:moveTo>
                      <a:pt x="0" y="68"/>
                    </a:moveTo>
                    <a:lnTo>
                      <a:pt x="4" y="59"/>
                    </a:lnTo>
                    <a:lnTo>
                      <a:pt x="11" y="49"/>
                    </a:lnTo>
                    <a:lnTo>
                      <a:pt x="19" y="37"/>
                    </a:lnTo>
                    <a:lnTo>
                      <a:pt x="28" y="26"/>
                    </a:lnTo>
                    <a:lnTo>
                      <a:pt x="38" y="16"/>
                    </a:lnTo>
                    <a:lnTo>
                      <a:pt x="50" y="8"/>
                    </a:lnTo>
                    <a:lnTo>
                      <a:pt x="61" y="2"/>
                    </a:lnTo>
                    <a:lnTo>
                      <a:pt x="72" y="0"/>
                    </a:lnTo>
                    <a:lnTo>
                      <a:pt x="74" y="3"/>
                    </a:lnTo>
                    <a:lnTo>
                      <a:pt x="70" y="10"/>
                    </a:lnTo>
                    <a:lnTo>
                      <a:pt x="59" y="20"/>
                    </a:lnTo>
                    <a:lnTo>
                      <a:pt x="47" y="30"/>
                    </a:lnTo>
                    <a:lnTo>
                      <a:pt x="33" y="42"/>
                    </a:lnTo>
                    <a:lnTo>
                      <a:pt x="20" y="53"/>
                    </a:lnTo>
                    <a:lnTo>
                      <a:pt x="8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69" name="Freeform 41"/>
              <p:cNvSpPr>
                <a:spLocks/>
              </p:cNvSpPr>
              <p:nvPr/>
            </p:nvSpPr>
            <p:spPr bwMode="auto">
              <a:xfrm>
                <a:off x="1139" y="368"/>
                <a:ext cx="19" cy="37"/>
              </a:xfrm>
              <a:custGeom>
                <a:avLst/>
                <a:gdLst>
                  <a:gd name="T0" fmla="*/ 37 w 37"/>
                  <a:gd name="T1" fmla="*/ 2 h 75"/>
                  <a:gd name="T2" fmla="*/ 37 w 37"/>
                  <a:gd name="T3" fmla="*/ 5 h 75"/>
                  <a:gd name="T4" fmla="*/ 35 w 37"/>
                  <a:gd name="T5" fmla="*/ 12 h 75"/>
                  <a:gd name="T6" fmla="*/ 31 w 37"/>
                  <a:gd name="T7" fmla="*/ 23 h 75"/>
                  <a:gd name="T8" fmla="*/ 24 w 37"/>
                  <a:gd name="T9" fmla="*/ 34 h 75"/>
                  <a:gd name="T10" fmla="*/ 18 w 37"/>
                  <a:gd name="T11" fmla="*/ 46 h 75"/>
                  <a:gd name="T12" fmla="*/ 11 w 37"/>
                  <a:gd name="T13" fmla="*/ 58 h 75"/>
                  <a:gd name="T14" fmla="*/ 6 w 37"/>
                  <a:gd name="T15" fmla="*/ 67 h 75"/>
                  <a:gd name="T16" fmla="*/ 3 w 37"/>
                  <a:gd name="T17" fmla="*/ 75 h 75"/>
                  <a:gd name="T18" fmla="*/ 0 w 37"/>
                  <a:gd name="T19" fmla="*/ 65 h 75"/>
                  <a:gd name="T20" fmla="*/ 2 w 37"/>
                  <a:gd name="T21" fmla="*/ 52 h 75"/>
                  <a:gd name="T22" fmla="*/ 4 w 37"/>
                  <a:gd name="T23" fmla="*/ 39 h 75"/>
                  <a:gd name="T24" fmla="*/ 8 w 37"/>
                  <a:gd name="T25" fmla="*/ 26 h 75"/>
                  <a:gd name="T26" fmla="*/ 15 w 37"/>
                  <a:gd name="T27" fmla="*/ 14 h 75"/>
                  <a:gd name="T28" fmla="*/ 21 w 37"/>
                  <a:gd name="T29" fmla="*/ 6 h 75"/>
                  <a:gd name="T30" fmla="*/ 29 w 37"/>
                  <a:gd name="T31" fmla="*/ 0 h 75"/>
                  <a:gd name="T32" fmla="*/ 37 w 37"/>
                  <a:gd name="T33" fmla="*/ 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5"/>
                  <a:gd name="T53" fmla="*/ 37 w 3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5">
                    <a:moveTo>
                      <a:pt x="37" y="2"/>
                    </a:moveTo>
                    <a:lnTo>
                      <a:pt x="37" y="5"/>
                    </a:lnTo>
                    <a:lnTo>
                      <a:pt x="35" y="12"/>
                    </a:lnTo>
                    <a:lnTo>
                      <a:pt x="31" y="23"/>
                    </a:lnTo>
                    <a:lnTo>
                      <a:pt x="24" y="34"/>
                    </a:lnTo>
                    <a:lnTo>
                      <a:pt x="18" y="46"/>
                    </a:lnTo>
                    <a:lnTo>
                      <a:pt x="11" y="58"/>
                    </a:lnTo>
                    <a:lnTo>
                      <a:pt x="6" y="67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2" y="52"/>
                    </a:lnTo>
                    <a:lnTo>
                      <a:pt x="4" y="39"/>
                    </a:lnTo>
                    <a:lnTo>
                      <a:pt x="8" y="26"/>
                    </a:lnTo>
                    <a:lnTo>
                      <a:pt x="15" y="14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0" name="Freeform 42"/>
              <p:cNvSpPr>
                <a:spLocks/>
              </p:cNvSpPr>
              <p:nvPr/>
            </p:nvSpPr>
            <p:spPr bwMode="auto">
              <a:xfrm>
                <a:off x="1127" y="356"/>
                <a:ext cx="17" cy="37"/>
              </a:xfrm>
              <a:custGeom>
                <a:avLst/>
                <a:gdLst>
                  <a:gd name="T0" fmla="*/ 35 w 35"/>
                  <a:gd name="T1" fmla="*/ 0 h 73"/>
                  <a:gd name="T2" fmla="*/ 35 w 35"/>
                  <a:gd name="T3" fmla="*/ 4 h 73"/>
                  <a:gd name="T4" fmla="*/ 32 w 35"/>
                  <a:gd name="T5" fmla="*/ 12 h 73"/>
                  <a:gd name="T6" fmla="*/ 28 w 35"/>
                  <a:gd name="T7" fmla="*/ 21 h 73"/>
                  <a:gd name="T8" fmla="*/ 22 w 35"/>
                  <a:gd name="T9" fmla="*/ 33 h 73"/>
                  <a:gd name="T10" fmla="*/ 15 w 35"/>
                  <a:gd name="T11" fmla="*/ 46 h 73"/>
                  <a:gd name="T12" fmla="*/ 10 w 35"/>
                  <a:gd name="T13" fmla="*/ 57 h 73"/>
                  <a:gd name="T14" fmla="*/ 5 w 35"/>
                  <a:gd name="T15" fmla="*/ 67 h 73"/>
                  <a:gd name="T16" fmla="*/ 1 w 35"/>
                  <a:gd name="T17" fmla="*/ 73 h 73"/>
                  <a:gd name="T18" fmla="*/ 0 w 35"/>
                  <a:gd name="T19" fmla="*/ 62 h 73"/>
                  <a:gd name="T20" fmla="*/ 0 w 35"/>
                  <a:gd name="T21" fmla="*/ 50 h 73"/>
                  <a:gd name="T22" fmla="*/ 2 w 35"/>
                  <a:gd name="T23" fmla="*/ 37 h 73"/>
                  <a:gd name="T24" fmla="*/ 7 w 35"/>
                  <a:gd name="T25" fmla="*/ 25 h 73"/>
                  <a:gd name="T26" fmla="*/ 13 w 35"/>
                  <a:gd name="T27" fmla="*/ 13 h 73"/>
                  <a:gd name="T28" fmla="*/ 19 w 35"/>
                  <a:gd name="T29" fmla="*/ 4 h 73"/>
                  <a:gd name="T30" fmla="*/ 27 w 35"/>
                  <a:gd name="T31" fmla="*/ 0 h 73"/>
                  <a:gd name="T32" fmla="*/ 35 w 3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73"/>
                  <a:gd name="T53" fmla="*/ 35 w 3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73">
                    <a:moveTo>
                      <a:pt x="35" y="0"/>
                    </a:moveTo>
                    <a:lnTo>
                      <a:pt x="35" y="4"/>
                    </a:lnTo>
                    <a:lnTo>
                      <a:pt x="32" y="12"/>
                    </a:lnTo>
                    <a:lnTo>
                      <a:pt x="28" y="21"/>
                    </a:lnTo>
                    <a:lnTo>
                      <a:pt x="22" y="33"/>
                    </a:lnTo>
                    <a:lnTo>
                      <a:pt x="15" y="46"/>
                    </a:lnTo>
                    <a:lnTo>
                      <a:pt x="10" y="57"/>
                    </a:lnTo>
                    <a:lnTo>
                      <a:pt x="5" y="67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3" y="13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1" name="Freeform 43"/>
              <p:cNvSpPr>
                <a:spLocks/>
              </p:cNvSpPr>
              <p:nvPr/>
            </p:nvSpPr>
            <p:spPr bwMode="auto">
              <a:xfrm>
                <a:off x="1165" y="247"/>
                <a:ext cx="46" cy="184"/>
              </a:xfrm>
              <a:custGeom>
                <a:avLst/>
                <a:gdLst>
                  <a:gd name="T0" fmla="*/ 77 w 91"/>
                  <a:gd name="T1" fmla="*/ 364 h 369"/>
                  <a:gd name="T2" fmla="*/ 81 w 91"/>
                  <a:gd name="T3" fmla="*/ 366 h 369"/>
                  <a:gd name="T4" fmla="*/ 85 w 91"/>
                  <a:gd name="T5" fmla="*/ 367 h 369"/>
                  <a:gd name="T6" fmla="*/ 87 w 91"/>
                  <a:gd name="T7" fmla="*/ 368 h 369"/>
                  <a:gd name="T8" fmla="*/ 91 w 91"/>
                  <a:gd name="T9" fmla="*/ 369 h 369"/>
                  <a:gd name="T10" fmla="*/ 60 w 91"/>
                  <a:gd name="T11" fmla="*/ 315 h 369"/>
                  <a:gd name="T12" fmla="*/ 38 w 91"/>
                  <a:gd name="T13" fmla="*/ 262 h 369"/>
                  <a:gd name="T14" fmla="*/ 23 w 91"/>
                  <a:gd name="T15" fmla="*/ 210 h 369"/>
                  <a:gd name="T16" fmla="*/ 15 w 91"/>
                  <a:gd name="T17" fmla="*/ 162 h 369"/>
                  <a:gd name="T18" fmla="*/ 11 w 91"/>
                  <a:gd name="T19" fmla="*/ 116 h 369"/>
                  <a:gd name="T20" fmla="*/ 11 w 91"/>
                  <a:gd name="T21" fmla="*/ 73 h 369"/>
                  <a:gd name="T22" fmla="*/ 14 w 91"/>
                  <a:gd name="T23" fmla="*/ 35 h 369"/>
                  <a:gd name="T24" fmla="*/ 15 w 91"/>
                  <a:gd name="T25" fmla="*/ 0 h 369"/>
                  <a:gd name="T26" fmla="*/ 7 w 91"/>
                  <a:gd name="T27" fmla="*/ 26 h 369"/>
                  <a:gd name="T28" fmla="*/ 2 w 91"/>
                  <a:gd name="T29" fmla="*/ 66 h 369"/>
                  <a:gd name="T30" fmla="*/ 0 w 91"/>
                  <a:gd name="T31" fmla="*/ 114 h 369"/>
                  <a:gd name="T32" fmla="*/ 3 w 91"/>
                  <a:gd name="T33" fmla="*/ 168 h 369"/>
                  <a:gd name="T34" fmla="*/ 11 w 91"/>
                  <a:gd name="T35" fmla="*/ 224 h 369"/>
                  <a:gd name="T36" fmla="*/ 26 w 91"/>
                  <a:gd name="T37" fmla="*/ 278 h 369"/>
                  <a:gd name="T38" fmla="*/ 47 w 91"/>
                  <a:gd name="T39" fmla="*/ 325 h 369"/>
                  <a:gd name="T40" fmla="*/ 77 w 91"/>
                  <a:gd name="T41" fmla="*/ 364 h 3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369"/>
                  <a:gd name="T65" fmla="*/ 91 w 91"/>
                  <a:gd name="T66" fmla="*/ 369 h 3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369">
                    <a:moveTo>
                      <a:pt x="77" y="364"/>
                    </a:moveTo>
                    <a:lnTo>
                      <a:pt x="81" y="366"/>
                    </a:lnTo>
                    <a:lnTo>
                      <a:pt x="85" y="367"/>
                    </a:lnTo>
                    <a:lnTo>
                      <a:pt x="87" y="368"/>
                    </a:lnTo>
                    <a:lnTo>
                      <a:pt x="91" y="369"/>
                    </a:lnTo>
                    <a:lnTo>
                      <a:pt x="60" y="315"/>
                    </a:lnTo>
                    <a:lnTo>
                      <a:pt x="38" y="262"/>
                    </a:lnTo>
                    <a:lnTo>
                      <a:pt x="23" y="210"/>
                    </a:lnTo>
                    <a:lnTo>
                      <a:pt x="15" y="162"/>
                    </a:lnTo>
                    <a:lnTo>
                      <a:pt x="11" y="116"/>
                    </a:lnTo>
                    <a:lnTo>
                      <a:pt x="11" y="73"/>
                    </a:lnTo>
                    <a:lnTo>
                      <a:pt x="14" y="35"/>
                    </a:lnTo>
                    <a:lnTo>
                      <a:pt x="15" y="0"/>
                    </a:lnTo>
                    <a:lnTo>
                      <a:pt x="7" y="26"/>
                    </a:lnTo>
                    <a:lnTo>
                      <a:pt x="2" y="66"/>
                    </a:lnTo>
                    <a:lnTo>
                      <a:pt x="0" y="114"/>
                    </a:lnTo>
                    <a:lnTo>
                      <a:pt x="3" y="168"/>
                    </a:lnTo>
                    <a:lnTo>
                      <a:pt x="11" y="224"/>
                    </a:lnTo>
                    <a:lnTo>
                      <a:pt x="26" y="278"/>
                    </a:lnTo>
                    <a:lnTo>
                      <a:pt x="47" y="325"/>
                    </a:lnTo>
                    <a:lnTo>
                      <a:pt x="77" y="3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2" name="Freeform 44"/>
              <p:cNvSpPr>
                <a:spLocks/>
              </p:cNvSpPr>
              <p:nvPr/>
            </p:nvSpPr>
            <p:spPr bwMode="auto">
              <a:xfrm>
                <a:off x="1169" y="259"/>
                <a:ext cx="34" cy="25"/>
              </a:xfrm>
              <a:custGeom>
                <a:avLst/>
                <a:gdLst>
                  <a:gd name="T0" fmla="*/ 69 w 69"/>
                  <a:gd name="T1" fmla="*/ 1 h 51"/>
                  <a:gd name="T2" fmla="*/ 65 w 69"/>
                  <a:gd name="T3" fmla="*/ 0 h 51"/>
                  <a:gd name="T4" fmla="*/ 57 w 69"/>
                  <a:gd name="T5" fmla="*/ 1 h 51"/>
                  <a:gd name="T6" fmla="*/ 48 w 69"/>
                  <a:gd name="T7" fmla="*/ 4 h 51"/>
                  <a:gd name="T8" fmla="*/ 36 w 69"/>
                  <a:gd name="T9" fmla="*/ 10 h 51"/>
                  <a:gd name="T10" fmla="*/ 24 w 69"/>
                  <a:gd name="T11" fmla="*/ 18 h 51"/>
                  <a:gd name="T12" fmla="*/ 14 w 69"/>
                  <a:gd name="T13" fmla="*/ 27 h 51"/>
                  <a:gd name="T14" fmla="*/ 6 w 69"/>
                  <a:gd name="T15" fmla="*/ 39 h 51"/>
                  <a:gd name="T16" fmla="*/ 0 w 69"/>
                  <a:gd name="T17" fmla="*/ 51 h 51"/>
                  <a:gd name="T18" fmla="*/ 8 w 69"/>
                  <a:gd name="T19" fmla="*/ 45 h 51"/>
                  <a:gd name="T20" fmla="*/ 17 w 69"/>
                  <a:gd name="T21" fmla="*/ 38 h 51"/>
                  <a:gd name="T22" fmla="*/ 29 w 69"/>
                  <a:gd name="T23" fmla="*/ 31 h 51"/>
                  <a:gd name="T24" fmla="*/ 41 w 69"/>
                  <a:gd name="T25" fmla="*/ 24 h 51"/>
                  <a:gd name="T26" fmla="*/ 53 w 69"/>
                  <a:gd name="T27" fmla="*/ 16 h 51"/>
                  <a:gd name="T28" fmla="*/ 62 w 69"/>
                  <a:gd name="T29" fmla="*/ 10 h 51"/>
                  <a:gd name="T30" fmla="*/ 67 w 69"/>
                  <a:gd name="T31" fmla="*/ 4 h 51"/>
                  <a:gd name="T32" fmla="*/ 69 w 69"/>
                  <a:gd name="T33" fmla="*/ 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9" y="1"/>
                    </a:moveTo>
                    <a:lnTo>
                      <a:pt x="65" y="0"/>
                    </a:lnTo>
                    <a:lnTo>
                      <a:pt x="57" y="1"/>
                    </a:lnTo>
                    <a:lnTo>
                      <a:pt x="48" y="4"/>
                    </a:lnTo>
                    <a:lnTo>
                      <a:pt x="36" y="10"/>
                    </a:lnTo>
                    <a:lnTo>
                      <a:pt x="24" y="18"/>
                    </a:lnTo>
                    <a:lnTo>
                      <a:pt x="14" y="27"/>
                    </a:lnTo>
                    <a:lnTo>
                      <a:pt x="6" y="39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7" y="38"/>
                    </a:lnTo>
                    <a:lnTo>
                      <a:pt x="29" y="31"/>
                    </a:lnTo>
                    <a:lnTo>
                      <a:pt x="41" y="24"/>
                    </a:lnTo>
                    <a:lnTo>
                      <a:pt x="53" y="16"/>
                    </a:lnTo>
                    <a:lnTo>
                      <a:pt x="62" y="10"/>
                    </a:lnTo>
                    <a:lnTo>
                      <a:pt x="67" y="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3" name="Freeform 45"/>
              <p:cNvSpPr>
                <a:spLocks/>
              </p:cNvSpPr>
              <p:nvPr/>
            </p:nvSpPr>
            <p:spPr bwMode="auto">
              <a:xfrm>
                <a:off x="1166" y="284"/>
                <a:ext cx="39" cy="33"/>
              </a:xfrm>
              <a:custGeom>
                <a:avLst/>
                <a:gdLst>
                  <a:gd name="T0" fmla="*/ 79 w 79"/>
                  <a:gd name="T1" fmla="*/ 3 h 67"/>
                  <a:gd name="T2" fmla="*/ 75 w 79"/>
                  <a:gd name="T3" fmla="*/ 0 h 67"/>
                  <a:gd name="T4" fmla="*/ 66 w 79"/>
                  <a:gd name="T5" fmla="*/ 3 h 67"/>
                  <a:gd name="T6" fmla="*/ 54 w 79"/>
                  <a:gd name="T7" fmla="*/ 9 h 67"/>
                  <a:gd name="T8" fmla="*/ 42 w 79"/>
                  <a:gd name="T9" fmla="*/ 18 h 67"/>
                  <a:gd name="T10" fmla="*/ 28 w 79"/>
                  <a:gd name="T11" fmla="*/ 28 h 67"/>
                  <a:gd name="T12" fmla="*/ 16 w 79"/>
                  <a:gd name="T13" fmla="*/ 41 h 67"/>
                  <a:gd name="T14" fmla="*/ 7 w 79"/>
                  <a:gd name="T15" fmla="*/ 54 h 67"/>
                  <a:gd name="T16" fmla="*/ 0 w 79"/>
                  <a:gd name="T17" fmla="*/ 67 h 67"/>
                  <a:gd name="T18" fmla="*/ 7 w 79"/>
                  <a:gd name="T19" fmla="*/ 62 h 67"/>
                  <a:gd name="T20" fmla="*/ 17 w 79"/>
                  <a:gd name="T21" fmla="*/ 54 h 67"/>
                  <a:gd name="T22" fmla="*/ 30 w 79"/>
                  <a:gd name="T23" fmla="*/ 46 h 67"/>
                  <a:gd name="T24" fmla="*/ 46 w 79"/>
                  <a:gd name="T25" fmla="*/ 36 h 67"/>
                  <a:gd name="T26" fmla="*/ 59 w 79"/>
                  <a:gd name="T27" fmla="*/ 25 h 67"/>
                  <a:gd name="T28" fmla="*/ 71 w 79"/>
                  <a:gd name="T29" fmla="*/ 17 h 67"/>
                  <a:gd name="T30" fmla="*/ 77 w 79"/>
                  <a:gd name="T31" fmla="*/ 8 h 67"/>
                  <a:gd name="T32" fmla="*/ 79 w 79"/>
                  <a:gd name="T33" fmla="*/ 3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67"/>
                  <a:gd name="T53" fmla="*/ 79 w 7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67">
                    <a:moveTo>
                      <a:pt x="79" y="3"/>
                    </a:moveTo>
                    <a:lnTo>
                      <a:pt x="75" y="0"/>
                    </a:lnTo>
                    <a:lnTo>
                      <a:pt x="66" y="3"/>
                    </a:lnTo>
                    <a:lnTo>
                      <a:pt x="54" y="9"/>
                    </a:lnTo>
                    <a:lnTo>
                      <a:pt x="42" y="18"/>
                    </a:lnTo>
                    <a:lnTo>
                      <a:pt x="28" y="28"/>
                    </a:lnTo>
                    <a:lnTo>
                      <a:pt x="16" y="41"/>
                    </a:lnTo>
                    <a:lnTo>
                      <a:pt x="7" y="54"/>
                    </a:lnTo>
                    <a:lnTo>
                      <a:pt x="0" y="67"/>
                    </a:lnTo>
                    <a:lnTo>
                      <a:pt x="7" y="62"/>
                    </a:lnTo>
                    <a:lnTo>
                      <a:pt x="17" y="54"/>
                    </a:lnTo>
                    <a:lnTo>
                      <a:pt x="30" y="46"/>
                    </a:lnTo>
                    <a:lnTo>
                      <a:pt x="46" y="36"/>
                    </a:lnTo>
                    <a:lnTo>
                      <a:pt x="59" y="25"/>
                    </a:lnTo>
                    <a:lnTo>
                      <a:pt x="71" y="17"/>
                    </a:lnTo>
                    <a:lnTo>
                      <a:pt x="77" y="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4" name="Freeform 46"/>
              <p:cNvSpPr>
                <a:spLocks/>
              </p:cNvSpPr>
              <p:nvPr/>
            </p:nvSpPr>
            <p:spPr bwMode="auto">
              <a:xfrm>
                <a:off x="1169" y="305"/>
                <a:ext cx="44" cy="29"/>
              </a:xfrm>
              <a:custGeom>
                <a:avLst/>
                <a:gdLst>
                  <a:gd name="T0" fmla="*/ 88 w 88"/>
                  <a:gd name="T1" fmla="*/ 3 h 59"/>
                  <a:gd name="T2" fmla="*/ 83 w 88"/>
                  <a:gd name="T3" fmla="*/ 0 h 59"/>
                  <a:gd name="T4" fmla="*/ 72 w 88"/>
                  <a:gd name="T5" fmla="*/ 2 h 59"/>
                  <a:gd name="T6" fmla="*/ 59 w 88"/>
                  <a:gd name="T7" fmla="*/ 7 h 59"/>
                  <a:gd name="T8" fmla="*/ 45 w 88"/>
                  <a:gd name="T9" fmla="*/ 14 h 59"/>
                  <a:gd name="T10" fmla="*/ 29 w 88"/>
                  <a:gd name="T11" fmla="*/ 24 h 59"/>
                  <a:gd name="T12" fmla="*/ 16 w 88"/>
                  <a:gd name="T13" fmla="*/ 35 h 59"/>
                  <a:gd name="T14" fmla="*/ 6 w 88"/>
                  <a:gd name="T15" fmla="*/ 47 h 59"/>
                  <a:gd name="T16" fmla="*/ 0 w 88"/>
                  <a:gd name="T17" fmla="*/ 59 h 59"/>
                  <a:gd name="T18" fmla="*/ 7 w 88"/>
                  <a:gd name="T19" fmla="*/ 55 h 59"/>
                  <a:gd name="T20" fmla="*/ 19 w 88"/>
                  <a:gd name="T21" fmla="*/ 49 h 59"/>
                  <a:gd name="T22" fmla="*/ 34 w 88"/>
                  <a:gd name="T23" fmla="*/ 40 h 59"/>
                  <a:gd name="T24" fmla="*/ 50 w 88"/>
                  <a:gd name="T25" fmla="*/ 32 h 59"/>
                  <a:gd name="T26" fmla="*/ 65 w 88"/>
                  <a:gd name="T27" fmla="*/ 23 h 59"/>
                  <a:gd name="T28" fmla="*/ 78 w 88"/>
                  <a:gd name="T29" fmla="*/ 14 h 59"/>
                  <a:gd name="T30" fmla="*/ 86 w 88"/>
                  <a:gd name="T31" fmla="*/ 7 h 59"/>
                  <a:gd name="T32" fmla="*/ 88 w 88"/>
                  <a:gd name="T33" fmla="*/ 3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88" y="3"/>
                    </a:moveTo>
                    <a:lnTo>
                      <a:pt x="83" y="0"/>
                    </a:lnTo>
                    <a:lnTo>
                      <a:pt x="72" y="2"/>
                    </a:lnTo>
                    <a:lnTo>
                      <a:pt x="59" y="7"/>
                    </a:lnTo>
                    <a:lnTo>
                      <a:pt x="45" y="14"/>
                    </a:lnTo>
                    <a:lnTo>
                      <a:pt x="29" y="24"/>
                    </a:lnTo>
                    <a:lnTo>
                      <a:pt x="16" y="35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9" y="49"/>
                    </a:lnTo>
                    <a:lnTo>
                      <a:pt x="34" y="40"/>
                    </a:lnTo>
                    <a:lnTo>
                      <a:pt x="50" y="32"/>
                    </a:lnTo>
                    <a:lnTo>
                      <a:pt x="65" y="23"/>
                    </a:lnTo>
                    <a:lnTo>
                      <a:pt x="78" y="14"/>
                    </a:lnTo>
                    <a:lnTo>
                      <a:pt x="86" y="7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5" name="Freeform 47"/>
              <p:cNvSpPr>
                <a:spLocks/>
              </p:cNvSpPr>
              <p:nvPr/>
            </p:nvSpPr>
            <p:spPr bwMode="auto">
              <a:xfrm>
                <a:off x="1173" y="340"/>
                <a:ext cx="40" cy="25"/>
              </a:xfrm>
              <a:custGeom>
                <a:avLst/>
                <a:gdLst>
                  <a:gd name="T0" fmla="*/ 81 w 81"/>
                  <a:gd name="T1" fmla="*/ 3 h 51"/>
                  <a:gd name="T2" fmla="*/ 78 w 81"/>
                  <a:gd name="T3" fmla="*/ 0 h 51"/>
                  <a:gd name="T4" fmla="*/ 67 w 81"/>
                  <a:gd name="T5" fmla="*/ 3 h 51"/>
                  <a:gd name="T6" fmla="*/ 55 w 81"/>
                  <a:gd name="T7" fmla="*/ 7 h 51"/>
                  <a:gd name="T8" fmla="*/ 41 w 81"/>
                  <a:gd name="T9" fmla="*/ 14 h 51"/>
                  <a:gd name="T10" fmla="*/ 26 w 81"/>
                  <a:gd name="T11" fmla="*/ 23 h 51"/>
                  <a:gd name="T12" fmla="*/ 15 w 81"/>
                  <a:gd name="T13" fmla="*/ 32 h 51"/>
                  <a:gd name="T14" fmla="*/ 4 w 81"/>
                  <a:gd name="T15" fmla="*/ 41 h 51"/>
                  <a:gd name="T16" fmla="*/ 0 w 81"/>
                  <a:gd name="T17" fmla="*/ 51 h 51"/>
                  <a:gd name="T18" fmla="*/ 8 w 81"/>
                  <a:gd name="T19" fmla="*/ 47 h 51"/>
                  <a:gd name="T20" fmla="*/ 20 w 81"/>
                  <a:gd name="T21" fmla="*/ 42 h 51"/>
                  <a:gd name="T22" fmla="*/ 34 w 81"/>
                  <a:gd name="T23" fmla="*/ 36 h 51"/>
                  <a:gd name="T24" fmla="*/ 49 w 81"/>
                  <a:gd name="T25" fmla="*/ 29 h 51"/>
                  <a:gd name="T26" fmla="*/ 62 w 81"/>
                  <a:gd name="T27" fmla="*/ 22 h 51"/>
                  <a:gd name="T28" fmla="*/ 74 w 81"/>
                  <a:gd name="T29" fmla="*/ 15 h 51"/>
                  <a:gd name="T30" fmla="*/ 80 w 81"/>
                  <a:gd name="T31" fmla="*/ 9 h 51"/>
                  <a:gd name="T32" fmla="*/ 81 w 81"/>
                  <a:gd name="T33" fmla="*/ 3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1"/>
                  <a:gd name="T53" fmla="*/ 81 w 8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1">
                    <a:moveTo>
                      <a:pt x="81" y="3"/>
                    </a:moveTo>
                    <a:lnTo>
                      <a:pt x="78" y="0"/>
                    </a:lnTo>
                    <a:lnTo>
                      <a:pt x="67" y="3"/>
                    </a:lnTo>
                    <a:lnTo>
                      <a:pt x="55" y="7"/>
                    </a:lnTo>
                    <a:lnTo>
                      <a:pt x="41" y="14"/>
                    </a:lnTo>
                    <a:lnTo>
                      <a:pt x="26" y="23"/>
                    </a:lnTo>
                    <a:lnTo>
                      <a:pt x="15" y="32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8" y="47"/>
                    </a:lnTo>
                    <a:lnTo>
                      <a:pt x="20" y="42"/>
                    </a:lnTo>
                    <a:lnTo>
                      <a:pt x="34" y="36"/>
                    </a:lnTo>
                    <a:lnTo>
                      <a:pt x="49" y="29"/>
                    </a:lnTo>
                    <a:lnTo>
                      <a:pt x="62" y="22"/>
                    </a:lnTo>
                    <a:lnTo>
                      <a:pt x="74" y="15"/>
                    </a:lnTo>
                    <a:lnTo>
                      <a:pt x="80" y="9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6" name="Freeform 48"/>
              <p:cNvSpPr>
                <a:spLocks/>
              </p:cNvSpPr>
              <p:nvPr/>
            </p:nvSpPr>
            <p:spPr bwMode="auto">
              <a:xfrm>
                <a:off x="1178" y="360"/>
                <a:ext cx="36" cy="18"/>
              </a:xfrm>
              <a:custGeom>
                <a:avLst/>
                <a:gdLst>
                  <a:gd name="T0" fmla="*/ 72 w 72"/>
                  <a:gd name="T1" fmla="*/ 4 h 36"/>
                  <a:gd name="T2" fmla="*/ 68 w 72"/>
                  <a:gd name="T3" fmla="*/ 0 h 36"/>
                  <a:gd name="T4" fmla="*/ 60 w 72"/>
                  <a:gd name="T5" fmla="*/ 0 h 36"/>
                  <a:gd name="T6" fmla="*/ 50 w 72"/>
                  <a:gd name="T7" fmla="*/ 1 h 36"/>
                  <a:gd name="T8" fmla="*/ 38 w 72"/>
                  <a:gd name="T9" fmla="*/ 4 h 36"/>
                  <a:gd name="T10" fmla="*/ 25 w 72"/>
                  <a:gd name="T11" fmla="*/ 9 h 36"/>
                  <a:gd name="T12" fmla="*/ 14 w 72"/>
                  <a:gd name="T13" fmla="*/ 15 h 36"/>
                  <a:gd name="T14" fmla="*/ 5 w 72"/>
                  <a:gd name="T15" fmla="*/ 25 h 36"/>
                  <a:gd name="T16" fmla="*/ 0 w 72"/>
                  <a:gd name="T17" fmla="*/ 36 h 36"/>
                  <a:gd name="T18" fmla="*/ 8 w 72"/>
                  <a:gd name="T19" fmla="*/ 33 h 36"/>
                  <a:gd name="T20" fmla="*/ 18 w 72"/>
                  <a:gd name="T21" fmla="*/ 28 h 36"/>
                  <a:gd name="T22" fmla="*/ 30 w 72"/>
                  <a:gd name="T23" fmla="*/ 25 h 36"/>
                  <a:gd name="T24" fmla="*/ 43 w 72"/>
                  <a:gd name="T25" fmla="*/ 21 h 36"/>
                  <a:gd name="T26" fmla="*/ 55 w 72"/>
                  <a:gd name="T27" fmla="*/ 16 h 36"/>
                  <a:gd name="T28" fmla="*/ 65 w 72"/>
                  <a:gd name="T29" fmla="*/ 12 h 36"/>
                  <a:gd name="T30" fmla="*/ 70 w 72"/>
                  <a:gd name="T31" fmla="*/ 8 h 36"/>
                  <a:gd name="T32" fmla="*/ 72 w 72"/>
                  <a:gd name="T33" fmla="*/ 4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6"/>
                  <a:gd name="T53" fmla="*/ 72 w 7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6">
                    <a:moveTo>
                      <a:pt x="72" y="4"/>
                    </a:moveTo>
                    <a:lnTo>
                      <a:pt x="68" y="0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9"/>
                    </a:lnTo>
                    <a:lnTo>
                      <a:pt x="14" y="15"/>
                    </a:lnTo>
                    <a:lnTo>
                      <a:pt x="5" y="25"/>
                    </a:lnTo>
                    <a:lnTo>
                      <a:pt x="0" y="36"/>
                    </a:lnTo>
                    <a:lnTo>
                      <a:pt x="8" y="33"/>
                    </a:lnTo>
                    <a:lnTo>
                      <a:pt x="18" y="28"/>
                    </a:lnTo>
                    <a:lnTo>
                      <a:pt x="30" y="25"/>
                    </a:lnTo>
                    <a:lnTo>
                      <a:pt x="43" y="21"/>
                    </a:lnTo>
                    <a:lnTo>
                      <a:pt x="55" y="16"/>
                    </a:lnTo>
                    <a:lnTo>
                      <a:pt x="65" y="12"/>
                    </a:lnTo>
                    <a:lnTo>
                      <a:pt x="70" y="8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7" name="Freeform 49"/>
              <p:cNvSpPr>
                <a:spLocks/>
              </p:cNvSpPr>
              <p:nvPr/>
            </p:nvSpPr>
            <p:spPr bwMode="auto">
              <a:xfrm>
                <a:off x="1191" y="393"/>
                <a:ext cx="27" cy="13"/>
              </a:xfrm>
              <a:custGeom>
                <a:avLst/>
                <a:gdLst>
                  <a:gd name="T0" fmla="*/ 55 w 55"/>
                  <a:gd name="T1" fmla="*/ 2 h 27"/>
                  <a:gd name="T2" fmla="*/ 51 w 55"/>
                  <a:gd name="T3" fmla="*/ 0 h 27"/>
                  <a:gd name="T4" fmla="*/ 44 w 55"/>
                  <a:gd name="T5" fmla="*/ 0 h 27"/>
                  <a:gd name="T6" fmla="*/ 35 w 55"/>
                  <a:gd name="T7" fmla="*/ 1 h 27"/>
                  <a:gd name="T8" fmla="*/ 26 w 55"/>
                  <a:gd name="T9" fmla="*/ 5 h 27"/>
                  <a:gd name="T10" fmla="*/ 16 w 55"/>
                  <a:gd name="T11" fmla="*/ 10 h 27"/>
                  <a:gd name="T12" fmla="*/ 8 w 55"/>
                  <a:gd name="T13" fmla="*/ 16 h 27"/>
                  <a:gd name="T14" fmla="*/ 1 w 55"/>
                  <a:gd name="T15" fmla="*/ 22 h 27"/>
                  <a:gd name="T16" fmla="*/ 0 w 55"/>
                  <a:gd name="T17" fmla="*/ 27 h 27"/>
                  <a:gd name="T18" fmla="*/ 5 w 55"/>
                  <a:gd name="T19" fmla="*/ 25 h 27"/>
                  <a:gd name="T20" fmla="*/ 13 w 55"/>
                  <a:gd name="T21" fmla="*/ 23 h 27"/>
                  <a:gd name="T22" fmla="*/ 22 w 55"/>
                  <a:gd name="T23" fmla="*/ 19 h 27"/>
                  <a:gd name="T24" fmla="*/ 31 w 55"/>
                  <a:gd name="T25" fmla="*/ 16 h 27"/>
                  <a:gd name="T26" fmla="*/ 41 w 55"/>
                  <a:gd name="T27" fmla="*/ 13 h 27"/>
                  <a:gd name="T28" fmla="*/ 47 w 55"/>
                  <a:gd name="T29" fmla="*/ 10 h 27"/>
                  <a:gd name="T30" fmla="*/ 52 w 55"/>
                  <a:gd name="T31" fmla="*/ 5 h 27"/>
                  <a:gd name="T32" fmla="*/ 55 w 55"/>
                  <a:gd name="T33" fmla="*/ 2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7"/>
                  <a:gd name="T53" fmla="*/ 55 w 5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7">
                    <a:moveTo>
                      <a:pt x="55" y="2"/>
                    </a:moveTo>
                    <a:lnTo>
                      <a:pt x="51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8" y="16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13" y="23"/>
                    </a:lnTo>
                    <a:lnTo>
                      <a:pt x="22" y="19"/>
                    </a:lnTo>
                    <a:lnTo>
                      <a:pt x="31" y="16"/>
                    </a:lnTo>
                    <a:lnTo>
                      <a:pt x="41" y="13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8" name="Freeform 50"/>
              <p:cNvSpPr>
                <a:spLocks/>
              </p:cNvSpPr>
              <p:nvPr/>
            </p:nvSpPr>
            <p:spPr bwMode="auto">
              <a:xfrm>
                <a:off x="1197" y="409"/>
                <a:ext cx="19" cy="10"/>
              </a:xfrm>
              <a:custGeom>
                <a:avLst/>
                <a:gdLst>
                  <a:gd name="T0" fmla="*/ 35 w 38"/>
                  <a:gd name="T1" fmla="*/ 1 h 21"/>
                  <a:gd name="T2" fmla="*/ 31 w 38"/>
                  <a:gd name="T3" fmla="*/ 0 h 21"/>
                  <a:gd name="T4" fmla="*/ 26 w 38"/>
                  <a:gd name="T5" fmla="*/ 0 h 21"/>
                  <a:gd name="T6" fmla="*/ 19 w 38"/>
                  <a:gd name="T7" fmla="*/ 1 h 21"/>
                  <a:gd name="T8" fmla="*/ 12 w 38"/>
                  <a:gd name="T9" fmla="*/ 2 h 21"/>
                  <a:gd name="T10" fmla="*/ 6 w 38"/>
                  <a:gd name="T11" fmla="*/ 6 h 21"/>
                  <a:gd name="T12" fmla="*/ 1 w 38"/>
                  <a:gd name="T13" fmla="*/ 10 h 21"/>
                  <a:gd name="T14" fmla="*/ 0 w 38"/>
                  <a:gd name="T15" fmla="*/ 15 h 21"/>
                  <a:gd name="T16" fmla="*/ 2 w 38"/>
                  <a:gd name="T17" fmla="*/ 21 h 21"/>
                  <a:gd name="T18" fmla="*/ 4 w 38"/>
                  <a:gd name="T19" fmla="*/ 15 h 21"/>
                  <a:gd name="T20" fmla="*/ 9 w 38"/>
                  <a:gd name="T21" fmla="*/ 12 h 21"/>
                  <a:gd name="T22" fmla="*/ 17 w 38"/>
                  <a:gd name="T23" fmla="*/ 10 h 21"/>
                  <a:gd name="T24" fmla="*/ 25 w 38"/>
                  <a:gd name="T25" fmla="*/ 9 h 21"/>
                  <a:gd name="T26" fmla="*/ 31 w 38"/>
                  <a:gd name="T27" fmla="*/ 8 h 21"/>
                  <a:gd name="T28" fmla="*/ 36 w 38"/>
                  <a:gd name="T29" fmla="*/ 6 h 21"/>
                  <a:gd name="T30" fmla="*/ 38 w 38"/>
                  <a:gd name="T31" fmla="*/ 5 h 21"/>
                  <a:gd name="T32" fmla="*/ 35 w 3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5" y="1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9" y="12"/>
                    </a:lnTo>
                    <a:lnTo>
                      <a:pt x="17" y="10"/>
                    </a:lnTo>
                    <a:lnTo>
                      <a:pt x="25" y="9"/>
                    </a:lnTo>
                    <a:lnTo>
                      <a:pt x="31" y="8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79" name="Freeform 51"/>
              <p:cNvSpPr>
                <a:spLocks/>
              </p:cNvSpPr>
              <p:nvPr/>
            </p:nvSpPr>
            <p:spPr bwMode="auto">
              <a:xfrm>
                <a:off x="1167" y="272"/>
                <a:ext cx="37" cy="29"/>
              </a:xfrm>
              <a:custGeom>
                <a:avLst/>
                <a:gdLst>
                  <a:gd name="T0" fmla="*/ 75 w 75"/>
                  <a:gd name="T1" fmla="*/ 2 h 59"/>
                  <a:gd name="T2" fmla="*/ 71 w 75"/>
                  <a:gd name="T3" fmla="*/ 0 h 59"/>
                  <a:gd name="T4" fmla="*/ 63 w 75"/>
                  <a:gd name="T5" fmla="*/ 1 h 59"/>
                  <a:gd name="T6" fmla="*/ 52 w 75"/>
                  <a:gd name="T7" fmla="*/ 5 h 59"/>
                  <a:gd name="T8" fmla="*/ 40 w 75"/>
                  <a:gd name="T9" fmla="*/ 13 h 59"/>
                  <a:gd name="T10" fmla="*/ 27 w 75"/>
                  <a:gd name="T11" fmla="*/ 22 h 59"/>
                  <a:gd name="T12" fmla="*/ 16 w 75"/>
                  <a:gd name="T13" fmla="*/ 34 h 59"/>
                  <a:gd name="T14" fmla="*/ 7 w 75"/>
                  <a:gd name="T15" fmla="*/ 46 h 59"/>
                  <a:gd name="T16" fmla="*/ 0 w 75"/>
                  <a:gd name="T17" fmla="*/ 59 h 59"/>
                  <a:gd name="T18" fmla="*/ 7 w 75"/>
                  <a:gd name="T19" fmla="*/ 55 h 59"/>
                  <a:gd name="T20" fmla="*/ 16 w 75"/>
                  <a:gd name="T21" fmla="*/ 47 h 59"/>
                  <a:gd name="T22" fmla="*/ 29 w 75"/>
                  <a:gd name="T23" fmla="*/ 40 h 59"/>
                  <a:gd name="T24" fmla="*/ 44 w 75"/>
                  <a:gd name="T25" fmla="*/ 31 h 59"/>
                  <a:gd name="T26" fmla="*/ 57 w 75"/>
                  <a:gd name="T27" fmla="*/ 22 h 59"/>
                  <a:gd name="T28" fmla="*/ 67 w 75"/>
                  <a:gd name="T29" fmla="*/ 15 h 59"/>
                  <a:gd name="T30" fmla="*/ 74 w 75"/>
                  <a:gd name="T31" fmla="*/ 7 h 59"/>
                  <a:gd name="T32" fmla="*/ 75 w 75"/>
                  <a:gd name="T33" fmla="*/ 2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9"/>
                  <a:gd name="T53" fmla="*/ 75 w 7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9">
                    <a:moveTo>
                      <a:pt x="75" y="2"/>
                    </a:moveTo>
                    <a:lnTo>
                      <a:pt x="71" y="0"/>
                    </a:lnTo>
                    <a:lnTo>
                      <a:pt x="63" y="1"/>
                    </a:lnTo>
                    <a:lnTo>
                      <a:pt x="52" y="5"/>
                    </a:lnTo>
                    <a:lnTo>
                      <a:pt x="40" y="13"/>
                    </a:lnTo>
                    <a:lnTo>
                      <a:pt x="27" y="22"/>
                    </a:lnTo>
                    <a:lnTo>
                      <a:pt x="16" y="34"/>
                    </a:lnTo>
                    <a:lnTo>
                      <a:pt x="7" y="46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6" y="47"/>
                    </a:lnTo>
                    <a:lnTo>
                      <a:pt x="29" y="40"/>
                    </a:lnTo>
                    <a:lnTo>
                      <a:pt x="44" y="31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4" y="7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0" name="Freeform 52"/>
              <p:cNvSpPr>
                <a:spLocks/>
              </p:cNvSpPr>
              <p:nvPr/>
            </p:nvSpPr>
            <p:spPr bwMode="auto">
              <a:xfrm>
                <a:off x="1169" y="245"/>
                <a:ext cx="29" cy="24"/>
              </a:xfrm>
              <a:custGeom>
                <a:avLst/>
                <a:gdLst>
                  <a:gd name="T0" fmla="*/ 59 w 59"/>
                  <a:gd name="T1" fmla="*/ 2 h 47"/>
                  <a:gd name="T2" fmla="*/ 57 w 59"/>
                  <a:gd name="T3" fmla="*/ 0 h 47"/>
                  <a:gd name="T4" fmla="*/ 50 w 59"/>
                  <a:gd name="T5" fmla="*/ 1 h 47"/>
                  <a:gd name="T6" fmla="*/ 42 w 59"/>
                  <a:gd name="T7" fmla="*/ 4 h 47"/>
                  <a:gd name="T8" fmla="*/ 32 w 59"/>
                  <a:gd name="T9" fmla="*/ 9 h 47"/>
                  <a:gd name="T10" fmla="*/ 23 w 59"/>
                  <a:gd name="T11" fmla="*/ 15 h 47"/>
                  <a:gd name="T12" fmla="*/ 14 w 59"/>
                  <a:gd name="T13" fmla="*/ 25 h 47"/>
                  <a:gd name="T14" fmla="*/ 6 w 59"/>
                  <a:gd name="T15" fmla="*/ 34 h 47"/>
                  <a:gd name="T16" fmla="*/ 0 w 59"/>
                  <a:gd name="T17" fmla="*/ 47 h 47"/>
                  <a:gd name="T18" fmla="*/ 8 w 59"/>
                  <a:gd name="T19" fmla="*/ 41 h 47"/>
                  <a:gd name="T20" fmla="*/ 17 w 59"/>
                  <a:gd name="T21" fmla="*/ 35 h 47"/>
                  <a:gd name="T22" fmla="*/ 27 w 59"/>
                  <a:gd name="T23" fmla="*/ 28 h 47"/>
                  <a:gd name="T24" fmla="*/ 37 w 59"/>
                  <a:gd name="T25" fmla="*/ 21 h 47"/>
                  <a:gd name="T26" fmla="*/ 46 w 59"/>
                  <a:gd name="T27" fmla="*/ 16 h 47"/>
                  <a:gd name="T28" fmla="*/ 54 w 59"/>
                  <a:gd name="T29" fmla="*/ 11 h 47"/>
                  <a:gd name="T30" fmla="*/ 58 w 59"/>
                  <a:gd name="T31" fmla="*/ 5 h 47"/>
                  <a:gd name="T32" fmla="*/ 59 w 59"/>
                  <a:gd name="T33" fmla="*/ 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59" y="2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2" y="9"/>
                    </a:lnTo>
                    <a:lnTo>
                      <a:pt x="23" y="15"/>
                    </a:lnTo>
                    <a:lnTo>
                      <a:pt x="14" y="25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8" y="41"/>
                    </a:lnTo>
                    <a:lnTo>
                      <a:pt x="17" y="35"/>
                    </a:lnTo>
                    <a:lnTo>
                      <a:pt x="27" y="28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4" y="11"/>
                    </a:lnTo>
                    <a:lnTo>
                      <a:pt x="58" y="5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1" name="Freeform 53"/>
              <p:cNvSpPr>
                <a:spLocks/>
              </p:cNvSpPr>
              <p:nvPr/>
            </p:nvSpPr>
            <p:spPr bwMode="auto">
              <a:xfrm>
                <a:off x="1169" y="327"/>
                <a:ext cx="40" cy="25"/>
              </a:xfrm>
              <a:custGeom>
                <a:avLst/>
                <a:gdLst>
                  <a:gd name="T0" fmla="*/ 82 w 82"/>
                  <a:gd name="T1" fmla="*/ 1 h 49"/>
                  <a:gd name="T2" fmla="*/ 78 w 82"/>
                  <a:gd name="T3" fmla="*/ 0 h 49"/>
                  <a:gd name="T4" fmla="*/ 67 w 82"/>
                  <a:gd name="T5" fmla="*/ 2 h 49"/>
                  <a:gd name="T6" fmla="*/ 55 w 82"/>
                  <a:gd name="T7" fmla="*/ 6 h 49"/>
                  <a:gd name="T8" fmla="*/ 41 w 82"/>
                  <a:gd name="T9" fmla="*/ 14 h 49"/>
                  <a:gd name="T10" fmla="*/ 27 w 82"/>
                  <a:gd name="T11" fmla="*/ 21 h 49"/>
                  <a:gd name="T12" fmla="*/ 15 w 82"/>
                  <a:gd name="T13" fmla="*/ 31 h 49"/>
                  <a:gd name="T14" fmla="*/ 4 w 82"/>
                  <a:gd name="T15" fmla="*/ 40 h 49"/>
                  <a:gd name="T16" fmla="*/ 0 w 82"/>
                  <a:gd name="T17" fmla="*/ 49 h 49"/>
                  <a:gd name="T18" fmla="*/ 8 w 82"/>
                  <a:gd name="T19" fmla="*/ 46 h 49"/>
                  <a:gd name="T20" fmla="*/ 20 w 82"/>
                  <a:gd name="T21" fmla="*/ 40 h 49"/>
                  <a:gd name="T22" fmla="*/ 34 w 82"/>
                  <a:gd name="T23" fmla="*/ 34 h 49"/>
                  <a:gd name="T24" fmla="*/ 49 w 82"/>
                  <a:gd name="T25" fmla="*/ 28 h 49"/>
                  <a:gd name="T26" fmla="*/ 62 w 82"/>
                  <a:gd name="T27" fmla="*/ 21 h 49"/>
                  <a:gd name="T28" fmla="*/ 74 w 82"/>
                  <a:gd name="T29" fmla="*/ 14 h 49"/>
                  <a:gd name="T30" fmla="*/ 80 w 82"/>
                  <a:gd name="T31" fmla="*/ 7 h 49"/>
                  <a:gd name="T32" fmla="*/ 82 w 82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49"/>
                  <a:gd name="T53" fmla="*/ 82 w 8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49">
                    <a:moveTo>
                      <a:pt x="82" y="1"/>
                    </a:moveTo>
                    <a:lnTo>
                      <a:pt x="78" y="0"/>
                    </a:lnTo>
                    <a:lnTo>
                      <a:pt x="67" y="2"/>
                    </a:lnTo>
                    <a:lnTo>
                      <a:pt x="55" y="6"/>
                    </a:lnTo>
                    <a:lnTo>
                      <a:pt x="41" y="14"/>
                    </a:lnTo>
                    <a:lnTo>
                      <a:pt x="27" y="21"/>
                    </a:lnTo>
                    <a:lnTo>
                      <a:pt x="15" y="31"/>
                    </a:lnTo>
                    <a:lnTo>
                      <a:pt x="4" y="40"/>
                    </a:lnTo>
                    <a:lnTo>
                      <a:pt x="0" y="49"/>
                    </a:lnTo>
                    <a:lnTo>
                      <a:pt x="8" y="46"/>
                    </a:lnTo>
                    <a:lnTo>
                      <a:pt x="20" y="40"/>
                    </a:lnTo>
                    <a:lnTo>
                      <a:pt x="34" y="34"/>
                    </a:lnTo>
                    <a:lnTo>
                      <a:pt x="49" y="28"/>
                    </a:lnTo>
                    <a:lnTo>
                      <a:pt x="62" y="21"/>
                    </a:lnTo>
                    <a:lnTo>
                      <a:pt x="74" y="14"/>
                    </a:lnTo>
                    <a:lnTo>
                      <a:pt x="80" y="7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2" name="Freeform 54"/>
              <p:cNvSpPr>
                <a:spLocks/>
              </p:cNvSpPr>
              <p:nvPr/>
            </p:nvSpPr>
            <p:spPr bwMode="auto">
              <a:xfrm>
                <a:off x="1182" y="374"/>
                <a:ext cx="35" cy="19"/>
              </a:xfrm>
              <a:custGeom>
                <a:avLst/>
                <a:gdLst>
                  <a:gd name="T0" fmla="*/ 68 w 68"/>
                  <a:gd name="T1" fmla="*/ 2 h 38"/>
                  <a:gd name="T2" fmla="*/ 64 w 68"/>
                  <a:gd name="T3" fmla="*/ 0 h 38"/>
                  <a:gd name="T4" fmla="*/ 56 w 68"/>
                  <a:gd name="T5" fmla="*/ 1 h 38"/>
                  <a:gd name="T6" fmla="*/ 44 w 68"/>
                  <a:gd name="T7" fmla="*/ 5 h 38"/>
                  <a:gd name="T8" fmla="*/ 33 w 68"/>
                  <a:gd name="T9" fmla="*/ 10 h 38"/>
                  <a:gd name="T10" fmla="*/ 21 w 68"/>
                  <a:gd name="T11" fmla="*/ 18 h 38"/>
                  <a:gd name="T12" fmla="*/ 10 w 68"/>
                  <a:gd name="T13" fmla="*/ 25 h 38"/>
                  <a:gd name="T14" fmla="*/ 3 w 68"/>
                  <a:gd name="T15" fmla="*/ 32 h 38"/>
                  <a:gd name="T16" fmla="*/ 0 w 68"/>
                  <a:gd name="T17" fmla="*/ 38 h 38"/>
                  <a:gd name="T18" fmla="*/ 6 w 68"/>
                  <a:gd name="T19" fmla="*/ 35 h 38"/>
                  <a:gd name="T20" fmla="*/ 16 w 68"/>
                  <a:gd name="T21" fmla="*/ 32 h 38"/>
                  <a:gd name="T22" fmla="*/ 26 w 68"/>
                  <a:gd name="T23" fmla="*/ 27 h 38"/>
                  <a:gd name="T24" fmla="*/ 38 w 68"/>
                  <a:gd name="T25" fmla="*/ 22 h 38"/>
                  <a:gd name="T26" fmla="*/ 48 w 68"/>
                  <a:gd name="T27" fmla="*/ 16 h 38"/>
                  <a:gd name="T28" fmla="*/ 58 w 68"/>
                  <a:gd name="T29" fmla="*/ 12 h 38"/>
                  <a:gd name="T30" fmla="*/ 65 w 68"/>
                  <a:gd name="T31" fmla="*/ 7 h 38"/>
                  <a:gd name="T32" fmla="*/ 68 w 68"/>
                  <a:gd name="T33" fmla="*/ 2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68" y="2"/>
                    </a:moveTo>
                    <a:lnTo>
                      <a:pt x="64" y="0"/>
                    </a:lnTo>
                    <a:lnTo>
                      <a:pt x="56" y="1"/>
                    </a:lnTo>
                    <a:lnTo>
                      <a:pt x="44" y="5"/>
                    </a:lnTo>
                    <a:lnTo>
                      <a:pt x="33" y="10"/>
                    </a:lnTo>
                    <a:lnTo>
                      <a:pt x="21" y="18"/>
                    </a:lnTo>
                    <a:lnTo>
                      <a:pt x="10" y="25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6" y="35"/>
                    </a:lnTo>
                    <a:lnTo>
                      <a:pt x="16" y="32"/>
                    </a:lnTo>
                    <a:lnTo>
                      <a:pt x="26" y="27"/>
                    </a:lnTo>
                    <a:lnTo>
                      <a:pt x="38" y="22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65" y="7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3" name="Freeform 55"/>
              <p:cNvSpPr>
                <a:spLocks/>
              </p:cNvSpPr>
              <p:nvPr/>
            </p:nvSpPr>
            <p:spPr bwMode="auto">
              <a:xfrm>
                <a:off x="1170" y="228"/>
                <a:ext cx="5" cy="29"/>
              </a:xfrm>
              <a:custGeom>
                <a:avLst/>
                <a:gdLst>
                  <a:gd name="T0" fmla="*/ 4 w 9"/>
                  <a:gd name="T1" fmla="*/ 57 h 57"/>
                  <a:gd name="T2" fmla="*/ 3 w 9"/>
                  <a:gd name="T3" fmla="*/ 45 h 57"/>
                  <a:gd name="T4" fmla="*/ 0 w 9"/>
                  <a:gd name="T5" fmla="*/ 24 h 57"/>
                  <a:gd name="T6" fmla="*/ 0 w 9"/>
                  <a:gd name="T7" fmla="*/ 7 h 57"/>
                  <a:gd name="T8" fmla="*/ 4 w 9"/>
                  <a:gd name="T9" fmla="*/ 0 h 57"/>
                  <a:gd name="T10" fmla="*/ 9 w 9"/>
                  <a:gd name="T11" fmla="*/ 8 h 57"/>
                  <a:gd name="T12" fmla="*/ 9 w 9"/>
                  <a:gd name="T13" fmla="*/ 24 h 57"/>
                  <a:gd name="T14" fmla="*/ 7 w 9"/>
                  <a:gd name="T15" fmla="*/ 43 h 57"/>
                  <a:gd name="T16" fmla="*/ 4 w 9"/>
                  <a:gd name="T17" fmla="*/ 57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7"/>
                  <a:gd name="T29" fmla="*/ 9 w 9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7">
                    <a:moveTo>
                      <a:pt x="4" y="57"/>
                    </a:moveTo>
                    <a:lnTo>
                      <a:pt x="3" y="4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8"/>
                    </a:lnTo>
                    <a:lnTo>
                      <a:pt x="9" y="24"/>
                    </a:lnTo>
                    <a:lnTo>
                      <a:pt x="7" y="43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4" name="Freeform 56"/>
              <p:cNvSpPr>
                <a:spLocks/>
              </p:cNvSpPr>
              <p:nvPr/>
            </p:nvSpPr>
            <p:spPr bwMode="auto">
              <a:xfrm>
                <a:off x="1131" y="249"/>
                <a:ext cx="36" cy="40"/>
              </a:xfrm>
              <a:custGeom>
                <a:avLst/>
                <a:gdLst>
                  <a:gd name="T0" fmla="*/ 74 w 74"/>
                  <a:gd name="T1" fmla="*/ 79 h 79"/>
                  <a:gd name="T2" fmla="*/ 69 w 74"/>
                  <a:gd name="T3" fmla="*/ 69 h 79"/>
                  <a:gd name="T4" fmla="*/ 61 w 74"/>
                  <a:gd name="T5" fmla="*/ 58 h 79"/>
                  <a:gd name="T6" fmla="*/ 50 w 74"/>
                  <a:gd name="T7" fmla="*/ 43 h 79"/>
                  <a:gd name="T8" fmla="*/ 38 w 74"/>
                  <a:gd name="T9" fmla="*/ 29 h 79"/>
                  <a:gd name="T10" fmla="*/ 27 w 74"/>
                  <a:gd name="T11" fmla="*/ 15 h 79"/>
                  <a:gd name="T12" fmla="*/ 16 w 74"/>
                  <a:gd name="T13" fmla="*/ 5 h 79"/>
                  <a:gd name="T14" fmla="*/ 7 w 74"/>
                  <a:gd name="T15" fmla="*/ 0 h 79"/>
                  <a:gd name="T16" fmla="*/ 2 w 74"/>
                  <a:gd name="T17" fmla="*/ 1 h 79"/>
                  <a:gd name="T18" fmla="*/ 0 w 74"/>
                  <a:gd name="T19" fmla="*/ 7 h 79"/>
                  <a:gd name="T20" fmla="*/ 7 w 74"/>
                  <a:gd name="T21" fmla="*/ 16 h 79"/>
                  <a:gd name="T22" fmla="*/ 17 w 74"/>
                  <a:gd name="T23" fmla="*/ 26 h 79"/>
                  <a:gd name="T24" fmla="*/ 31 w 74"/>
                  <a:gd name="T25" fmla="*/ 38 h 79"/>
                  <a:gd name="T26" fmla="*/ 44 w 74"/>
                  <a:gd name="T27" fmla="*/ 50 h 79"/>
                  <a:gd name="T28" fmla="*/ 57 w 74"/>
                  <a:gd name="T29" fmla="*/ 61 h 79"/>
                  <a:gd name="T30" fmla="*/ 67 w 74"/>
                  <a:gd name="T31" fmla="*/ 71 h 79"/>
                  <a:gd name="T32" fmla="*/ 74 w 74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9"/>
                  <a:gd name="T53" fmla="*/ 74 w 74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9">
                    <a:moveTo>
                      <a:pt x="74" y="79"/>
                    </a:moveTo>
                    <a:lnTo>
                      <a:pt x="69" y="69"/>
                    </a:lnTo>
                    <a:lnTo>
                      <a:pt x="61" y="58"/>
                    </a:lnTo>
                    <a:lnTo>
                      <a:pt x="50" y="43"/>
                    </a:lnTo>
                    <a:lnTo>
                      <a:pt x="38" y="29"/>
                    </a:lnTo>
                    <a:lnTo>
                      <a:pt x="27" y="15"/>
                    </a:lnTo>
                    <a:lnTo>
                      <a:pt x="16" y="5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7" y="16"/>
                    </a:lnTo>
                    <a:lnTo>
                      <a:pt x="17" y="26"/>
                    </a:lnTo>
                    <a:lnTo>
                      <a:pt x="31" y="38"/>
                    </a:lnTo>
                    <a:lnTo>
                      <a:pt x="44" y="50"/>
                    </a:lnTo>
                    <a:lnTo>
                      <a:pt x="57" y="61"/>
                    </a:lnTo>
                    <a:lnTo>
                      <a:pt x="67" y="71"/>
                    </a:lnTo>
                    <a:lnTo>
                      <a:pt x="7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5" name="Freeform 57"/>
              <p:cNvSpPr>
                <a:spLocks/>
              </p:cNvSpPr>
              <p:nvPr/>
            </p:nvSpPr>
            <p:spPr bwMode="auto">
              <a:xfrm>
                <a:off x="1129" y="265"/>
                <a:ext cx="39" cy="36"/>
              </a:xfrm>
              <a:custGeom>
                <a:avLst/>
                <a:gdLst>
                  <a:gd name="T0" fmla="*/ 77 w 77"/>
                  <a:gd name="T1" fmla="*/ 72 h 72"/>
                  <a:gd name="T2" fmla="*/ 71 w 77"/>
                  <a:gd name="T3" fmla="*/ 63 h 72"/>
                  <a:gd name="T4" fmla="*/ 60 w 77"/>
                  <a:gd name="T5" fmla="*/ 52 h 72"/>
                  <a:gd name="T6" fmla="*/ 48 w 77"/>
                  <a:gd name="T7" fmla="*/ 39 h 72"/>
                  <a:gd name="T8" fmla="*/ 35 w 77"/>
                  <a:gd name="T9" fmla="*/ 25 h 72"/>
                  <a:gd name="T10" fmla="*/ 23 w 77"/>
                  <a:gd name="T11" fmla="*/ 13 h 72"/>
                  <a:gd name="T12" fmla="*/ 12 w 77"/>
                  <a:gd name="T13" fmla="*/ 4 h 72"/>
                  <a:gd name="T14" fmla="*/ 4 w 77"/>
                  <a:gd name="T15" fmla="*/ 0 h 72"/>
                  <a:gd name="T16" fmla="*/ 0 w 77"/>
                  <a:gd name="T17" fmla="*/ 2 h 72"/>
                  <a:gd name="T18" fmla="*/ 1 w 77"/>
                  <a:gd name="T19" fmla="*/ 8 h 72"/>
                  <a:gd name="T20" fmla="*/ 9 w 77"/>
                  <a:gd name="T21" fmla="*/ 18 h 72"/>
                  <a:gd name="T22" fmla="*/ 21 w 77"/>
                  <a:gd name="T23" fmla="*/ 28 h 72"/>
                  <a:gd name="T24" fmla="*/ 35 w 77"/>
                  <a:gd name="T25" fmla="*/ 39 h 72"/>
                  <a:gd name="T26" fmla="*/ 48 w 77"/>
                  <a:gd name="T27" fmla="*/ 49 h 72"/>
                  <a:gd name="T28" fmla="*/ 61 w 77"/>
                  <a:gd name="T29" fmla="*/ 59 h 72"/>
                  <a:gd name="T30" fmla="*/ 72 w 77"/>
                  <a:gd name="T31" fmla="*/ 67 h 72"/>
                  <a:gd name="T32" fmla="*/ 77 w 77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2"/>
                  <a:gd name="T53" fmla="*/ 77 w 7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2">
                    <a:moveTo>
                      <a:pt x="77" y="72"/>
                    </a:moveTo>
                    <a:lnTo>
                      <a:pt x="71" y="63"/>
                    </a:lnTo>
                    <a:lnTo>
                      <a:pt x="60" y="52"/>
                    </a:lnTo>
                    <a:lnTo>
                      <a:pt x="48" y="39"/>
                    </a:lnTo>
                    <a:lnTo>
                      <a:pt x="35" y="25"/>
                    </a:lnTo>
                    <a:lnTo>
                      <a:pt x="23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9" y="18"/>
                    </a:lnTo>
                    <a:lnTo>
                      <a:pt x="21" y="28"/>
                    </a:lnTo>
                    <a:lnTo>
                      <a:pt x="35" y="39"/>
                    </a:lnTo>
                    <a:lnTo>
                      <a:pt x="48" y="49"/>
                    </a:lnTo>
                    <a:lnTo>
                      <a:pt x="61" y="59"/>
                    </a:lnTo>
                    <a:lnTo>
                      <a:pt x="72" y="67"/>
                    </a:lnTo>
                    <a:lnTo>
                      <a:pt x="7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6" name="Freeform 58"/>
              <p:cNvSpPr>
                <a:spLocks/>
              </p:cNvSpPr>
              <p:nvPr/>
            </p:nvSpPr>
            <p:spPr bwMode="auto">
              <a:xfrm>
                <a:off x="1127" y="285"/>
                <a:ext cx="41" cy="33"/>
              </a:xfrm>
              <a:custGeom>
                <a:avLst/>
                <a:gdLst>
                  <a:gd name="T0" fmla="*/ 82 w 82"/>
                  <a:gd name="T1" fmla="*/ 65 h 65"/>
                  <a:gd name="T2" fmla="*/ 74 w 82"/>
                  <a:gd name="T3" fmla="*/ 56 h 65"/>
                  <a:gd name="T4" fmla="*/ 64 w 82"/>
                  <a:gd name="T5" fmla="*/ 44 h 65"/>
                  <a:gd name="T6" fmla="*/ 51 w 82"/>
                  <a:gd name="T7" fmla="*/ 31 h 65"/>
                  <a:gd name="T8" fmla="*/ 36 w 82"/>
                  <a:gd name="T9" fmla="*/ 20 h 65"/>
                  <a:gd name="T10" fmla="*/ 23 w 82"/>
                  <a:gd name="T11" fmla="*/ 10 h 65"/>
                  <a:gd name="T12" fmla="*/ 11 w 82"/>
                  <a:gd name="T13" fmla="*/ 3 h 65"/>
                  <a:gd name="T14" fmla="*/ 4 w 82"/>
                  <a:gd name="T15" fmla="*/ 0 h 65"/>
                  <a:gd name="T16" fmla="*/ 0 w 82"/>
                  <a:gd name="T17" fmla="*/ 2 h 65"/>
                  <a:gd name="T18" fmla="*/ 2 w 82"/>
                  <a:gd name="T19" fmla="*/ 7 h 65"/>
                  <a:gd name="T20" fmla="*/ 10 w 82"/>
                  <a:gd name="T21" fmla="*/ 15 h 65"/>
                  <a:gd name="T22" fmla="*/ 22 w 82"/>
                  <a:gd name="T23" fmla="*/ 23 h 65"/>
                  <a:gd name="T24" fmla="*/ 36 w 82"/>
                  <a:gd name="T25" fmla="*/ 32 h 65"/>
                  <a:gd name="T26" fmla="*/ 51 w 82"/>
                  <a:gd name="T27" fmla="*/ 42 h 65"/>
                  <a:gd name="T28" fmla="*/ 65 w 82"/>
                  <a:gd name="T29" fmla="*/ 50 h 65"/>
                  <a:gd name="T30" fmla="*/ 76 w 82"/>
                  <a:gd name="T31" fmla="*/ 59 h 65"/>
                  <a:gd name="T32" fmla="*/ 82 w 82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5"/>
                  <a:gd name="T53" fmla="*/ 82 w 8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5">
                    <a:moveTo>
                      <a:pt x="82" y="65"/>
                    </a:moveTo>
                    <a:lnTo>
                      <a:pt x="74" y="56"/>
                    </a:lnTo>
                    <a:lnTo>
                      <a:pt x="64" y="44"/>
                    </a:lnTo>
                    <a:lnTo>
                      <a:pt x="51" y="31"/>
                    </a:lnTo>
                    <a:lnTo>
                      <a:pt x="36" y="20"/>
                    </a:lnTo>
                    <a:lnTo>
                      <a:pt x="23" y="10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10" y="15"/>
                    </a:lnTo>
                    <a:lnTo>
                      <a:pt x="22" y="23"/>
                    </a:lnTo>
                    <a:lnTo>
                      <a:pt x="36" y="32"/>
                    </a:lnTo>
                    <a:lnTo>
                      <a:pt x="51" y="42"/>
                    </a:lnTo>
                    <a:lnTo>
                      <a:pt x="65" y="50"/>
                    </a:lnTo>
                    <a:lnTo>
                      <a:pt x="76" y="59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7" name="Freeform 59"/>
              <p:cNvSpPr>
                <a:spLocks/>
              </p:cNvSpPr>
              <p:nvPr/>
            </p:nvSpPr>
            <p:spPr bwMode="auto">
              <a:xfrm>
                <a:off x="1132" y="308"/>
                <a:ext cx="39" cy="25"/>
              </a:xfrm>
              <a:custGeom>
                <a:avLst/>
                <a:gdLst>
                  <a:gd name="T0" fmla="*/ 79 w 79"/>
                  <a:gd name="T1" fmla="*/ 49 h 49"/>
                  <a:gd name="T2" fmla="*/ 71 w 79"/>
                  <a:gd name="T3" fmla="*/ 42 h 49"/>
                  <a:gd name="T4" fmla="*/ 60 w 79"/>
                  <a:gd name="T5" fmla="*/ 33 h 49"/>
                  <a:gd name="T6" fmla="*/ 47 w 79"/>
                  <a:gd name="T7" fmla="*/ 23 h 49"/>
                  <a:gd name="T8" fmla="*/ 34 w 79"/>
                  <a:gd name="T9" fmla="*/ 14 h 49"/>
                  <a:gd name="T10" fmla="*/ 22 w 79"/>
                  <a:gd name="T11" fmla="*/ 5 h 49"/>
                  <a:gd name="T12" fmla="*/ 11 w 79"/>
                  <a:gd name="T13" fmla="*/ 1 h 49"/>
                  <a:gd name="T14" fmla="*/ 3 w 79"/>
                  <a:gd name="T15" fmla="*/ 0 h 49"/>
                  <a:gd name="T16" fmla="*/ 0 w 79"/>
                  <a:gd name="T17" fmla="*/ 4 h 49"/>
                  <a:gd name="T18" fmla="*/ 3 w 79"/>
                  <a:gd name="T19" fmla="*/ 11 h 49"/>
                  <a:gd name="T20" fmla="*/ 9 w 79"/>
                  <a:gd name="T21" fmla="*/ 17 h 49"/>
                  <a:gd name="T22" fmla="*/ 21 w 79"/>
                  <a:gd name="T23" fmla="*/ 23 h 49"/>
                  <a:gd name="T24" fmla="*/ 34 w 79"/>
                  <a:gd name="T25" fmla="*/ 28 h 49"/>
                  <a:gd name="T26" fmla="*/ 47 w 79"/>
                  <a:gd name="T27" fmla="*/ 33 h 49"/>
                  <a:gd name="T28" fmla="*/ 60 w 79"/>
                  <a:gd name="T29" fmla="*/ 39 h 49"/>
                  <a:gd name="T30" fmla="*/ 71 w 79"/>
                  <a:gd name="T31" fmla="*/ 44 h 49"/>
                  <a:gd name="T32" fmla="*/ 79 w 79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9"/>
                  <a:gd name="T53" fmla="*/ 79 w 7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9">
                    <a:moveTo>
                      <a:pt x="79" y="49"/>
                    </a:moveTo>
                    <a:lnTo>
                      <a:pt x="71" y="42"/>
                    </a:lnTo>
                    <a:lnTo>
                      <a:pt x="60" y="33"/>
                    </a:lnTo>
                    <a:lnTo>
                      <a:pt x="47" y="23"/>
                    </a:lnTo>
                    <a:lnTo>
                      <a:pt x="34" y="14"/>
                    </a:lnTo>
                    <a:lnTo>
                      <a:pt x="22" y="5"/>
                    </a:lnTo>
                    <a:lnTo>
                      <a:pt x="11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21" y="23"/>
                    </a:lnTo>
                    <a:lnTo>
                      <a:pt x="34" y="28"/>
                    </a:lnTo>
                    <a:lnTo>
                      <a:pt x="47" y="33"/>
                    </a:lnTo>
                    <a:lnTo>
                      <a:pt x="60" y="39"/>
                    </a:lnTo>
                    <a:lnTo>
                      <a:pt x="71" y="44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8" name="Freeform 60"/>
              <p:cNvSpPr>
                <a:spLocks/>
              </p:cNvSpPr>
              <p:nvPr/>
            </p:nvSpPr>
            <p:spPr bwMode="auto">
              <a:xfrm>
                <a:off x="1135" y="328"/>
                <a:ext cx="38" cy="23"/>
              </a:xfrm>
              <a:custGeom>
                <a:avLst/>
                <a:gdLst>
                  <a:gd name="T0" fmla="*/ 76 w 76"/>
                  <a:gd name="T1" fmla="*/ 45 h 45"/>
                  <a:gd name="T2" fmla="*/ 70 w 76"/>
                  <a:gd name="T3" fmla="*/ 40 h 45"/>
                  <a:gd name="T4" fmla="*/ 58 w 76"/>
                  <a:gd name="T5" fmla="*/ 31 h 45"/>
                  <a:gd name="T6" fmla="*/ 45 w 76"/>
                  <a:gd name="T7" fmla="*/ 22 h 45"/>
                  <a:gd name="T8" fmla="*/ 32 w 76"/>
                  <a:gd name="T9" fmla="*/ 13 h 45"/>
                  <a:gd name="T10" fmla="*/ 19 w 76"/>
                  <a:gd name="T11" fmla="*/ 6 h 45"/>
                  <a:gd name="T12" fmla="*/ 8 w 76"/>
                  <a:gd name="T13" fmla="*/ 1 h 45"/>
                  <a:gd name="T14" fmla="*/ 2 w 76"/>
                  <a:gd name="T15" fmla="*/ 0 h 45"/>
                  <a:gd name="T16" fmla="*/ 0 w 76"/>
                  <a:gd name="T17" fmla="*/ 4 h 45"/>
                  <a:gd name="T18" fmla="*/ 4 w 76"/>
                  <a:gd name="T19" fmla="*/ 11 h 45"/>
                  <a:gd name="T20" fmla="*/ 12 w 76"/>
                  <a:gd name="T21" fmla="*/ 17 h 45"/>
                  <a:gd name="T22" fmla="*/ 23 w 76"/>
                  <a:gd name="T23" fmla="*/ 23 h 45"/>
                  <a:gd name="T24" fmla="*/ 36 w 76"/>
                  <a:gd name="T25" fmla="*/ 29 h 45"/>
                  <a:gd name="T26" fmla="*/ 49 w 76"/>
                  <a:gd name="T27" fmla="*/ 34 h 45"/>
                  <a:gd name="T28" fmla="*/ 61 w 76"/>
                  <a:gd name="T29" fmla="*/ 39 h 45"/>
                  <a:gd name="T30" fmla="*/ 71 w 76"/>
                  <a:gd name="T31" fmla="*/ 42 h 45"/>
                  <a:gd name="T32" fmla="*/ 76 w 76"/>
                  <a:gd name="T33" fmla="*/ 4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45"/>
                  <a:gd name="T53" fmla="*/ 76 w 7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45">
                    <a:moveTo>
                      <a:pt x="76" y="45"/>
                    </a:moveTo>
                    <a:lnTo>
                      <a:pt x="70" y="40"/>
                    </a:lnTo>
                    <a:lnTo>
                      <a:pt x="58" y="31"/>
                    </a:lnTo>
                    <a:lnTo>
                      <a:pt x="45" y="22"/>
                    </a:lnTo>
                    <a:lnTo>
                      <a:pt x="32" y="13"/>
                    </a:lnTo>
                    <a:lnTo>
                      <a:pt x="19" y="6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12" y="17"/>
                    </a:lnTo>
                    <a:lnTo>
                      <a:pt x="23" y="23"/>
                    </a:lnTo>
                    <a:lnTo>
                      <a:pt x="36" y="29"/>
                    </a:lnTo>
                    <a:lnTo>
                      <a:pt x="49" y="34"/>
                    </a:lnTo>
                    <a:lnTo>
                      <a:pt x="61" y="39"/>
                    </a:lnTo>
                    <a:lnTo>
                      <a:pt x="71" y="42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89" name="Freeform 61"/>
              <p:cNvSpPr>
                <a:spLocks/>
              </p:cNvSpPr>
              <p:nvPr/>
            </p:nvSpPr>
            <p:spPr bwMode="auto">
              <a:xfrm>
                <a:off x="1143" y="355"/>
                <a:ext cx="33" cy="12"/>
              </a:xfrm>
              <a:custGeom>
                <a:avLst/>
                <a:gdLst>
                  <a:gd name="T0" fmla="*/ 67 w 67"/>
                  <a:gd name="T1" fmla="*/ 23 h 23"/>
                  <a:gd name="T2" fmla="*/ 59 w 67"/>
                  <a:gd name="T3" fmla="*/ 18 h 23"/>
                  <a:gd name="T4" fmla="*/ 48 w 67"/>
                  <a:gd name="T5" fmla="*/ 13 h 23"/>
                  <a:gd name="T6" fmla="*/ 37 w 67"/>
                  <a:gd name="T7" fmla="*/ 7 h 23"/>
                  <a:gd name="T8" fmla="*/ 26 w 67"/>
                  <a:gd name="T9" fmla="*/ 3 h 23"/>
                  <a:gd name="T10" fmla="*/ 16 w 67"/>
                  <a:gd name="T11" fmla="*/ 0 h 23"/>
                  <a:gd name="T12" fmla="*/ 8 w 67"/>
                  <a:gd name="T13" fmla="*/ 0 h 23"/>
                  <a:gd name="T14" fmla="*/ 1 w 67"/>
                  <a:gd name="T15" fmla="*/ 1 h 23"/>
                  <a:gd name="T16" fmla="*/ 0 w 67"/>
                  <a:gd name="T17" fmla="*/ 6 h 23"/>
                  <a:gd name="T18" fmla="*/ 3 w 67"/>
                  <a:gd name="T19" fmla="*/ 11 h 23"/>
                  <a:gd name="T20" fmla="*/ 9 w 67"/>
                  <a:gd name="T21" fmla="*/ 16 h 23"/>
                  <a:gd name="T22" fmla="*/ 18 w 67"/>
                  <a:gd name="T23" fmla="*/ 18 h 23"/>
                  <a:gd name="T24" fmla="*/ 29 w 67"/>
                  <a:gd name="T25" fmla="*/ 19 h 23"/>
                  <a:gd name="T26" fmla="*/ 39 w 67"/>
                  <a:gd name="T27" fmla="*/ 19 h 23"/>
                  <a:gd name="T28" fmla="*/ 51 w 67"/>
                  <a:gd name="T29" fmla="*/ 20 h 23"/>
                  <a:gd name="T30" fmla="*/ 60 w 67"/>
                  <a:gd name="T31" fmla="*/ 21 h 23"/>
                  <a:gd name="T32" fmla="*/ 67 w 67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3"/>
                  <a:gd name="T53" fmla="*/ 67 w 6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3">
                    <a:moveTo>
                      <a:pt x="67" y="23"/>
                    </a:moveTo>
                    <a:lnTo>
                      <a:pt x="59" y="18"/>
                    </a:lnTo>
                    <a:lnTo>
                      <a:pt x="48" y="13"/>
                    </a:lnTo>
                    <a:lnTo>
                      <a:pt x="37" y="7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9" y="16"/>
                    </a:lnTo>
                    <a:lnTo>
                      <a:pt x="18" y="18"/>
                    </a:lnTo>
                    <a:lnTo>
                      <a:pt x="29" y="19"/>
                    </a:lnTo>
                    <a:lnTo>
                      <a:pt x="39" y="19"/>
                    </a:lnTo>
                    <a:lnTo>
                      <a:pt x="51" y="20"/>
                    </a:lnTo>
                    <a:lnTo>
                      <a:pt x="60" y="21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0" name="Freeform 62"/>
              <p:cNvSpPr>
                <a:spLocks/>
              </p:cNvSpPr>
              <p:nvPr/>
            </p:nvSpPr>
            <p:spPr bwMode="auto">
              <a:xfrm>
                <a:off x="1150" y="374"/>
                <a:ext cx="30" cy="6"/>
              </a:xfrm>
              <a:custGeom>
                <a:avLst/>
                <a:gdLst>
                  <a:gd name="T0" fmla="*/ 59 w 59"/>
                  <a:gd name="T1" fmla="*/ 12 h 12"/>
                  <a:gd name="T2" fmla="*/ 52 w 59"/>
                  <a:gd name="T3" fmla="*/ 10 h 12"/>
                  <a:gd name="T4" fmla="*/ 43 w 59"/>
                  <a:gd name="T5" fmla="*/ 7 h 12"/>
                  <a:gd name="T6" fmla="*/ 34 w 59"/>
                  <a:gd name="T7" fmla="*/ 4 h 12"/>
                  <a:gd name="T8" fmla="*/ 23 w 59"/>
                  <a:gd name="T9" fmla="*/ 1 h 12"/>
                  <a:gd name="T10" fmla="*/ 14 w 59"/>
                  <a:gd name="T11" fmla="*/ 0 h 12"/>
                  <a:gd name="T12" fmla="*/ 6 w 59"/>
                  <a:gd name="T13" fmla="*/ 0 h 12"/>
                  <a:gd name="T14" fmla="*/ 1 w 59"/>
                  <a:gd name="T15" fmla="*/ 1 h 12"/>
                  <a:gd name="T16" fmla="*/ 0 w 59"/>
                  <a:gd name="T17" fmla="*/ 6 h 12"/>
                  <a:gd name="T18" fmla="*/ 2 w 59"/>
                  <a:gd name="T19" fmla="*/ 9 h 12"/>
                  <a:gd name="T20" fmla="*/ 8 w 59"/>
                  <a:gd name="T21" fmla="*/ 11 h 12"/>
                  <a:gd name="T22" fmla="*/ 14 w 59"/>
                  <a:gd name="T23" fmla="*/ 12 h 12"/>
                  <a:gd name="T24" fmla="*/ 23 w 59"/>
                  <a:gd name="T25" fmla="*/ 12 h 12"/>
                  <a:gd name="T26" fmla="*/ 32 w 59"/>
                  <a:gd name="T27" fmla="*/ 11 h 12"/>
                  <a:gd name="T28" fmla="*/ 42 w 59"/>
                  <a:gd name="T29" fmla="*/ 11 h 12"/>
                  <a:gd name="T30" fmla="*/ 51 w 59"/>
                  <a:gd name="T31" fmla="*/ 11 h 12"/>
                  <a:gd name="T32" fmla="*/ 59 w 59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2"/>
                  <a:gd name="T53" fmla="*/ 59 w 5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2">
                    <a:moveTo>
                      <a:pt x="59" y="12"/>
                    </a:moveTo>
                    <a:lnTo>
                      <a:pt x="52" y="10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8" y="11"/>
                    </a:lnTo>
                    <a:lnTo>
                      <a:pt x="14" y="12"/>
                    </a:lnTo>
                    <a:lnTo>
                      <a:pt x="23" y="12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1" name="Freeform 63"/>
              <p:cNvSpPr>
                <a:spLocks/>
              </p:cNvSpPr>
              <p:nvPr/>
            </p:nvSpPr>
            <p:spPr bwMode="auto">
              <a:xfrm>
                <a:off x="1155" y="389"/>
                <a:ext cx="29" cy="6"/>
              </a:xfrm>
              <a:custGeom>
                <a:avLst/>
                <a:gdLst>
                  <a:gd name="T0" fmla="*/ 58 w 58"/>
                  <a:gd name="T1" fmla="*/ 7 h 13"/>
                  <a:gd name="T2" fmla="*/ 52 w 58"/>
                  <a:gd name="T3" fmla="*/ 5 h 13"/>
                  <a:gd name="T4" fmla="*/ 44 w 58"/>
                  <a:gd name="T5" fmla="*/ 3 h 13"/>
                  <a:gd name="T6" fmla="*/ 35 w 58"/>
                  <a:gd name="T7" fmla="*/ 1 h 13"/>
                  <a:gd name="T8" fmla="*/ 25 w 58"/>
                  <a:gd name="T9" fmla="*/ 0 h 13"/>
                  <a:gd name="T10" fmla="*/ 16 w 58"/>
                  <a:gd name="T11" fmla="*/ 0 h 13"/>
                  <a:gd name="T12" fmla="*/ 8 w 58"/>
                  <a:gd name="T13" fmla="*/ 1 h 13"/>
                  <a:gd name="T14" fmla="*/ 3 w 58"/>
                  <a:gd name="T15" fmla="*/ 5 h 13"/>
                  <a:gd name="T16" fmla="*/ 0 w 58"/>
                  <a:gd name="T17" fmla="*/ 9 h 13"/>
                  <a:gd name="T18" fmla="*/ 1 w 58"/>
                  <a:gd name="T19" fmla="*/ 12 h 13"/>
                  <a:gd name="T20" fmla="*/ 5 w 58"/>
                  <a:gd name="T21" fmla="*/ 13 h 13"/>
                  <a:gd name="T22" fmla="*/ 12 w 58"/>
                  <a:gd name="T23" fmla="*/ 13 h 13"/>
                  <a:gd name="T24" fmla="*/ 20 w 58"/>
                  <a:gd name="T25" fmla="*/ 12 h 13"/>
                  <a:gd name="T26" fmla="*/ 29 w 58"/>
                  <a:gd name="T27" fmla="*/ 10 h 13"/>
                  <a:gd name="T28" fmla="*/ 39 w 58"/>
                  <a:gd name="T29" fmla="*/ 8 h 13"/>
                  <a:gd name="T30" fmla="*/ 48 w 58"/>
                  <a:gd name="T31" fmla="*/ 7 h 13"/>
                  <a:gd name="T32" fmla="*/ 58 w 58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58" y="7"/>
                    </a:moveTo>
                    <a:lnTo>
                      <a:pt x="52" y="5"/>
                    </a:lnTo>
                    <a:lnTo>
                      <a:pt x="44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20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2" name="Freeform 64"/>
              <p:cNvSpPr>
                <a:spLocks/>
              </p:cNvSpPr>
              <p:nvPr/>
            </p:nvSpPr>
            <p:spPr bwMode="auto">
              <a:xfrm>
                <a:off x="1164" y="401"/>
                <a:ext cx="28" cy="7"/>
              </a:xfrm>
              <a:custGeom>
                <a:avLst/>
                <a:gdLst>
                  <a:gd name="T0" fmla="*/ 57 w 57"/>
                  <a:gd name="T1" fmla="*/ 15 h 15"/>
                  <a:gd name="T2" fmla="*/ 54 w 57"/>
                  <a:gd name="T3" fmla="*/ 11 h 15"/>
                  <a:gd name="T4" fmla="*/ 49 w 57"/>
                  <a:gd name="T5" fmla="*/ 8 h 15"/>
                  <a:gd name="T6" fmla="*/ 41 w 57"/>
                  <a:gd name="T7" fmla="*/ 4 h 15"/>
                  <a:gd name="T8" fmla="*/ 32 w 57"/>
                  <a:gd name="T9" fmla="*/ 1 h 15"/>
                  <a:gd name="T10" fmla="*/ 21 w 57"/>
                  <a:gd name="T11" fmla="*/ 0 h 15"/>
                  <a:gd name="T12" fmla="*/ 12 w 57"/>
                  <a:gd name="T13" fmla="*/ 0 h 15"/>
                  <a:gd name="T14" fmla="*/ 5 w 57"/>
                  <a:gd name="T15" fmla="*/ 2 h 15"/>
                  <a:gd name="T16" fmla="*/ 0 w 57"/>
                  <a:gd name="T17" fmla="*/ 7 h 15"/>
                  <a:gd name="T18" fmla="*/ 0 w 57"/>
                  <a:gd name="T19" fmla="*/ 11 h 15"/>
                  <a:gd name="T20" fmla="*/ 4 w 57"/>
                  <a:gd name="T21" fmla="*/ 14 h 15"/>
                  <a:gd name="T22" fmla="*/ 11 w 57"/>
                  <a:gd name="T23" fmla="*/ 15 h 15"/>
                  <a:gd name="T24" fmla="*/ 20 w 57"/>
                  <a:gd name="T25" fmla="*/ 15 h 15"/>
                  <a:gd name="T26" fmla="*/ 30 w 57"/>
                  <a:gd name="T27" fmla="*/ 14 h 15"/>
                  <a:gd name="T28" fmla="*/ 40 w 57"/>
                  <a:gd name="T29" fmla="*/ 14 h 15"/>
                  <a:gd name="T30" fmla="*/ 49 w 57"/>
                  <a:gd name="T31" fmla="*/ 14 h 15"/>
                  <a:gd name="T32" fmla="*/ 57 w 57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57" y="15"/>
                    </a:moveTo>
                    <a:lnTo>
                      <a:pt x="54" y="11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5"/>
                    </a:lnTo>
                    <a:lnTo>
                      <a:pt x="20" y="15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3" name="Freeform 65"/>
              <p:cNvSpPr>
                <a:spLocks/>
              </p:cNvSpPr>
              <p:nvPr/>
            </p:nvSpPr>
            <p:spPr bwMode="auto">
              <a:xfrm>
                <a:off x="1166" y="410"/>
                <a:ext cx="32" cy="7"/>
              </a:xfrm>
              <a:custGeom>
                <a:avLst/>
                <a:gdLst>
                  <a:gd name="T0" fmla="*/ 63 w 63"/>
                  <a:gd name="T1" fmla="*/ 12 h 14"/>
                  <a:gd name="T2" fmla="*/ 58 w 63"/>
                  <a:gd name="T3" fmla="*/ 10 h 14"/>
                  <a:gd name="T4" fmla="*/ 50 w 63"/>
                  <a:gd name="T5" fmla="*/ 8 h 14"/>
                  <a:gd name="T6" fmla="*/ 42 w 63"/>
                  <a:gd name="T7" fmla="*/ 5 h 14"/>
                  <a:gd name="T8" fmla="*/ 33 w 63"/>
                  <a:gd name="T9" fmla="*/ 2 h 14"/>
                  <a:gd name="T10" fmla="*/ 22 w 63"/>
                  <a:gd name="T11" fmla="*/ 0 h 14"/>
                  <a:gd name="T12" fmla="*/ 15 w 63"/>
                  <a:gd name="T13" fmla="*/ 0 h 14"/>
                  <a:gd name="T14" fmla="*/ 7 w 63"/>
                  <a:gd name="T15" fmla="*/ 1 h 14"/>
                  <a:gd name="T16" fmla="*/ 1 w 63"/>
                  <a:gd name="T17" fmla="*/ 6 h 14"/>
                  <a:gd name="T18" fmla="*/ 0 w 63"/>
                  <a:gd name="T19" fmla="*/ 10 h 14"/>
                  <a:gd name="T20" fmla="*/ 5 w 63"/>
                  <a:gd name="T21" fmla="*/ 12 h 14"/>
                  <a:gd name="T22" fmla="*/ 13 w 63"/>
                  <a:gd name="T23" fmla="*/ 14 h 14"/>
                  <a:gd name="T24" fmla="*/ 25 w 63"/>
                  <a:gd name="T25" fmla="*/ 14 h 14"/>
                  <a:gd name="T26" fmla="*/ 37 w 63"/>
                  <a:gd name="T27" fmla="*/ 14 h 14"/>
                  <a:gd name="T28" fmla="*/ 47 w 63"/>
                  <a:gd name="T29" fmla="*/ 14 h 14"/>
                  <a:gd name="T30" fmla="*/ 58 w 63"/>
                  <a:gd name="T31" fmla="*/ 13 h 14"/>
                  <a:gd name="T32" fmla="*/ 63 w 63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2"/>
                    </a:moveTo>
                    <a:lnTo>
                      <a:pt x="58" y="10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25" y="14"/>
                    </a:lnTo>
                    <a:lnTo>
                      <a:pt x="37" y="14"/>
                    </a:lnTo>
                    <a:lnTo>
                      <a:pt x="47" y="14"/>
                    </a:lnTo>
                    <a:lnTo>
                      <a:pt x="58" y="13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4" name="Freeform 66"/>
              <p:cNvSpPr>
                <a:spLocks/>
              </p:cNvSpPr>
              <p:nvPr/>
            </p:nvSpPr>
            <p:spPr bwMode="auto">
              <a:xfrm>
                <a:off x="1139" y="233"/>
                <a:ext cx="30" cy="40"/>
              </a:xfrm>
              <a:custGeom>
                <a:avLst/>
                <a:gdLst>
                  <a:gd name="T0" fmla="*/ 0 w 59"/>
                  <a:gd name="T1" fmla="*/ 2 h 80"/>
                  <a:gd name="T2" fmla="*/ 3 w 59"/>
                  <a:gd name="T3" fmla="*/ 7 h 80"/>
                  <a:gd name="T4" fmla="*/ 8 w 59"/>
                  <a:gd name="T5" fmla="*/ 14 h 80"/>
                  <a:gd name="T6" fmla="*/ 18 w 59"/>
                  <a:gd name="T7" fmla="*/ 24 h 80"/>
                  <a:gd name="T8" fmla="*/ 28 w 59"/>
                  <a:gd name="T9" fmla="*/ 35 h 80"/>
                  <a:gd name="T10" fmla="*/ 40 w 59"/>
                  <a:gd name="T11" fmla="*/ 47 h 80"/>
                  <a:gd name="T12" fmla="*/ 49 w 59"/>
                  <a:gd name="T13" fmla="*/ 58 h 80"/>
                  <a:gd name="T14" fmla="*/ 55 w 59"/>
                  <a:gd name="T15" fmla="*/ 70 h 80"/>
                  <a:gd name="T16" fmla="*/ 59 w 59"/>
                  <a:gd name="T17" fmla="*/ 80 h 80"/>
                  <a:gd name="T18" fmla="*/ 55 w 59"/>
                  <a:gd name="T19" fmla="*/ 67 h 80"/>
                  <a:gd name="T20" fmla="*/ 49 w 59"/>
                  <a:gd name="T21" fmla="*/ 53 h 80"/>
                  <a:gd name="T22" fmla="*/ 41 w 59"/>
                  <a:gd name="T23" fmla="*/ 38 h 80"/>
                  <a:gd name="T24" fmla="*/ 32 w 59"/>
                  <a:gd name="T25" fmla="*/ 24 h 80"/>
                  <a:gd name="T26" fmla="*/ 23 w 59"/>
                  <a:gd name="T27" fmla="*/ 12 h 80"/>
                  <a:gd name="T28" fmla="*/ 14 w 59"/>
                  <a:gd name="T29" fmla="*/ 4 h 80"/>
                  <a:gd name="T30" fmla="*/ 6 w 59"/>
                  <a:gd name="T31" fmla="*/ 0 h 80"/>
                  <a:gd name="T32" fmla="*/ 0 w 59"/>
                  <a:gd name="T33" fmla="*/ 2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0"/>
                  <a:gd name="T53" fmla="*/ 59 w 59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0">
                    <a:moveTo>
                      <a:pt x="0" y="2"/>
                    </a:moveTo>
                    <a:lnTo>
                      <a:pt x="3" y="7"/>
                    </a:lnTo>
                    <a:lnTo>
                      <a:pt x="8" y="14"/>
                    </a:lnTo>
                    <a:lnTo>
                      <a:pt x="18" y="24"/>
                    </a:lnTo>
                    <a:lnTo>
                      <a:pt x="28" y="35"/>
                    </a:lnTo>
                    <a:lnTo>
                      <a:pt x="40" y="47"/>
                    </a:lnTo>
                    <a:lnTo>
                      <a:pt x="49" y="58"/>
                    </a:lnTo>
                    <a:lnTo>
                      <a:pt x="55" y="70"/>
                    </a:lnTo>
                    <a:lnTo>
                      <a:pt x="59" y="80"/>
                    </a:lnTo>
                    <a:lnTo>
                      <a:pt x="55" y="67"/>
                    </a:lnTo>
                    <a:lnTo>
                      <a:pt x="49" y="53"/>
                    </a:lnTo>
                    <a:lnTo>
                      <a:pt x="41" y="38"/>
                    </a:lnTo>
                    <a:lnTo>
                      <a:pt x="32" y="24"/>
                    </a:lnTo>
                    <a:lnTo>
                      <a:pt x="23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5" name="Freeform 67"/>
              <p:cNvSpPr>
                <a:spLocks/>
              </p:cNvSpPr>
              <p:nvPr/>
            </p:nvSpPr>
            <p:spPr bwMode="auto">
              <a:xfrm>
                <a:off x="1153" y="227"/>
                <a:ext cx="19" cy="29"/>
              </a:xfrm>
              <a:custGeom>
                <a:avLst/>
                <a:gdLst>
                  <a:gd name="T0" fmla="*/ 38 w 38"/>
                  <a:gd name="T1" fmla="*/ 59 h 59"/>
                  <a:gd name="T2" fmla="*/ 30 w 38"/>
                  <a:gd name="T3" fmla="*/ 40 h 59"/>
                  <a:gd name="T4" fmla="*/ 18 w 38"/>
                  <a:gd name="T5" fmla="*/ 20 h 59"/>
                  <a:gd name="T6" fmla="*/ 7 w 38"/>
                  <a:gd name="T7" fmla="*/ 4 h 59"/>
                  <a:gd name="T8" fmla="*/ 0 w 38"/>
                  <a:gd name="T9" fmla="*/ 0 h 59"/>
                  <a:gd name="T10" fmla="*/ 0 w 38"/>
                  <a:gd name="T11" fmla="*/ 5 h 59"/>
                  <a:gd name="T12" fmla="*/ 4 w 38"/>
                  <a:gd name="T13" fmla="*/ 11 h 59"/>
                  <a:gd name="T14" fmla="*/ 9 w 38"/>
                  <a:gd name="T15" fmla="*/ 20 h 59"/>
                  <a:gd name="T16" fmla="*/ 16 w 38"/>
                  <a:gd name="T17" fmla="*/ 28 h 59"/>
                  <a:gd name="T18" fmla="*/ 22 w 38"/>
                  <a:gd name="T19" fmla="*/ 38 h 59"/>
                  <a:gd name="T20" fmla="*/ 29 w 38"/>
                  <a:gd name="T21" fmla="*/ 47 h 59"/>
                  <a:gd name="T22" fmla="*/ 34 w 38"/>
                  <a:gd name="T23" fmla="*/ 53 h 59"/>
                  <a:gd name="T24" fmla="*/ 38 w 38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59"/>
                  <a:gd name="T41" fmla="*/ 38 w 38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59">
                    <a:moveTo>
                      <a:pt x="38" y="59"/>
                    </a:moveTo>
                    <a:lnTo>
                      <a:pt x="30" y="40"/>
                    </a:lnTo>
                    <a:lnTo>
                      <a:pt x="18" y="2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20"/>
                    </a:lnTo>
                    <a:lnTo>
                      <a:pt x="16" y="28"/>
                    </a:lnTo>
                    <a:lnTo>
                      <a:pt x="22" y="38"/>
                    </a:lnTo>
                    <a:lnTo>
                      <a:pt x="29" y="47"/>
                    </a:lnTo>
                    <a:lnTo>
                      <a:pt x="34" y="53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6" name="Freeform 68"/>
              <p:cNvSpPr>
                <a:spLocks/>
              </p:cNvSpPr>
              <p:nvPr/>
            </p:nvSpPr>
            <p:spPr bwMode="auto">
              <a:xfrm>
                <a:off x="1254" y="336"/>
                <a:ext cx="54" cy="155"/>
              </a:xfrm>
              <a:custGeom>
                <a:avLst/>
                <a:gdLst>
                  <a:gd name="T0" fmla="*/ 15 w 108"/>
                  <a:gd name="T1" fmla="*/ 308 h 309"/>
                  <a:gd name="T2" fmla="*/ 11 w 108"/>
                  <a:gd name="T3" fmla="*/ 309 h 309"/>
                  <a:gd name="T4" fmla="*/ 8 w 108"/>
                  <a:gd name="T5" fmla="*/ 308 h 309"/>
                  <a:gd name="T6" fmla="*/ 4 w 108"/>
                  <a:gd name="T7" fmla="*/ 307 h 309"/>
                  <a:gd name="T8" fmla="*/ 0 w 108"/>
                  <a:gd name="T9" fmla="*/ 307 h 309"/>
                  <a:gd name="T10" fmla="*/ 40 w 108"/>
                  <a:gd name="T11" fmla="*/ 269 h 309"/>
                  <a:gd name="T12" fmla="*/ 68 w 108"/>
                  <a:gd name="T13" fmla="*/ 229 h 309"/>
                  <a:gd name="T14" fmla="*/ 86 w 108"/>
                  <a:gd name="T15" fmla="*/ 187 h 309"/>
                  <a:gd name="T16" fmla="*/ 94 w 108"/>
                  <a:gd name="T17" fmla="*/ 144 h 309"/>
                  <a:gd name="T18" fmla="*/ 97 w 108"/>
                  <a:gd name="T19" fmla="*/ 103 h 309"/>
                  <a:gd name="T20" fmla="*/ 94 w 108"/>
                  <a:gd name="T21" fmla="*/ 65 h 309"/>
                  <a:gd name="T22" fmla="*/ 90 w 108"/>
                  <a:gd name="T23" fmla="*/ 30 h 309"/>
                  <a:gd name="T24" fmla="*/ 85 w 108"/>
                  <a:gd name="T25" fmla="*/ 0 h 309"/>
                  <a:gd name="T26" fmla="*/ 98 w 108"/>
                  <a:gd name="T27" fmla="*/ 24 h 309"/>
                  <a:gd name="T28" fmla="*/ 107 w 108"/>
                  <a:gd name="T29" fmla="*/ 60 h 309"/>
                  <a:gd name="T30" fmla="*/ 108 w 108"/>
                  <a:gd name="T31" fmla="*/ 104 h 309"/>
                  <a:gd name="T32" fmla="*/ 104 w 108"/>
                  <a:gd name="T33" fmla="*/ 152 h 309"/>
                  <a:gd name="T34" fmla="*/ 94 w 108"/>
                  <a:gd name="T35" fmla="*/ 200 h 309"/>
                  <a:gd name="T36" fmla="*/ 76 w 108"/>
                  <a:gd name="T37" fmla="*/ 245 h 309"/>
                  <a:gd name="T38" fmla="*/ 49 w 108"/>
                  <a:gd name="T39" fmla="*/ 282 h 309"/>
                  <a:gd name="T40" fmla="*/ 15 w 108"/>
                  <a:gd name="T41" fmla="*/ 308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309"/>
                  <a:gd name="T65" fmla="*/ 108 w 108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309">
                    <a:moveTo>
                      <a:pt x="15" y="308"/>
                    </a:moveTo>
                    <a:lnTo>
                      <a:pt x="11" y="309"/>
                    </a:lnTo>
                    <a:lnTo>
                      <a:pt x="8" y="308"/>
                    </a:lnTo>
                    <a:lnTo>
                      <a:pt x="4" y="307"/>
                    </a:lnTo>
                    <a:lnTo>
                      <a:pt x="0" y="307"/>
                    </a:lnTo>
                    <a:lnTo>
                      <a:pt x="40" y="269"/>
                    </a:lnTo>
                    <a:lnTo>
                      <a:pt x="68" y="229"/>
                    </a:lnTo>
                    <a:lnTo>
                      <a:pt x="86" y="187"/>
                    </a:lnTo>
                    <a:lnTo>
                      <a:pt x="94" y="144"/>
                    </a:lnTo>
                    <a:lnTo>
                      <a:pt x="97" y="103"/>
                    </a:lnTo>
                    <a:lnTo>
                      <a:pt x="94" y="65"/>
                    </a:lnTo>
                    <a:lnTo>
                      <a:pt x="90" y="30"/>
                    </a:lnTo>
                    <a:lnTo>
                      <a:pt x="85" y="0"/>
                    </a:lnTo>
                    <a:lnTo>
                      <a:pt x="98" y="24"/>
                    </a:lnTo>
                    <a:lnTo>
                      <a:pt x="107" y="60"/>
                    </a:lnTo>
                    <a:lnTo>
                      <a:pt x="108" y="104"/>
                    </a:lnTo>
                    <a:lnTo>
                      <a:pt x="104" y="152"/>
                    </a:lnTo>
                    <a:lnTo>
                      <a:pt x="94" y="200"/>
                    </a:lnTo>
                    <a:lnTo>
                      <a:pt x="76" y="245"/>
                    </a:lnTo>
                    <a:lnTo>
                      <a:pt x="49" y="282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7" name="Freeform 69"/>
              <p:cNvSpPr>
                <a:spLocks/>
              </p:cNvSpPr>
              <p:nvPr/>
            </p:nvSpPr>
            <p:spPr bwMode="auto">
              <a:xfrm>
                <a:off x="1267" y="340"/>
                <a:ext cx="37" cy="22"/>
              </a:xfrm>
              <a:custGeom>
                <a:avLst/>
                <a:gdLst>
                  <a:gd name="T0" fmla="*/ 73 w 73"/>
                  <a:gd name="T1" fmla="*/ 44 h 44"/>
                  <a:gd name="T2" fmla="*/ 67 w 73"/>
                  <a:gd name="T3" fmla="*/ 35 h 44"/>
                  <a:gd name="T4" fmla="*/ 56 w 73"/>
                  <a:gd name="T5" fmla="*/ 26 h 44"/>
                  <a:gd name="T6" fmla="*/ 46 w 73"/>
                  <a:gd name="T7" fmla="*/ 19 h 44"/>
                  <a:gd name="T8" fmla="*/ 33 w 73"/>
                  <a:gd name="T9" fmla="*/ 11 h 44"/>
                  <a:gd name="T10" fmla="*/ 22 w 73"/>
                  <a:gd name="T11" fmla="*/ 6 h 44"/>
                  <a:gd name="T12" fmla="*/ 12 w 73"/>
                  <a:gd name="T13" fmla="*/ 2 h 44"/>
                  <a:gd name="T14" fmla="*/ 4 w 73"/>
                  <a:gd name="T15" fmla="*/ 0 h 44"/>
                  <a:gd name="T16" fmla="*/ 0 w 73"/>
                  <a:gd name="T17" fmla="*/ 2 h 44"/>
                  <a:gd name="T18" fmla="*/ 0 w 73"/>
                  <a:gd name="T19" fmla="*/ 5 h 44"/>
                  <a:gd name="T20" fmla="*/ 5 w 73"/>
                  <a:gd name="T21" fmla="*/ 9 h 44"/>
                  <a:gd name="T22" fmla="*/ 14 w 73"/>
                  <a:gd name="T23" fmla="*/ 13 h 44"/>
                  <a:gd name="T24" fmla="*/ 25 w 73"/>
                  <a:gd name="T25" fmla="*/ 19 h 44"/>
                  <a:gd name="T26" fmla="*/ 38 w 73"/>
                  <a:gd name="T27" fmla="*/ 24 h 44"/>
                  <a:gd name="T28" fmla="*/ 51 w 73"/>
                  <a:gd name="T29" fmla="*/ 30 h 44"/>
                  <a:gd name="T30" fmla="*/ 63 w 73"/>
                  <a:gd name="T31" fmla="*/ 36 h 44"/>
                  <a:gd name="T32" fmla="*/ 73 w 73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44"/>
                  <a:gd name="T53" fmla="*/ 73 w 7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44">
                    <a:moveTo>
                      <a:pt x="73" y="44"/>
                    </a:moveTo>
                    <a:lnTo>
                      <a:pt x="67" y="35"/>
                    </a:lnTo>
                    <a:lnTo>
                      <a:pt x="56" y="26"/>
                    </a:lnTo>
                    <a:lnTo>
                      <a:pt x="46" y="19"/>
                    </a:lnTo>
                    <a:lnTo>
                      <a:pt x="33" y="11"/>
                    </a:lnTo>
                    <a:lnTo>
                      <a:pt x="22" y="6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14" y="13"/>
                    </a:lnTo>
                    <a:lnTo>
                      <a:pt x="25" y="19"/>
                    </a:lnTo>
                    <a:lnTo>
                      <a:pt x="38" y="24"/>
                    </a:lnTo>
                    <a:lnTo>
                      <a:pt x="51" y="30"/>
                    </a:lnTo>
                    <a:lnTo>
                      <a:pt x="63" y="36"/>
                    </a:lnTo>
                    <a:lnTo>
                      <a:pt x="73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8" name="Freeform 70"/>
              <p:cNvSpPr>
                <a:spLocks/>
              </p:cNvSpPr>
              <p:nvPr/>
            </p:nvSpPr>
            <p:spPr bwMode="auto">
              <a:xfrm>
                <a:off x="1261" y="345"/>
                <a:ext cx="44" cy="32"/>
              </a:xfrm>
              <a:custGeom>
                <a:avLst/>
                <a:gdLst>
                  <a:gd name="T0" fmla="*/ 0 w 88"/>
                  <a:gd name="T1" fmla="*/ 1 h 64"/>
                  <a:gd name="T2" fmla="*/ 4 w 88"/>
                  <a:gd name="T3" fmla="*/ 0 h 64"/>
                  <a:gd name="T4" fmla="*/ 14 w 88"/>
                  <a:gd name="T5" fmla="*/ 3 h 64"/>
                  <a:gd name="T6" fmla="*/ 26 w 88"/>
                  <a:gd name="T7" fmla="*/ 9 h 64"/>
                  <a:gd name="T8" fmla="*/ 42 w 88"/>
                  <a:gd name="T9" fmla="*/ 17 h 64"/>
                  <a:gd name="T10" fmla="*/ 56 w 88"/>
                  <a:gd name="T11" fmla="*/ 27 h 64"/>
                  <a:gd name="T12" fmla="*/ 71 w 88"/>
                  <a:gd name="T13" fmla="*/ 39 h 64"/>
                  <a:gd name="T14" fmla="*/ 81 w 88"/>
                  <a:gd name="T15" fmla="*/ 51 h 64"/>
                  <a:gd name="T16" fmla="*/ 88 w 88"/>
                  <a:gd name="T17" fmla="*/ 64 h 64"/>
                  <a:gd name="T18" fmla="*/ 79 w 88"/>
                  <a:gd name="T19" fmla="*/ 56 h 64"/>
                  <a:gd name="T20" fmla="*/ 66 w 88"/>
                  <a:gd name="T21" fmla="*/ 48 h 64"/>
                  <a:gd name="T22" fmla="*/ 50 w 88"/>
                  <a:gd name="T23" fmla="*/ 38 h 64"/>
                  <a:gd name="T24" fmla="*/ 34 w 88"/>
                  <a:gd name="T25" fmla="*/ 28 h 64"/>
                  <a:gd name="T26" fmla="*/ 20 w 88"/>
                  <a:gd name="T27" fmla="*/ 18 h 64"/>
                  <a:gd name="T28" fmla="*/ 9 w 88"/>
                  <a:gd name="T29" fmla="*/ 11 h 64"/>
                  <a:gd name="T30" fmla="*/ 1 w 88"/>
                  <a:gd name="T31" fmla="*/ 4 h 64"/>
                  <a:gd name="T32" fmla="*/ 0 w 88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64"/>
                  <a:gd name="T53" fmla="*/ 88 w 8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64">
                    <a:moveTo>
                      <a:pt x="0" y="1"/>
                    </a:moveTo>
                    <a:lnTo>
                      <a:pt x="4" y="0"/>
                    </a:lnTo>
                    <a:lnTo>
                      <a:pt x="14" y="3"/>
                    </a:lnTo>
                    <a:lnTo>
                      <a:pt x="26" y="9"/>
                    </a:lnTo>
                    <a:lnTo>
                      <a:pt x="42" y="17"/>
                    </a:lnTo>
                    <a:lnTo>
                      <a:pt x="56" y="27"/>
                    </a:lnTo>
                    <a:lnTo>
                      <a:pt x="71" y="39"/>
                    </a:lnTo>
                    <a:lnTo>
                      <a:pt x="81" y="51"/>
                    </a:lnTo>
                    <a:lnTo>
                      <a:pt x="88" y="64"/>
                    </a:lnTo>
                    <a:lnTo>
                      <a:pt x="79" y="56"/>
                    </a:lnTo>
                    <a:lnTo>
                      <a:pt x="66" y="48"/>
                    </a:lnTo>
                    <a:lnTo>
                      <a:pt x="50" y="38"/>
                    </a:lnTo>
                    <a:lnTo>
                      <a:pt x="34" y="28"/>
                    </a:lnTo>
                    <a:lnTo>
                      <a:pt x="20" y="18"/>
                    </a:lnTo>
                    <a:lnTo>
                      <a:pt x="9" y="11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599" name="Freeform 71"/>
              <p:cNvSpPr>
                <a:spLocks/>
              </p:cNvSpPr>
              <p:nvPr/>
            </p:nvSpPr>
            <p:spPr bwMode="auto">
              <a:xfrm>
                <a:off x="1254" y="366"/>
                <a:ext cx="52" cy="39"/>
              </a:xfrm>
              <a:custGeom>
                <a:avLst/>
                <a:gdLst>
                  <a:gd name="T0" fmla="*/ 0 w 103"/>
                  <a:gd name="T1" fmla="*/ 0 h 80"/>
                  <a:gd name="T2" fmla="*/ 5 w 103"/>
                  <a:gd name="T3" fmla="*/ 0 h 80"/>
                  <a:gd name="T4" fmla="*/ 17 w 103"/>
                  <a:gd name="T5" fmla="*/ 4 h 80"/>
                  <a:gd name="T6" fmla="*/ 32 w 103"/>
                  <a:gd name="T7" fmla="*/ 13 h 80"/>
                  <a:gd name="T8" fmla="*/ 49 w 103"/>
                  <a:gd name="T9" fmla="*/ 25 h 80"/>
                  <a:gd name="T10" fmla="*/ 66 w 103"/>
                  <a:gd name="T11" fmla="*/ 38 h 80"/>
                  <a:gd name="T12" fmla="*/ 82 w 103"/>
                  <a:gd name="T13" fmla="*/ 53 h 80"/>
                  <a:gd name="T14" fmla="*/ 95 w 103"/>
                  <a:gd name="T15" fmla="*/ 67 h 80"/>
                  <a:gd name="T16" fmla="*/ 103 w 103"/>
                  <a:gd name="T17" fmla="*/ 80 h 80"/>
                  <a:gd name="T18" fmla="*/ 95 w 103"/>
                  <a:gd name="T19" fmla="*/ 73 h 80"/>
                  <a:gd name="T20" fmla="*/ 81 w 103"/>
                  <a:gd name="T21" fmla="*/ 64 h 80"/>
                  <a:gd name="T22" fmla="*/ 64 w 103"/>
                  <a:gd name="T23" fmla="*/ 53 h 80"/>
                  <a:gd name="T24" fmla="*/ 44 w 103"/>
                  <a:gd name="T25" fmla="*/ 40 h 80"/>
                  <a:gd name="T26" fmla="*/ 26 w 103"/>
                  <a:gd name="T27" fmla="*/ 27 h 80"/>
                  <a:gd name="T28" fmla="*/ 11 w 103"/>
                  <a:gd name="T29" fmla="*/ 15 h 80"/>
                  <a:gd name="T30" fmla="*/ 2 w 103"/>
                  <a:gd name="T31" fmla="*/ 5 h 80"/>
                  <a:gd name="T32" fmla="*/ 0 w 103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80"/>
                  <a:gd name="T53" fmla="*/ 103 w 103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80">
                    <a:moveTo>
                      <a:pt x="0" y="0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3"/>
                    </a:lnTo>
                    <a:lnTo>
                      <a:pt x="49" y="25"/>
                    </a:lnTo>
                    <a:lnTo>
                      <a:pt x="66" y="38"/>
                    </a:lnTo>
                    <a:lnTo>
                      <a:pt x="82" y="53"/>
                    </a:lnTo>
                    <a:lnTo>
                      <a:pt x="95" y="67"/>
                    </a:lnTo>
                    <a:lnTo>
                      <a:pt x="103" y="80"/>
                    </a:lnTo>
                    <a:lnTo>
                      <a:pt x="95" y="73"/>
                    </a:lnTo>
                    <a:lnTo>
                      <a:pt x="81" y="64"/>
                    </a:lnTo>
                    <a:lnTo>
                      <a:pt x="64" y="53"/>
                    </a:lnTo>
                    <a:lnTo>
                      <a:pt x="44" y="40"/>
                    </a:lnTo>
                    <a:lnTo>
                      <a:pt x="26" y="27"/>
                    </a:lnTo>
                    <a:lnTo>
                      <a:pt x="11" y="1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0" name="Freeform 72"/>
              <p:cNvSpPr>
                <a:spLocks/>
              </p:cNvSpPr>
              <p:nvPr/>
            </p:nvSpPr>
            <p:spPr bwMode="auto">
              <a:xfrm>
                <a:off x="1244" y="397"/>
                <a:ext cx="57" cy="36"/>
              </a:xfrm>
              <a:custGeom>
                <a:avLst/>
                <a:gdLst>
                  <a:gd name="T0" fmla="*/ 0 w 114"/>
                  <a:gd name="T1" fmla="*/ 1 h 73"/>
                  <a:gd name="T2" fmla="*/ 7 w 114"/>
                  <a:gd name="T3" fmla="*/ 0 h 73"/>
                  <a:gd name="T4" fmla="*/ 21 w 114"/>
                  <a:gd name="T5" fmla="*/ 4 h 73"/>
                  <a:gd name="T6" fmla="*/ 38 w 114"/>
                  <a:gd name="T7" fmla="*/ 11 h 73"/>
                  <a:gd name="T8" fmla="*/ 58 w 114"/>
                  <a:gd name="T9" fmla="*/ 22 h 73"/>
                  <a:gd name="T10" fmla="*/ 76 w 114"/>
                  <a:gd name="T11" fmla="*/ 35 h 73"/>
                  <a:gd name="T12" fmla="*/ 93 w 114"/>
                  <a:gd name="T13" fmla="*/ 48 h 73"/>
                  <a:gd name="T14" fmla="*/ 107 w 114"/>
                  <a:gd name="T15" fmla="*/ 61 h 73"/>
                  <a:gd name="T16" fmla="*/ 114 w 114"/>
                  <a:gd name="T17" fmla="*/ 73 h 73"/>
                  <a:gd name="T18" fmla="*/ 105 w 114"/>
                  <a:gd name="T19" fmla="*/ 68 h 73"/>
                  <a:gd name="T20" fmla="*/ 90 w 114"/>
                  <a:gd name="T21" fmla="*/ 60 h 73"/>
                  <a:gd name="T22" fmla="*/ 71 w 114"/>
                  <a:gd name="T23" fmla="*/ 49 h 73"/>
                  <a:gd name="T24" fmla="*/ 50 w 114"/>
                  <a:gd name="T25" fmla="*/ 36 h 73"/>
                  <a:gd name="T26" fmla="*/ 30 w 114"/>
                  <a:gd name="T27" fmla="*/ 24 h 73"/>
                  <a:gd name="T28" fmla="*/ 14 w 114"/>
                  <a:gd name="T29" fmla="*/ 14 h 73"/>
                  <a:gd name="T30" fmla="*/ 3 w 114"/>
                  <a:gd name="T31" fmla="*/ 5 h 73"/>
                  <a:gd name="T32" fmla="*/ 0 w 114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73"/>
                  <a:gd name="T53" fmla="*/ 114 w 11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73">
                    <a:moveTo>
                      <a:pt x="0" y="1"/>
                    </a:moveTo>
                    <a:lnTo>
                      <a:pt x="7" y="0"/>
                    </a:lnTo>
                    <a:lnTo>
                      <a:pt x="21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6" y="35"/>
                    </a:lnTo>
                    <a:lnTo>
                      <a:pt x="93" y="48"/>
                    </a:lnTo>
                    <a:lnTo>
                      <a:pt x="107" y="61"/>
                    </a:lnTo>
                    <a:lnTo>
                      <a:pt x="114" y="73"/>
                    </a:lnTo>
                    <a:lnTo>
                      <a:pt x="105" y="68"/>
                    </a:lnTo>
                    <a:lnTo>
                      <a:pt x="90" y="60"/>
                    </a:lnTo>
                    <a:lnTo>
                      <a:pt x="71" y="49"/>
                    </a:lnTo>
                    <a:lnTo>
                      <a:pt x="50" y="36"/>
                    </a:lnTo>
                    <a:lnTo>
                      <a:pt x="30" y="24"/>
                    </a:lnTo>
                    <a:lnTo>
                      <a:pt x="14" y="14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1" name="Freeform 73"/>
              <p:cNvSpPr>
                <a:spLocks/>
              </p:cNvSpPr>
              <p:nvPr/>
            </p:nvSpPr>
            <p:spPr bwMode="auto">
              <a:xfrm>
                <a:off x="1242" y="412"/>
                <a:ext cx="52" cy="33"/>
              </a:xfrm>
              <a:custGeom>
                <a:avLst/>
                <a:gdLst>
                  <a:gd name="T0" fmla="*/ 0 w 104"/>
                  <a:gd name="T1" fmla="*/ 1 h 64"/>
                  <a:gd name="T2" fmla="*/ 5 w 104"/>
                  <a:gd name="T3" fmla="*/ 0 h 64"/>
                  <a:gd name="T4" fmla="*/ 17 w 104"/>
                  <a:gd name="T5" fmla="*/ 4 h 64"/>
                  <a:gd name="T6" fmla="*/ 34 w 104"/>
                  <a:gd name="T7" fmla="*/ 12 h 64"/>
                  <a:gd name="T8" fmla="*/ 52 w 104"/>
                  <a:gd name="T9" fmla="*/ 21 h 64"/>
                  <a:gd name="T10" fmla="*/ 69 w 104"/>
                  <a:gd name="T11" fmla="*/ 32 h 64"/>
                  <a:gd name="T12" fmla="*/ 87 w 104"/>
                  <a:gd name="T13" fmla="*/ 44 h 64"/>
                  <a:gd name="T14" fmla="*/ 98 w 104"/>
                  <a:gd name="T15" fmla="*/ 55 h 64"/>
                  <a:gd name="T16" fmla="*/ 104 w 104"/>
                  <a:gd name="T17" fmla="*/ 64 h 64"/>
                  <a:gd name="T18" fmla="*/ 94 w 104"/>
                  <a:gd name="T19" fmla="*/ 59 h 64"/>
                  <a:gd name="T20" fmla="*/ 79 w 104"/>
                  <a:gd name="T21" fmla="*/ 51 h 64"/>
                  <a:gd name="T22" fmla="*/ 60 w 104"/>
                  <a:gd name="T23" fmla="*/ 43 h 64"/>
                  <a:gd name="T24" fmla="*/ 42 w 104"/>
                  <a:gd name="T25" fmla="*/ 32 h 64"/>
                  <a:gd name="T26" fmla="*/ 24 w 104"/>
                  <a:gd name="T27" fmla="*/ 22 h 64"/>
                  <a:gd name="T28" fmla="*/ 11 w 104"/>
                  <a:gd name="T29" fmla="*/ 14 h 64"/>
                  <a:gd name="T30" fmla="*/ 1 w 104"/>
                  <a:gd name="T31" fmla="*/ 6 h 64"/>
                  <a:gd name="T32" fmla="*/ 0 w 10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4"/>
                  <a:gd name="T53" fmla="*/ 104 w 10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4" y="12"/>
                    </a:lnTo>
                    <a:lnTo>
                      <a:pt x="52" y="21"/>
                    </a:lnTo>
                    <a:lnTo>
                      <a:pt x="69" y="32"/>
                    </a:lnTo>
                    <a:lnTo>
                      <a:pt x="87" y="44"/>
                    </a:lnTo>
                    <a:lnTo>
                      <a:pt x="98" y="55"/>
                    </a:lnTo>
                    <a:lnTo>
                      <a:pt x="104" y="64"/>
                    </a:lnTo>
                    <a:lnTo>
                      <a:pt x="94" y="59"/>
                    </a:lnTo>
                    <a:lnTo>
                      <a:pt x="79" y="51"/>
                    </a:lnTo>
                    <a:lnTo>
                      <a:pt x="60" y="43"/>
                    </a:lnTo>
                    <a:lnTo>
                      <a:pt x="42" y="32"/>
                    </a:lnTo>
                    <a:lnTo>
                      <a:pt x="24" y="22"/>
                    </a:lnTo>
                    <a:lnTo>
                      <a:pt x="11" y="14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2" name="Freeform 74"/>
              <p:cNvSpPr>
                <a:spLocks/>
              </p:cNvSpPr>
              <p:nvPr/>
            </p:nvSpPr>
            <p:spPr bwMode="auto">
              <a:xfrm>
                <a:off x="1243" y="440"/>
                <a:ext cx="42" cy="27"/>
              </a:xfrm>
              <a:custGeom>
                <a:avLst/>
                <a:gdLst>
                  <a:gd name="T0" fmla="*/ 0 w 86"/>
                  <a:gd name="T1" fmla="*/ 1 h 53"/>
                  <a:gd name="T2" fmla="*/ 6 w 86"/>
                  <a:gd name="T3" fmla="*/ 0 h 53"/>
                  <a:gd name="T4" fmla="*/ 15 w 86"/>
                  <a:gd name="T5" fmla="*/ 1 h 53"/>
                  <a:gd name="T6" fmla="*/ 28 w 86"/>
                  <a:gd name="T7" fmla="*/ 5 h 53"/>
                  <a:gd name="T8" fmla="*/ 42 w 86"/>
                  <a:gd name="T9" fmla="*/ 11 h 53"/>
                  <a:gd name="T10" fmla="*/ 57 w 86"/>
                  <a:gd name="T11" fmla="*/ 20 h 53"/>
                  <a:gd name="T12" fmla="*/ 70 w 86"/>
                  <a:gd name="T13" fmla="*/ 31 h 53"/>
                  <a:gd name="T14" fmla="*/ 80 w 86"/>
                  <a:gd name="T15" fmla="*/ 42 h 53"/>
                  <a:gd name="T16" fmla="*/ 86 w 86"/>
                  <a:gd name="T17" fmla="*/ 53 h 53"/>
                  <a:gd name="T18" fmla="*/ 76 w 86"/>
                  <a:gd name="T19" fmla="*/ 48 h 53"/>
                  <a:gd name="T20" fmla="*/ 65 w 86"/>
                  <a:gd name="T21" fmla="*/ 41 h 53"/>
                  <a:gd name="T22" fmla="*/ 49 w 86"/>
                  <a:gd name="T23" fmla="*/ 33 h 53"/>
                  <a:gd name="T24" fmla="*/ 33 w 86"/>
                  <a:gd name="T25" fmla="*/ 25 h 53"/>
                  <a:gd name="T26" fmla="*/ 20 w 86"/>
                  <a:gd name="T27" fmla="*/ 17 h 53"/>
                  <a:gd name="T28" fmla="*/ 8 w 86"/>
                  <a:gd name="T29" fmla="*/ 10 h 53"/>
                  <a:gd name="T30" fmla="*/ 2 w 86"/>
                  <a:gd name="T31" fmla="*/ 5 h 53"/>
                  <a:gd name="T32" fmla="*/ 0 w 86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53"/>
                  <a:gd name="T53" fmla="*/ 86 w 86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53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8" y="5"/>
                    </a:lnTo>
                    <a:lnTo>
                      <a:pt x="42" y="11"/>
                    </a:lnTo>
                    <a:lnTo>
                      <a:pt x="57" y="20"/>
                    </a:lnTo>
                    <a:lnTo>
                      <a:pt x="70" y="31"/>
                    </a:lnTo>
                    <a:lnTo>
                      <a:pt x="80" y="42"/>
                    </a:lnTo>
                    <a:lnTo>
                      <a:pt x="86" y="53"/>
                    </a:lnTo>
                    <a:lnTo>
                      <a:pt x="76" y="48"/>
                    </a:lnTo>
                    <a:lnTo>
                      <a:pt x="65" y="41"/>
                    </a:lnTo>
                    <a:lnTo>
                      <a:pt x="49" y="33"/>
                    </a:lnTo>
                    <a:lnTo>
                      <a:pt x="33" y="25"/>
                    </a:lnTo>
                    <a:lnTo>
                      <a:pt x="20" y="17"/>
                    </a:lnTo>
                    <a:lnTo>
                      <a:pt x="8" y="10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3" name="Freeform 75"/>
              <p:cNvSpPr>
                <a:spLocks/>
              </p:cNvSpPr>
              <p:nvPr/>
            </p:nvSpPr>
            <p:spPr bwMode="auto">
              <a:xfrm>
                <a:off x="1233" y="478"/>
                <a:ext cx="26" cy="7"/>
              </a:xfrm>
              <a:custGeom>
                <a:avLst/>
                <a:gdLst>
                  <a:gd name="T0" fmla="*/ 0 w 52"/>
                  <a:gd name="T1" fmla="*/ 3 h 14"/>
                  <a:gd name="T2" fmla="*/ 4 w 52"/>
                  <a:gd name="T3" fmla="*/ 1 h 14"/>
                  <a:gd name="T4" fmla="*/ 10 w 52"/>
                  <a:gd name="T5" fmla="*/ 0 h 14"/>
                  <a:gd name="T6" fmla="*/ 18 w 52"/>
                  <a:gd name="T7" fmla="*/ 0 h 14"/>
                  <a:gd name="T8" fmla="*/ 27 w 52"/>
                  <a:gd name="T9" fmla="*/ 0 h 14"/>
                  <a:gd name="T10" fmla="*/ 36 w 52"/>
                  <a:gd name="T11" fmla="*/ 2 h 14"/>
                  <a:gd name="T12" fmla="*/ 44 w 52"/>
                  <a:gd name="T13" fmla="*/ 4 h 14"/>
                  <a:gd name="T14" fmla="*/ 50 w 52"/>
                  <a:gd name="T15" fmla="*/ 9 h 14"/>
                  <a:gd name="T16" fmla="*/ 52 w 52"/>
                  <a:gd name="T17" fmla="*/ 14 h 14"/>
                  <a:gd name="T18" fmla="*/ 46 w 52"/>
                  <a:gd name="T19" fmla="*/ 10 h 14"/>
                  <a:gd name="T20" fmla="*/ 38 w 52"/>
                  <a:gd name="T21" fmla="*/ 8 h 14"/>
                  <a:gd name="T22" fmla="*/ 27 w 52"/>
                  <a:gd name="T23" fmla="*/ 8 h 14"/>
                  <a:gd name="T24" fmla="*/ 18 w 52"/>
                  <a:gd name="T25" fmla="*/ 8 h 14"/>
                  <a:gd name="T26" fmla="*/ 9 w 52"/>
                  <a:gd name="T27" fmla="*/ 8 h 14"/>
                  <a:gd name="T28" fmla="*/ 2 w 52"/>
                  <a:gd name="T29" fmla="*/ 8 h 14"/>
                  <a:gd name="T30" fmla="*/ 0 w 52"/>
                  <a:gd name="T31" fmla="*/ 7 h 14"/>
                  <a:gd name="T32" fmla="*/ 0 w 52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4"/>
                  <a:gd name="T53" fmla="*/ 52 w 5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4">
                    <a:moveTo>
                      <a:pt x="0" y="3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4" y="4"/>
                    </a:lnTo>
                    <a:lnTo>
                      <a:pt x="50" y="9"/>
                    </a:lnTo>
                    <a:lnTo>
                      <a:pt x="52" y="14"/>
                    </a:lnTo>
                    <a:lnTo>
                      <a:pt x="46" y="10"/>
                    </a:lnTo>
                    <a:lnTo>
                      <a:pt x="38" y="8"/>
                    </a:lnTo>
                    <a:lnTo>
                      <a:pt x="27" y="8"/>
                    </a:lnTo>
                    <a:lnTo>
                      <a:pt x="18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4" name="Freeform 76"/>
              <p:cNvSpPr>
                <a:spLocks/>
              </p:cNvSpPr>
              <p:nvPr/>
            </p:nvSpPr>
            <p:spPr bwMode="auto">
              <a:xfrm>
                <a:off x="1258" y="357"/>
                <a:ext cx="48" cy="35"/>
              </a:xfrm>
              <a:custGeom>
                <a:avLst/>
                <a:gdLst>
                  <a:gd name="T0" fmla="*/ 0 w 95"/>
                  <a:gd name="T1" fmla="*/ 1 h 71"/>
                  <a:gd name="T2" fmla="*/ 5 w 95"/>
                  <a:gd name="T3" fmla="*/ 0 h 71"/>
                  <a:gd name="T4" fmla="*/ 17 w 95"/>
                  <a:gd name="T5" fmla="*/ 3 h 71"/>
                  <a:gd name="T6" fmla="*/ 30 w 95"/>
                  <a:gd name="T7" fmla="*/ 11 h 71"/>
                  <a:gd name="T8" fmla="*/ 46 w 95"/>
                  <a:gd name="T9" fmla="*/ 20 h 71"/>
                  <a:gd name="T10" fmla="*/ 61 w 95"/>
                  <a:gd name="T11" fmla="*/ 32 h 71"/>
                  <a:gd name="T12" fmla="*/ 76 w 95"/>
                  <a:gd name="T13" fmla="*/ 45 h 71"/>
                  <a:gd name="T14" fmla="*/ 88 w 95"/>
                  <a:gd name="T15" fmla="*/ 58 h 71"/>
                  <a:gd name="T16" fmla="*/ 95 w 95"/>
                  <a:gd name="T17" fmla="*/ 71 h 71"/>
                  <a:gd name="T18" fmla="*/ 88 w 95"/>
                  <a:gd name="T19" fmla="*/ 66 h 71"/>
                  <a:gd name="T20" fmla="*/ 76 w 95"/>
                  <a:gd name="T21" fmla="*/ 57 h 71"/>
                  <a:gd name="T22" fmla="*/ 59 w 95"/>
                  <a:gd name="T23" fmla="*/ 46 h 71"/>
                  <a:gd name="T24" fmla="*/ 42 w 95"/>
                  <a:gd name="T25" fmla="*/ 35 h 71"/>
                  <a:gd name="T26" fmla="*/ 25 w 95"/>
                  <a:gd name="T27" fmla="*/ 25 h 71"/>
                  <a:gd name="T28" fmla="*/ 10 w 95"/>
                  <a:gd name="T29" fmla="*/ 15 h 71"/>
                  <a:gd name="T30" fmla="*/ 1 w 95"/>
                  <a:gd name="T31" fmla="*/ 6 h 71"/>
                  <a:gd name="T32" fmla="*/ 0 w 95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71"/>
                  <a:gd name="T53" fmla="*/ 95 w 9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71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0" y="11"/>
                    </a:lnTo>
                    <a:lnTo>
                      <a:pt x="46" y="20"/>
                    </a:lnTo>
                    <a:lnTo>
                      <a:pt x="61" y="32"/>
                    </a:lnTo>
                    <a:lnTo>
                      <a:pt x="76" y="45"/>
                    </a:lnTo>
                    <a:lnTo>
                      <a:pt x="88" y="58"/>
                    </a:lnTo>
                    <a:lnTo>
                      <a:pt x="95" y="71"/>
                    </a:lnTo>
                    <a:lnTo>
                      <a:pt x="88" y="66"/>
                    </a:lnTo>
                    <a:lnTo>
                      <a:pt x="76" y="57"/>
                    </a:lnTo>
                    <a:lnTo>
                      <a:pt x="59" y="46"/>
                    </a:lnTo>
                    <a:lnTo>
                      <a:pt x="42" y="35"/>
                    </a:lnTo>
                    <a:lnTo>
                      <a:pt x="25" y="25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5" name="Freeform 77"/>
              <p:cNvSpPr>
                <a:spLocks/>
              </p:cNvSpPr>
              <p:nvPr/>
            </p:nvSpPr>
            <p:spPr bwMode="auto">
              <a:xfrm>
                <a:off x="1249" y="383"/>
                <a:ext cx="55" cy="36"/>
              </a:xfrm>
              <a:custGeom>
                <a:avLst/>
                <a:gdLst>
                  <a:gd name="T0" fmla="*/ 0 w 110"/>
                  <a:gd name="T1" fmla="*/ 1 h 72"/>
                  <a:gd name="T2" fmla="*/ 7 w 110"/>
                  <a:gd name="T3" fmla="*/ 0 h 72"/>
                  <a:gd name="T4" fmla="*/ 20 w 110"/>
                  <a:gd name="T5" fmla="*/ 4 h 72"/>
                  <a:gd name="T6" fmla="*/ 37 w 110"/>
                  <a:gd name="T7" fmla="*/ 11 h 72"/>
                  <a:gd name="T8" fmla="*/ 55 w 110"/>
                  <a:gd name="T9" fmla="*/ 21 h 72"/>
                  <a:gd name="T10" fmla="*/ 74 w 110"/>
                  <a:gd name="T11" fmla="*/ 34 h 72"/>
                  <a:gd name="T12" fmla="*/ 91 w 110"/>
                  <a:gd name="T13" fmla="*/ 47 h 72"/>
                  <a:gd name="T14" fmla="*/ 104 w 110"/>
                  <a:gd name="T15" fmla="*/ 60 h 72"/>
                  <a:gd name="T16" fmla="*/ 110 w 110"/>
                  <a:gd name="T17" fmla="*/ 72 h 72"/>
                  <a:gd name="T18" fmla="*/ 103 w 110"/>
                  <a:gd name="T19" fmla="*/ 67 h 72"/>
                  <a:gd name="T20" fmla="*/ 88 w 110"/>
                  <a:gd name="T21" fmla="*/ 59 h 72"/>
                  <a:gd name="T22" fmla="*/ 69 w 110"/>
                  <a:gd name="T23" fmla="*/ 48 h 72"/>
                  <a:gd name="T24" fmla="*/ 49 w 110"/>
                  <a:gd name="T25" fmla="*/ 36 h 72"/>
                  <a:gd name="T26" fmla="*/ 29 w 110"/>
                  <a:gd name="T27" fmla="*/ 24 h 72"/>
                  <a:gd name="T28" fmla="*/ 14 w 110"/>
                  <a:gd name="T29" fmla="*/ 14 h 72"/>
                  <a:gd name="T30" fmla="*/ 3 w 110"/>
                  <a:gd name="T31" fmla="*/ 6 h 72"/>
                  <a:gd name="T32" fmla="*/ 0 w 11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72"/>
                  <a:gd name="T53" fmla="*/ 110 w 11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72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4" y="34"/>
                    </a:lnTo>
                    <a:lnTo>
                      <a:pt x="91" y="47"/>
                    </a:lnTo>
                    <a:lnTo>
                      <a:pt x="104" y="60"/>
                    </a:lnTo>
                    <a:lnTo>
                      <a:pt x="110" y="72"/>
                    </a:lnTo>
                    <a:lnTo>
                      <a:pt x="103" y="67"/>
                    </a:lnTo>
                    <a:lnTo>
                      <a:pt x="88" y="59"/>
                    </a:lnTo>
                    <a:lnTo>
                      <a:pt x="69" y="48"/>
                    </a:lnTo>
                    <a:lnTo>
                      <a:pt x="49" y="36"/>
                    </a:lnTo>
                    <a:lnTo>
                      <a:pt x="29" y="24"/>
                    </a:lnTo>
                    <a:lnTo>
                      <a:pt x="14" y="14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6" name="Freeform 78"/>
              <p:cNvSpPr>
                <a:spLocks/>
              </p:cNvSpPr>
              <p:nvPr/>
            </p:nvSpPr>
            <p:spPr bwMode="auto">
              <a:xfrm>
                <a:off x="1240" y="429"/>
                <a:ext cx="53" cy="27"/>
              </a:xfrm>
              <a:custGeom>
                <a:avLst/>
                <a:gdLst>
                  <a:gd name="T0" fmla="*/ 0 w 106"/>
                  <a:gd name="T1" fmla="*/ 1 h 54"/>
                  <a:gd name="T2" fmla="*/ 5 w 106"/>
                  <a:gd name="T3" fmla="*/ 0 h 54"/>
                  <a:gd name="T4" fmla="*/ 17 w 106"/>
                  <a:gd name="T5" fmla="*/ 2 h 54"/>
                  <a:gd name="T6" fmla="*/ 33 w 106"/>
                  <a:gd name="T7" fmla="*/ 7 h 54"/>
                  <a:gd name="T8" fmla="*/ 51 w 106"/>
                  <a:gd name="T9" fmla="*/ 13 h 54"/>
                  <a:gd name="T10" fmla="*/ 68 w 106"/>
                  <a:gd name="T11" fmla="*/ 22 h 54"/>
                  <a:gd name="T12" fmla="*/ 85 w 106"/>
                  <a:gd name="T13" fmla="*/ 31 h 54"/>
                  <a:gd name="T14" fmla="*/ 98 w 106"/>
                  <a:gd name="T15" fmla="*/ 42 h 54"/>
                  <a:gd name="T16" fmla="*/ 106 w 106"/>
                  <a:gd name="T17" fmla="*/ 54 h 54"/>
                  <a:gd name="T18" fmla="*/ 96 w 106"/>
                  <a:gd name="T19" fmla="*/ 49 h 54"/>
                  <a:gd name="T20" fmla="*/ 81 w 106"/>
                  <a:gd name="T21" fmla="*/ 42 h 54"/>
                  <a:gd name="T22" fmla="*/ 63 w 106"/>
                  <a:gd name="T23" fmla="*/ 35 h 54"/>
                  <a:gd name="T24" fmla="*/ 43 w 106"/>
                  <a:gd name="T25" fmla="*/ 26 h 54"/>
                  <a:gd name="T26" fmla="*/ 26 w 106"/>
                  <a:gd name="T27" fmla="*/ 18 h 54"/>
                  <a:gd name="T28" fmla="*/ 12 w 106"/>
                  <a:gd name="T29" fmla="*/ 11 h 54"/>
                  <a:gd name="T30" fmla="*/ 1 w 106"/>
                  <a:gd name="T31" fmla="*/ 5 h 54"/>
                  <a:gd name="T32" fmla="*/ 0 w 106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54"/>
                  <a:gd name="T53" fmla="*/ 106 w 10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5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3"/>
                    </a:lnTo>
                    <a:lnTo>
                      <a:pt x="68" y="22"/>
                    </a:lnTo>
                    <a:lnTo>
                      <a:pt x="85" y="31"/>
                    </a:lnTo>
                    <a:lnTo>
                      <a:pt x="98" y="42"/>
                    </a:lnTo>
                    <a:lnTo>
                      <a:pt x="106" y="54"/>
                    </a:lnTo>
                    <a:lnTo>
                      <a:pt x="96" y="49"/>
                    </a:lnTo>
                    <a:lnTo>
                      <a:pt x="81" y="42"/>
                    </a:lnTo>
                    <a:lnTo>
                      <a:pt x="63" y="35"/>
                    </a:lnTo>
                    <a:lnTo>
                      <a:pt x="43" y="26"/>
                    </a:lnTo>
                    <a:lnTo>
                      <a:pt x="26" y="18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7" name="Freeform 79"/>
              <p:cNvSpPr>
                <a:spLocks/>
              </p:cNvSpPr>
              <p:nvPr/>
            </p:nvSpPr>
            <p:spPr bwMode="auto">
              <a:xfrm>
                <a:off x="1239" y="448"/>
                <a:ext cx="39" cy="27"/>
              </a:xfrm>
              <a:custGeom>
                <a:avLst/>
                <a:gdLst>
                  <a:gd name="T0" fmla="*/ 0 w 77"/>
                  <a:gd name="T1" fmla="*/ 0 h 54"/>
                  <a:gd name="T2" fmla="*/ 5 w 77"/>
                  <a:gd name="T3" fmla="*/ 0 h 54"/>
                  <a:gd name="T4" fmla="*/ 16 w 77"/>
                  <a:gd name="T5" fmla="*/ 3 h 54"/>
                  <a:gd name="T6" fmla="*/ 27 w 77"/>
                  <a:gd name="T7" fmla="*/ 11 h 54"/>
                  <a:gd name="T8" fmla="*/ 42 w 77"/>
                  <a:gd name="T9" fmla="*/ 19 h 54"/>
                  <a:gd name="T10" fmla="*/ 56 w 77"/>
                  <a:gd name="T11" fmla="*/ 29 h 54"/>
                  <a:gd name="T12" fmla="*/ 67 w 77"/>
                  <a:gd name="T13" fmla="*/ 40 h 54"/>
                  <a:gd name="T14" fmla="*/ 74 w 77"/>
                  <a:gd name="T15" fmla="*/ 47 h 54"/>
                  <a:gd name="T16" fmla="*/ 77 w 77"/>
                  <a:gd name="T17" fmla="*/ 54 h 54"/>
                  <a:gd name="T18" fmla="*/ 71 w 77"/>
                  <a:gd name="T19" fmla="*/ 49 h 54"/>
                  <a:gd name="T20" fmla="*/ 60 w 77"/>
                  <a:gd name="T21" fmla="*/ 43 h 54"/>
                  <a:gd name="T22" fmla="*/ 47 w 77"/>
                  <a:gd name="T23" fmla="*/ 35 h 54"/>
                  <a:gd name="T24" fmla="*/ 34 w 77"/>
                  <a:gd name="T25" fmla="*/ 27 h 54"/>
                  <a:gd name="T26" fmla="*/ 21 w 77"/>
                  <a:gd name="T27" fmla="*/ 19 h 54"/>
                  <a:gd name="T28" fmla="*/ 10 w 77"/>
                  <a:gd name="T29" fmla="*/ 11 h 54"/>
                  <a:gd name="T30" fmla="*/ 2 w 77"/>
                  <a:gd name="T31" fmla="*/ 4 h 54"/>
                  <a:gd name="T32" fmla="*/ 0 w 7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4"/>
                  <a:gd name="T53" fmla="*/ 77 w 7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4">
                    <a:moveTo>
                      <a:pt x="0" y="0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27" y="11"/>
                    </a:lnTo>
                    <a:lnTo>
                      <a:pt x="42" y="19"/>
                    </a:lnTo>
                    <a:lnTo>
                      <a:pt x="56" y="29"/>
                    </a:lnTo>
                    <a:lnTo>
                      <a:pt x="67" y="40"/>
                    </a:lnTo>
                    <a:lnTo>
                      <a:pt x="74" y="47"/>
                    </a:lnTo>
                    <a:lnTo>
                      <a:pt x="77" y="54"/>
                    </a:lnTo>
                    <a:lnTo>
                      <a:pt x="71" y="49"/>
                    </a:lnTo>
                    <a:lnTo>
                      <a:pt x="60" y="43"/>
                    </a:lnTo>
                    <a:lnTo>
                      <a:pt x="47" y="35"/>
                    </a:lnTo>
                    <a:lnTo>
                      <a:pt x="34" y="27"/>
                    </a:lnTo>
                    <a:lnTo>
                      <a:pt x="21" y="19"/>
                    </a:lnTo>
                    <a:lnTo>
                      <a:pt x="10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8" name="Freeform 80"/>
              <p:cNvSpPr>
                <a:spLocks/>
              </p:cNvSpPr>
              <p:nvPr/>
            </p:nvSpPr>
            <p:spPr bwMode="auto">
              <a:xfrm>
                <a:off x="1244" y="468"/>
                <a:ext cx="29" cy="11"/>
              </a:xfrm>
              <a:custGeom>
                <a:avLst/>
                <a:gdLst>
                  <a:gd name="T0" fmla="*/ 0 w 58"/>
                  <a:gd name="T1" fmla="*/ 2 h 21"/>
                  <a:gd name="T2" fmla="*/ 3 w 58"/>
                  <a:gd name="T3" fmla="*/ 0 h 21"/>
                  <a:gd name="T4" fmla="*/ 10 w 58"/>
                  <a:gd name="T5" fmla="*/ 0 h 21"/>
                  <a:gd name="T6" fmla="*/ 20 w 58"/>
                  <a:gd name="T7" fmla="*/ 1 h 21"/>
                  <a:gd name="T8" fmla="*/ 30 w 58"/>
                  <a:gd name="T9" fmla="*/ 3 h 21"/>
                  <a:gd name="T10" fmla="*/ 41 w 58"/>
                  <a:gd name="T11" fmla="*/ 6 h 21"/>
                  <a:gd name="T12" fmla="*/ 48 w 58"/>
                  <a:gd name="T13" fmla="*/ 10 h 21"/>
                  <a:gd name="T14" fmla="*/ 55 w 58"/>
                  <a:gd name="T15" fmla="*/ 16 h 21"/>
                  <a:gd name="T16" fmla="*/ 58 w 58"/>
                  <a:gd name="T17" fmla="*/ 21 h 21"/>
                  <a:gd name="T18" fmla="*/ 51 w 58"/>
                  <a:gd name="T19" fmla="*/ 17 h 21"/>
                  <a:gd name="T20" fmla="*/ 42 w 58"/>
                  <a:gd name="T21" fmla="*/ 14 h 21"/>
                  <a:gd name="T22" fmla="*/ 31 w 58"/>
                  <a:gd name="T23" fmla="*/ 12 h 21"/>
                  <a:gd name="T24" fmla="*/ 21 w 58"/>
                  <a:gd name="T25" fmla="*/ 9 h 21"/>
                  <a:gd name="T26" fmla="*/ 10 w 58"/>
                  <a:gd name="T27" fmla="*/ 8 h 21"/>
                  <a:gd name="T28" fmla="*/ 4 w 58"/>
                  <a:gd name="T29" fmla="*/ 7 h 21"/>
                  <a:gd name="T30" fmla="*/ 0 w 58"/>
                  <a:gd name="T31" fmla="*/ 5 h 21"/>
                  <a:gd name="T32" fmla="*/ 0 w 58"/>
                  <a:gd name="T33" fmla="*/ 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1"/>
                  <a:gd name="T53" fmla="*/ 58 w 5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1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6"/>
                    </a:lnTo>
                    <a:lnTo>
                      <a:pt x="48" y="10"/>
                    </a:lnTo>
                    <a:lnTo>
                      <a:pt x="55" y="16"/>
                    </a:lnTo>
                    <a:lnTo>
                      <a:pt x="58" y="21"/>
                    </a:lnTo>
                    <a:lnTo>
                      <a:pt x="51" y="17"/>
                    </a:lnTo>
                    <a:lnTo>
                      <a:pt x="42" y="14"/>
                    </a:lnTo>
                    <a:lnTo>
                      <a:pt x="31" y="12"/>
                    </a:lnTo>
                    <a:lnTo>
                      <a:pt x="21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09" name="Freeform 81"/>
              <p:cNvSpPr>
                <a:spLocks/>
              </p:cNvSpPr>
              <p:nvPr/>
            </p:nvSpPr>
            <p:spPr bwMode="auto">
              <a:xfrm>
                <a:off x="1277" y="328"/>
                <a:ext cx="23" cy="21"/>
              </a:xfrm>
              <a:custGeom>
                <a:avLst/>
                <a:gdLst>
                  <a:gd name="T0" fmla="*/ 46 w 46"/>
                  <a:gd name="T1" fmla="*/ 43 h 43"/>
                  <a:gd name="T2" fmla="*/ 42 w 46"/>
                  <a:gd name="T3" fmla="*/ 41 h 43"/>
                  <a:gd name="T4" fmla="*/ 36 w 46"/>
                  <a:gd name="T5" fmla="*/ 35 h 43"/>
                  <a:gd name="T6" fmla="*/ 27 w 46"/>
                  <a:gd name="T7" fmla="*/ 30 h 43"/>
                  <a:gd name="T8" fmla="*/ 18 w 46"/>
                  <a:gd name="T9" fmla="*/ 23 h 43"/>
                  <a:gd name="T10" fmla="*/ 10 w 46"/>
                  <a:gd name="T11" fmla="*/ 17 h 43"/>
                  <a:gd name="T12" fmla="*/ 3 w 46"/>
                  <a:gd name="T13" fmla="*/ 10 h 43"/>
                  <a:gd name="T14" fmla="*/ 0 w 46"/>
                  <a:gd name="T15" fmla="*/ 5 h 43"/>
                  <a:gd name="T16" fmla="*/ 3 w 46"/>
                  <a:gd name="T17" fmla="*/ 1 h 43"/>
                  <a:gd name="T18" fmla="*/ 8 w 46"/>
                  <a:gd name="T19" fmla="*/ 0 h 43"/>
                  <a:gd name="T20" fmla="*/ 14 w 46"/>
                  <a:gd name="T21" fmla="*/ 3 h 43"/>
                  <a:gd name="T22" fmla="*/ 20 w 46"/>
                  <a:gd name="T23" fmla="*/ 8 h 43"/>
                  <a:gd name="T24" fmla="*/ 27 w 46"/>
                  <a:gd name="T25" fmla="*/ 15 h 43"/>
                  <a:gd name="T26" fmla="*/ 32 w 46"/>
                  <a:gd name="T27" fmla="*/ 23 h 43"/>
                  <a:gd name="T28" fmla="*/ 38 w 46"/>
                  <a:gd name="T29" fmla="*/ 31 h 43"/>
                  <a:gd name="T30" fmla="*/ 42 w 46"/>
                  <a:gd name="T31" fmla="*/ 38 h 43"/>
                  <a:gd name="T32" fmla="*/ 46 w 46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43"/>
                  <a:gd name="T53" fmla="*/ 46 w 4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43">
                    <a:moveTo>
                      <a:pt x="46" y="43"/>
                    </a:moveTo>
                    <a:lnTo>
                      <a:pt x="42" y="41"/>
                    </a:lnTo>
                    <a:lnTo>
                      <a:pt x="36" y="35"/>
                    </a:lnTo>
                    <a:lnTo>
                      <a:pt x="27" y="30"/>
                    </a:lnTo>
                    <a:lnTo>
                      <a:pt x="18" y="23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3"/>
                    </a:lnTo>
                    <a:lnTo>
                      <a:pt x="38" y="31"/>
                    </a:lnTo>
                    <a:lnTo>
                      <a:pt x="42" y="38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0" name="Freeform 82"/>
              <p:cNvSpPr>
                <a:spLocks/>
              </p:cNvSpPr>
              <p:nvPr/>
            </p:nvSpPr>
            <p:spPr bwMode="auto">
              <a:xfrm>
                <a:off x="1295" y="320"/>
                <a:ext cx="6" cy="25"/>
              </a:xfrm>
              <a:custGeom>
                <a:avLst/>
                <a:gdLst>
                  <a:gd name="T0" fmla="*/ 8 w 12"/>
                  <a:gd name="T1" fmla="*/ 50 h 50"/>
                  <a:gd name="T2" fmla="*/ 9 w 12"/>
                  <a:gd name="T3" fmla="*/ 40 h 50"/>
                  <a:gd name="T4" fmla="*/ 12 w 12"/>
                  <a:gd name="T5" fmla="*/ 23 h 50"/>
                  <a:gd name="T6" fmla="*/ 12 w 12"/>
                  <a:gd name="T7" fmla="*/ 7 h 50"/>
                  <a:gd name="T8" fmla="*/ 7 w 12"/>
                  <a:gd name="T9" fmla="*/ 0 h 50"/>
                  <a:gd name="T10" fmla="*/ 0 w 12"/>
                  <a:gd name="T11" fmla="*/ 6 h 50"/>
                  <a:gd name="T12" fmla="*/ 1 w 12"/>
                  <a:gd name="T13" fmla="*/ 20 h 50"/>
                  <a:gd name="T14" fmla="*/ 4 w 12"/>
                  <a:gd name="T15" fmla="*/ 37 h 50"/>
                  <a:gd name="T16" fmla="*/ 8 w 12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0"/>
                  <a:gd name="T29" fmla="*/ 12 w 1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0">
                    <a:moveTo>
                      <a:pt x="8" y="50"/>
                    </a:moveTo>
                    <a:lnTo>
                      <a:pt x="9" y="40"/>
                    </a:lnTo>
                    <a:lnTo>
                      <a:pt x="12" y="23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7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1" name="Freeform 83"/>
              <p:cNvSpPr>
                <a:spLocks/>
              </p:cNvSpPr>
              <p:nvPr/>
            </p:nvSpPr>
            <p:spPr bwMode="auto">
              <a:xfrm>
                <a:off x="1299" y="326"/>
                <a:ext cx="26" cy="24"/>
              </a:xfrm>
              <a:custGeom>
                <a:avLst/>
                <a:gdLst>
                  <a:gd name="T0" fmla="*/ 0 w 52"/>
                  <a:gd name="T1" fmla="*/ 47 h 47"/>
                  <a:gd name="T2" fmla="*/ 5 w 52"/>
                  <a:gd name="T3" fmla="*/ 40 h 47"/>
                  <a:gd name="T4" fmla="*/ 12 w 52"/>
                  <a:gd name="T5" fmla="*/ 33 h 47"/>
                  <a:gd name="T6" fmla="*/ 20 w 52"/>
                  <a:gd name="T7" fmla="*/ 24 h 47"/>
                  <a:gd name="T8" fmla="*/ 28 w 52"/>
                  <a:gd name="T9" fmla="*/ 16 h 47"/>
                  <a:gd name="T10" fmla="*/ 35 w 52"/>
                  <a:gd name="T11" fmla="*/ 8 h 47"/>
                  <a:gd name="T12" fmla="*/ 43 w 52"/>
                  <a:gd name="T13" fmla="*/ 3 h 47"/>
                  <a:gd name="T14" fmla="*/ 48 w 52"/>
                  <a:gd name="T15" fmla="*/ 0 h 47"/>
                  <a:gd name="T16" fmla="*/ 52 w 52"/>
                  <a:gd name="T17" fmla="*/ 1 h 47"/>
                  <a:gd name="T18" fmla="*/ 52 w 52"/>
                  <a:gd name="T19" fmla="*/ 5 h 47"/>
                  <a:gd name="T20" fmla="*/ 48 w 52"/>
                  <a:gd name="T21" fmla="*/ 10 h 47"/>
                  <a:gd name="T22" fmla="*/ 41 w 52"/>
                  <a:gd name="T23" fmla="*/ 17 h 47"/>
                  <a:gd name="T24" fmla="*/ 33 w 52"/>
                  <a:gd name="T25" fmla="*/ 24 h 47"/>
                  <a:gd name="T26" fmla="*/ 22 w 52"/>
                  <a:gd name="T27" fmla="*/ 31 h 47"/>
                  <a:gd name="T28" fmla="*/ 13 w 52"/>
                  <a:gd name="T29" fmla="*/ 37 h 47"/>
                  <a:gd name="T30" fmla="*/ 5 w 52"/>
                  <a:gd name="T31" fmla="*/ 43 h 47"/>
                  <a:gd name="T32" fmla="*/ 0 w 52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7"/>
                  <a:gd name="T53" fmla="*/ 52 w 52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7">
                    <a:moveTo>
                      <a:pt x="0" y="47"/>
                    </a:moveTo>
                    <a:lnTo>
                      <a:pt x="5" y="40"/>
                    </a:lnTo>
                    <a:lnTo>
                      <a:pt x="12" y="33"/>
                    </a:lnTo>
                    <a:lnTo>
                      <a:pt x="20" y="24"/>
                    </a:lnTo>
                    <a:lnTo>
                      <a:pt x="28" y="16"/>
                    </a:lnTo>
                    <a:lnTo>
                      <a:pt x="35" y="8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5"/>
                    </a:lnTo>
                    <a:lnTo>
                      <a:pt x="48" y="1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2" y="31"/>
                    </a:lnTo>
                    <a:lnTo>
                      <a:pt x="13" y="37"/>
                    </a:lnTo>
                    <a:lnTo>
                      <a:pt x="5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2" name="Freeform 84"/>
              <p:cNvSpPr>
                <a:spLocks/>
              </p:cNvSpPr>
              <p:nvPr/>
            </p:nvSpPr>
            <p:spPr bwMode="auto">
              <a:xfrm>
                <a:off x="1277" y="473"/>
                <a:ext cx="38" cy="7"/>
              </a:xfrm>
              <a:custGeom>
                <a:avLst/>
                <a:gdLst>
                  <a:gd name="T0" fmla="*/ 0 w 76"/>
                  <a:gd name="T1" fmla="*/ 2 h 15"/>
                  <a:gd name="T2" fmla="*/ 9 w 76"/>
                  <a:gd name="T3" fmla="*/ 1 h 15"/>
                  <a:gd name="T4" fmla="*/ 19 w 76"/>
                  <a:gd name="T5" fmla="*/ 1 h 15"/>
                  <a:gd name="T6" fmla="*/ 33 w 76"/>
                  <a:gd name="T7" fmla="*/ 0 h 15"/>
                  <a:gd name="T8" fmla="*/ 44 w 76"/>
                  <a:gd name="T9" fmla="*/ 0 h 15"/>
                  <a:gd name="T10" fmla="*/ 56 w 76"/>
                  <a:gd name="T11" fmla="*/ 0 h 15"/>
                  <a:gd name="T12" fmla="*/ 67 w 76"/>
                  <a:gd name="T13" fmla="*/ 2 h 15"/>
                  <a:gd name="T14" fmla="*/ 73 w 76"/>
                  <a:gd name="T15" fmla="*/ 6 h 15"/>
                  <a:gd name="T16" fmla="*/ 76 w 76"/>
                  <a:gd name="T17" fmla="*/ 10 h 15"/>
                  <a:gd name="T18" fmla="*/ 73 w 76"/>
                  <a:gd name="T19" fmla="*/ 14 h 15"/>
                  <a:gd name="T20" fmla="*/ 67 w 76"/>
                  <a:gd name="T21" fmla="*/ 15 h 15"/>
                  <a:gd name="T22" fmla="*/ 57 w 76"/>
                  <a:gd name="T23" fmla="*/ 14 h 15"/>
                  <a:gd name="T24" fmla="*/ 46 w 76"/>
                  <a:gd name="T25" fmla="*/ 12 h 15"/>
                  <a:gd name="T26" fmla="*/ 33 w 76"/>
                  <a:gd name="T27" fmla="*/ 10 h 15"/>
                  <a:gd name="T28" fmla="*/ 21 w 76"/>
                  <a:gd name="T29" fmla="*/ 7 h 15"/>
                  <a:gd name="T30" fmla="*/ 9 w 76"/>
                  <a:gd name="T31" fmla="*/ 4 h 15"/>
                  <a:gd name="T32" fmla="*/ 0 w 7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5"/>
                  <a:gd name="T53" fmla="*/ 76 w 7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5">
                    <a:moveTo>
                      <a:pt x="0" y="2"/>
                    </a:moveTo>
                    <a:lnTo>
                      <a:pt x="9" y="1"/>
                    </a:lnTo>
                    <a:lnTo>
                      <a:pt x="19" y="1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2"/>
                    </a:lnTo>
                    <a:lnTo>
                      <a:pt x="73" y="6"/>
                    </a:lnTo>
                    <a:lnTo>
                      <a:pt x="76" y="10"/>
                    </a:lnTo>
                    <a:lnTo>
                      <a:pt x="73" y="14"/>
                    </a:lnTo>
                    <a:lnTo>
                      <a:pt x="67" y="15"/>
                    </a:lnTo>
                    <a:lnTo>
                      <a:pt x="57" y="14"/>
                    </a:lnTo>
                    <a:lnTo>
                      <a:pt x="46" y="12"/>
                    </a:lnTo>
                    <a:lnTo>
                      <a:pt x="33" y="10"/>
                    </a:lnTo>
                    <a:lnTo>
                      <a:pt x="21" y="7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3" name="Freeform 85"/>
              <p:cNvSpPr>
                <a:spLocks/>
              </p:cNvSpPr>
              <p:nvPr/>
            </p:nvSpPr>
            <p:spPr bwMode="auto">
              <a:xfrm>
                <a:off x="1270" y="479"/>
                <a:ext cx="37" cy="15"/>
              </a:xfrm>
              <a:custGeom>
                <a:avLst/>
                <a:gdLst>
                  <a:gd name="T0" fmla="*/ 0 w 74"/>
                  <a:gd name="T1" fmla="*/ 0 h 30"/>
                  <a:gd name="T2" fmla="*/ 8 w 74"/>
                  <a:gd name="T3" fmla="*/ 1 h 30"/>
                  <a:gd name="T4" fmla="*/ 19 w 74"/>
                  <a:gd name="T5" fmla="*/ 2 h 30"/>
                  <a:gd name="T6" fmla="*/ 31 w 74"/>
                  <a:gd name="T7" fmla="*/ 6 h 30"/>
                  <a:gd name="T8" fmla="*/ 42 w 74"/>
                  <a:gd name="T9" fmla="*/ 9 h 30"/>
                  <a:gd name="T10" fmla="*/ 54 w 74"/>
                  <a:gd name="T11" fmla="*/ 13 h 30"/>
                  <a:gd name="T12" fmla="*/ 65 w 74"/>
                  <a:gd name="T13" fmla="*/ 17 h 30"/>
                  <a:gd name="T14" fmla="*/ 71 w 74"/>
                  <a:gd name="T15" fmla="*/ 22 h 30"/>
                  <a:gd name="T16" fmla="*/ 74 w 74"/>
                  <a:gd name="T17" fmla="*/ 27 h 30"/>
                  <a:gd name="T18" fmla="*/ 71 w 74"/>
                  <a:gd name="T19" fmla="*/ 30 h 30"/>
                  <a:gd name="T20" fmla="*/ 63 w 74"/>
                  <a:gd name="T21" fmla="*/ 29 h 30"/>
                  <a:gd name="T22" fmla="*/ 53 w 74"/>
                  <a:gd name="T23" fmla="*/ 26 h 30"/>
                  <a:gd name="T24" fmla="*/ 41 w 74"/>
                  <a:gd name="T25" fmla="*/ 21 h 30"/>
                  <a:gd name="T26" fmla="*/ 28 w 74"/>
                  <a:gd name="T27" fmla="*/ 15 h 30"/>
                  <a:gd name="T28" fmla="*/ 16 w 74"/>
                  <a:gd name="T29" fmla="*/ 9 h 30"/>
                  <a:gd name="T30" fmla="*/ 6 w 74"/>
                  <a:gd name="T31" fmla="*/ 3 h 30"/>
                  <a:gd name="T32" fmla="*/ 0 w 7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0"/>
                  <a:gd name="T53" fmla="*/ 74 w 7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0">
                    <a:moveTo>
                      <a:pt x="0" y="0"/>
                    </a:moveTo>
                    <a:lnTo>
                      <a:pt x="8" y="1"/>
                    </a:lnTo>
                    <a:lnTo>
                      <a:pt x="19" y="2"/>
                    </a:lnTo>
                    <a:lnTo>
                      <a:pt x="31" y="6"/>
                    </a:lnTo>
                    <a:lnTo>
                      <a:pt x="42" y="9"/>
                    </a:lnTo>
                    <a:lnTo>
                      <a:pt x="54" y="13"/>
                    </a:lnTo>
                    <a:lnTo>
                      <a:pt x="65" y="17"/>
                    </a:lnTo>
                    <a:lnTo>
                      <a:pt x="71" y="22"/>
                    </a:lnTo>
                    <a:lnTo>
                      <a:pt x="74" y="27"/>
                    </a:lnTo>
                    <a:lnTo>
                      <a:pt x="71" y="30"/>
                    </a:lnTo>
                    <a:lnTo>
                      <a:pt x="63" y="29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28" y="15"/>
                    </a:lnTo>
                    <a:lnTo>
                      <a:pt x="16" y="9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4" name="Freeform 86"/>
              <p:cNvSpPr>
                <a:spLocks/>
              </p:cNvSpPr>
              <p:nvPr/>
            </p:nvSpPr>
            <p:spPr bwMode="auto">
              <a:xfrm>
                <a:off x="1279" y="460"/>
                <a:ext cx="37" cy="7"/>
              </a:xfrm>
              <a:custGeom>
                <a:avLst/>
                <a:gdLst>
                  <a:gd name="T0" fmla="*/ 0 w 73"/>
                  <a:gd name="T1" fmla="*/ 8 h 16"/>
                  <a:gd name="T2" fmla="*/ 4 w 73"/>
                  <a:gd name="T3" fmla="*/ 6 h 16"/>
                  <a:gd name="T4" fmla="*/ 12 w 73"/>
                  <a:gd name="T5" fmla="*/ 3 h 16"/>
                  <a:gd name="T6" fmla="*/ 22 w 73"/>
                  <a:gd name="T7" fmla="*/ 2 h 16"/>
                  <a:gd name="T8" fmla="*/ 35 w 73"/>
                  <a:gd name="T9" fmla="*/ 0 h 16"/>
                  <a:gd name="T10" fmla="*/ 48 w 73"/>
                  <a:gd name="T11" fmla="*/ 0 h 16"/>
                  <a:gd name="T12" fmla="*/ 59 w 73"/>
                  <a:gd name="T13" fmla="*/ 3 h 16"/>
                  <a:gd name="T14" fmla="*/ 68 w 73"/>
                  <a:gd name="T15" fmla="*/ 6 h 16"/>
                  <a:gd name="T16" fmla="*/ 73 w 73"/>
                  <a:gd name="T17" fmla="*/ 10 h 16"/>
                  <a:gd name="T18" fmla="*/ 73 w 73"/>
                  <a:gd name="T19" fmla="*/ 14 h 16"/>
                  <a:gd name="T20" fmla="*/ 68 w 73"/>
                  <a:gd name="T21" fmla="*/ 16 h 16"/>
                  <a:gd name="T22" fmla="*/ 59 w 73"/>
                  <a:gd name="T23" fmla="*/ 16 h 16"/>
                  <a:gd name="T24" fmla="*/ 47 w 73"/>
                  <a:gd name="T25" fmla="*/ 13 h 16"/>
                  <a:gd name="T26" fmla="*/ 34 w 73"/>
                  <a:gd name="T27" fmla="*/ 12 h 16"/>
                  <a:gd name="T28" fmla="*/ 21 w 73"/>
                  <a:gd name="T29" fmla="*/ 10 h 16"/>
                  <a:gd name="T30" fmla="*/ 9 w 73"/>
                  <a:gd name="T31" fmla="*/ 8 h 16"/>
                  <a:gd name="T32" fmla="*/ 0 w 73"/>
                  <a:gd name="T33" fmla="*/ 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6"/>
                  <a:gd name="T53" fmla="*/ 73 w 7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6">
                    <a:moveTo>
                      <a:pt x="0" y="8"/>
                    </a:moveTo>
                    <a:lnTo>
                      <a:pt x="4" y="6"/>
                    </a:lnTo>
                    <a:lnTo>
                      <a:pt x="12" y="3"/>
                    </a:lnTo>
                    <a:lnTo>
                      <a:pt x="22" y="2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47" y="13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5" name="Freeform 87"/>
              <p:cNvSpPr>
                <a:spLocks/>
              </p:cNvSpPr>
              <p:nvPr/>
            </p:nvSpPr>
            <p:spPr bwMode="auto">
              <a:xfrm>
                <a:off x="1287" y="449"/>
                <a:ext cx="39" cy="5"/>
              </a:xfrm>
              <a:custGeom>
                <a:avLst/>
                <a:gdLst>
                  <a:gd name="T0" fmla="*/ 0 w 78"/>
                  <a:gd name="T1" fmla="*/ 10 h 11"/>
                  <a:gd name="T2" fmla="*/ 6 w 78"/>
                  <a:gd name="T3" fmla="*/ 7 h 11"/>
                  <a:gd name="T4" fmla="*/ 16 w 78"/>
                  <a:gd name="T5" fmla="*/ 4 h 11"/>
                  <a:gd name="T6" fmla="*/ 28 w 78"/>
                  <a:gd name="T7" fmla="*/ 2 h 11"/>
                  <a:gd name="T8" fmla="*/ 41 w 78"/>
                  <a:gd name="T9" fmla="*/ 1 h 11"/>
                  <a:gd name="T10" fmla="*/ 53 w 78"/>
                  <a:gd name="T11" fmla="*/ 0 h 11"/>
                  <a:gd name="T12" fmla="*/ 65 w 78"/>
                  <a:gd name="T13" fmla="*/ 0 h 11"/>
                  <a:gd name="T14" fmla="*/ 74 w 78"/>
                  <a:gd name="T15" fmla="*/ 2 h 11"/>
                  <a:gd name="T16" fmla="*/ 78 w 78"/>
                  <a:gd name="T17" fmla="*/ 5 h 11"/>
                  <a:gd name="T18" fmla="*/ 78 w 78"/>
                  <a:gd name="T19" fmla="*/ 9 h 11"/>
                  <a:gd name="T20" fmla="*/ 72 w 78"/>
                  <a:gd name="T21" fmla="*/ 10 h 11"/>
                  <a:gd name="T22" fmla="*/ 63 w 78"/>
                  <a:gd name="T23" fmla="*/ 11 h 11"/>
                  <a:gd name="T24" fmla="*/ 52 w 78"/>
                  <a:gd name="T25" fmla="*/ 11 h 11"/>
                  <a:gd name="T26" fmla="*/ 38 w 78"/>
                  <a:gd name="T27" fmla="*/ 10 h 11"/>
                  <a:gd name="T28" fmla="*/ 25 w 78"/>
                  <a:gd name="T29" fmla="*/ 10 h 11"/>
                  <a:gd name="T30" fmla="*/ 12 w 78"/>
                  <a:gd name="T31" fmla="*/ 9 h 11"/>
                  <a:gd name="T32" fmla="*/ 0 w 78"/>
                  <a:gd name="T33" fmla="*/ 1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1"/>
                  <a:gd name="T53" fmla="*/ 78 w 7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1">
                    <a:moveTo>
                      <a:pt x="0" y="10"/>
                    </a:moveTo>
                    <a:lnTo>
                      <a:pt x="6" y="7"/>
                    </a:lnTo>
                    <a:lnTo>
                      <a:pt x="16" y="4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2" y="10"/>
                    </a:lnTo>
                    <a:lnTo>
                      <a:pt x="63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25" y="10"/>
                    </a:lnTo>
                    <a:lnTo>
                      <a:pt x="1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6" name="Freeform 88"/>
              <p:cNvSpPr>
                <a:spLocks/>
              </p:cNvSpPr>
              <p:nvPr/>
            </p:nvSpPr>
            <p:spPr bwMode="auto">
              <a:xfrm>
                <a:off x="1294" y="437"/>
                <a:ext cx="39" cy="6"/>
              </a:xfrm>
              <a:custGeom>
                <a:avLst/>
                <a:gdLst>
                  <a:gd name="T0" fmla="*/ 0 w 77"/>
                  <a:gd name="T1" fmla="*/ 12 h 12"/>
                  <a:gd name="T2" fmla="*/ 8 w 77"/>
                  <a:gd name="T3" fmla="*/ 10 h 12"/>
                  <a:gd name="T4" fmla="*/ 18 w 77"/>
                  <a:gd name="T5" fmla="*/ 8 h 12"/>
                  <a:gd name="T6" fmla="*/ 31 w 77"/>
                  <a:gd name="T7" fmla="*/ 5 h 12"/>
                  <a:gd name="T8" fmla="*/ 44 w 77"/>
                  <a:gd name="T9" fmla="*/ 2 h 12"/>
                  <a:gd name="T10" fmla="*/ 56 w 77"/>
                  <a:gd name="T11" fmla="*/ 0 h 12"/>
                  <a:gd name="T12" fmla="*/ 67 w 77"/>
                  <a:gd name="T13" fmla="*/ 0 h 12"/>
                  <a:gd name="T14" fmla="*/ 74 w 77"/>
                  <a:gd name="T15" fmla="*/ 1 h 12"/>
                  <a:gd name="T16" fmla="*/ 77 w 77"/>
                  <a:gd name="T17" fmla="*/ 5 h 12"/>
                  <a:gd name="T18" fmla="*/ 74 w 77"/>
                  <a:gd name="T19" fmla="*/ 8 h 12"/>
                  <a:gd name="T20" fmla="*/ 68 w 77"/>
                  <a:gd name="T21" fmla="*/ 10 h 12"/>
                  <a:gd name="T22" fmla="*/ 59 w 77"/>
                  <a:gd name="T23" fmla="*/ 11 h 12"/>
                  <a:gd name="T24" fmla="*/ 47 w 77"/>
                  <a:gd name="T25" fmla="*/ 11 h 12"/>
                  <a:gd name="T26" fmla="*/ 34 w 77"/>
                  <a:gd name="T27" fmla="*/ 11 h 12"/>
                  <a:gd name="T28" fmla="*/ 21 w 77"/>
                  <a:gd name="T29" fmla="*/ 11 h 12"/>
                  <a:gd name="T30" fmla="*/ 9 w 77"/>
                  <a:gd name="T31" fmla="*/ 11 h 12"/>
                  <a:gd name="T32" fmla="*/ 0 w 7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2"/>
                  <a:gd name="T53" fmla="*/ 77 w 7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2">
                    <a:moveTo>
                      <a:pt x="0" y="12"/>
                    </a:moveTo>
                    <a:lnTo>
                      <a:pt x="8" y="10"/>
                    </a:lnTo>
                    <a:lnTo>
                      <a:pt x="18" y="8"/>
                    </a:lnTo>
                    <a:lnTo>
                      <a:pt x="31" y="5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8" y="1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34" y="11"/>
                    </a:lnTo>
                    <a:lnTo>
                      <a:pt x="21" y="11"/>
                    </a:lnTo>
                    <a:lnTo>
                      <a:pt x="9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7" name="Freeform 89"/>
              <p:cNvSpPr>
                <a:spLocks/>
              </p:cNvSpPr>
              <p:nvPr/>
            </p:nvSpPr>
            <p:spPr bwMode="auto">
              <a:xfrm>
                <a:off x="1298" y="424"/>
                <a:ext cx="44" cy="8"/>
              </a:xfrm>
              <a:custGeom>
                <a:avLst/>
                <a:gdLst>
                  <a:gd name="T0" fmla="*/ 0 w 88"/>
                  <a:gd name="T1" fmla="*/ 15 h 15"/>
                  <a:gd name="T2" fmla="*/ 11 w 88"/>
                  <a:gd name="T3" fmla="*/ 12 h 15"/>
                  <a:gd name="T4" fmla="*/ 24 w 88"/>
                  <a:gd name="T5" fmla="*/ 8 h 15"/>
                  <a:gd name="T6" fmla="*/ 37 w 88"/>
                  <a:gd name="T7" fmla="*/ 5 h 15"/>
                  <a:gd name="T8" fmla="*/ 53 w 88"/>
                  <a:gd name="T9" fmla="*/ 1 h 15"/>
                  <a:gd name="T10" fmla="*/ 66 w 88"/>
                  <a:gd name="T11" fmla="*/ 0 h 15"/>
                  <a:gd name="T12" fmla="*/ 78 w 88"/>
                  <a:gd name="T13" fmla="*/ 0 h 15"/>
                  <a:gd name="T14" fmla="*/ 86 w 88"/>
                  <a:gd name="T15" fmla="*/ 3 h 15"/>
                  <a:gd name="T16" fmla="*/ 88 w 88"/>
                  <a:gd name="T17" fmla="*/ 7 h 15"/>
                  <a:gd name="T18" fmla="*/ 86 w 88"/>
                  <a:gd name="T19" fmla="*/ 11 h 15"/>
                  <a:gd name="T20" fmla="*/ 78 w 88"/>
                  <a:gd name="T21" fmla="*/ 14 h 15"/>
                  <a:gd name="T22" fmla="*/ 66 w 88"/>
                  <a:gd name="T23" fmla="*/ 15 h 15"/>
                  <a:gd name="T24" fmla="*/ 51 w 88"/>
                  <a:gd name="T25" fmla="*/ 15 h 15"/>
                  <a:gd name="T26" fmla="*/ 37 w 88"/>
                  <a:gd name="T27" fmla="*/ 14 h 15"/>
                  <a:gd name="T28" fmla="*/ 23 w 88"/>
                  <a:gd name="T29" fmla="*/ 14 h 15"/>
                  <a:gd name="T30" fmla="*/ 10 w 88"/>
                  <a:gd name="T31" fmla="*/ 14 h 15"/>
                  <a:gd name="T32" fmla="*/ 0 w 88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15"/>
                  <a:gd name="T53" fmla="*/ 88 w 8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15">
                    <a:moveTo>
                      <a:pt x="0" y="15"/>
                    </a:moveTo>
                    <a:lnTo>
                      <a:pt x="11" y="12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6" y="11"/>
                    </a:lnTo>
                    <a:lnTo>
                      <a:pt x="78" y="14"/>
                    </a:lnTo>
                    <a:lnTo>
                      <a:pt x="66" y="15"/>
                    </a:lnTo>
                    <a:lnTo>
                      <a:pt x="51" y="15"/>
                    </a:lnTo>
                    <a:lnTo>
                      <a:pt x="37" y="14"/>
                    </a:lnTo>
                    <a:lnTo>
                      <a:pt x="23" y="14"/>
                    </a:lnTo>
                    <a:lnTo>
                      <a:pt x="1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8" name="Freeform 90"/>
              <p:cNvSpPr>
                <a:spLocks/>
              </p:cNvSpPr>
              <p:nvPr/>
            </p:nvSpPr>
            <p:spPr bwMode="auto">
              <a:xfrm>
                <a:off x="1301" y="408"/>
                <a:ext cx="48" cy="11"/>
              </a:xfrm>
              <a:custGeom>
                <a:avLst/>
                <a:gdLst>
                  <a:gd name="T0" fmla="*/ 0 w 96"/>
                  <a:gd name="T1" fmla="*/ 23 h 23"/>
                  <a:gd name="T2" fmla="*/ 9 w 96"/>
                  <a:gd name="T3" fmla="*/ 19 h 23"/>
                  <a:gd name="T4" fmla="*/ 24 w 96"/>
                  <a:gd name="T5" fmla="*/ 15 h 23"/>
                  <a:gd name="T6" fmla="*/ 39 w 96"/>
                  <a:gd name="T7" fmla="*/ 10 h 23"/>
                  <a:gd name="T8" fmla="*/ 56 w 96"/>
                  <a:gd name="T9" fmla="*/ 5 h 23"/>
                  <a:gd name="T10" fmla="*/ 72 w 96"/>
                  <a:gd name="T11" fmla="*/ 2 h 23"/>
                  <a:gd name="T12" fmla="*/ 85 w 96"/>
                  <a:gd name="T13" fmla="*/ 0 h 23"/>
                  <a:gd name="T14" fmla="*/ 94 w 96"/>
                  <a:gd name="T15" fmla="*/ 0 h 23"/>
                  <a:gd name="T16" fmla="*/ 96 w 96"/>
                  <a:gd name="T17" fmla="*/ 4 h 23"/>
                  <a:gd name="T18" fmla="*/ 90 w 96"/>
                  <a:gd name="T19" fmla="*/ 10 h 23"/>
                  <a:gd name="T20" fmla="*/ 81 w 96"/>
                  <a:gd name="T21" fmla="*/ 14 h 23"/>
                  <a:gd name="T22" fmla="*/ 67 w 96"/>
                  <a:gd name="T23" fmla="*/ 16 h 23"/>
                  <a:gd name="T24" fmla="*/ 51 w 96"/>
                  <a:gd name="T25" fmla="*/ 18 h 23"/>
                  <a:gd name="T26" fmla="*/ 34 w 96"/>
                  <a:gd name="T27" fmla="*/ 19 h 23"/>
                  <a:gd name="T28" fmla="*/ 20 w 96"/>
                  <a:gd name="T29" fmla="*/ 20 h 23"/>
                  <a:gd name="T30" fmla="*/ 8 w 96"/>
                  <a:gd name="T31" fmla="*/ 22 h 23"/>
                  <a:gd name="T32" fmla="*/ 0 w 96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23"/>
                  <a:gd name="T53" fmla="*/ 96 w 9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23">
                    <a:moveTo>
                      <a:pt x="0" y="23"/>
                    </a:moveTo>
                    <a:lnTo>
                      <a:pt x="9" y="19"/>
                    </a:lnTo>
                    <a:lnTo>
                      <a:pt x="24" y="15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4"/>
                    </a:lnTo>
                    <a:lnTo>
                      <a:pt x="90" y="10"/>
                    </a:lnTo>
                    <a:lnTo>
                      <a:pt x="81" y="14"/>
                    </a:lnTo>
                    <a:lnTo>
                      <a:pt x="67" y="16"/>
                    </a:lnTo>
                    <a:lnTo>
                      <a:pt x="51" y="18"/>
                    </a:lnTo>
                    <a:lnTo>
                      <a:pt x="34" y="19"/>
                    </a:lnTo>
                    <a:lnTo>
                      <a:pt x="20" y="20"/>
                    </a:lnTo>
                    <a:lnTo>
                      <a:pt x="8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19" name="Freeform 91"/>
              <p:cNvSpPr>
                <a:spLocks/>
              </p:cNvSpPr>
              <p:nvPr/>
            </p:nvSpPr>
            <p:spPr bwMode="auto">
              <a:xfrm>
                <a:off x="1302" y="394"/>
                <a:ext cx="52" cy="15"/>
              </a:xfrm>
              <a:custGeom>
                <a:avLst/>
                <a:gdLst>
                  <a:gd name="T0" fmla="*/ 0 w 105"/>
                  <a:gd name="T1" fmla="*/ 31 h 31"/>
                  <a:gd name="T2" fmla="*/ 9 w 105"/>
                  <a:gd name="T3" fmla="*/ 24 h 31"/>
                  <a:gd name="T4" fmla="*/ 24 w 105"/>
                  <a:gd name="T5" fmla="*/ 17 h 31"/>
                  <a:gd name="T6" fmla="*/ 41 w 105"/>
                  <a:gd name="T7" fmla="*/ 11 h 31"/>
                  <a:gd name="T8" fmla="*/ 59 w 105"/>
                  <a:gd name="T9" fmla="*/ 5 h 31"/>
                  <a:gd name="T10" fmla="*/ 76 w 105"/>
                  <a:gd name="T11" fmla="*/ 1 h 31"/>
                  <a:gd name="T12" fmla="*/ 91 w 105"/>
                  <a:gd name="T13" fmla="*/ 0 h 31"/>
                  <a:gd name="T14" fmla="*/ 101 w 105"/>
                  <a:gd name="T15" fmla="*/ 2 h 31"/>
                  <a:gd name="T16" fmla="*/ 105 w 105"/>
                  <a:gd name="T17" fmla="*/ 7 h 31"/>
                  <a:gd name="T18" fmla="*/ 102 w 105"/>
                  <a:gd name="T19" fmla="*/ 12 h 31"/>
                  <a:gd name="T20" fmla="*/ 92 w 105"/>
                  <a:gd name="T21" fmla="*/ 17 h 31"/>
                  <a:gd name="T22" fmla="*/ 79 w 105"/>
                  <a:gd name="T23" fmla="*/ 21 h 31"/>
                  <a:gd name="T24" fmla="*/ 62 w 105"/>
                  <a:gd name="T25" fmla="*/ 24 h 31"/>
                  <a:gd name="T26" fmla="*/ 43 w 105"/>
                  <a:gd name="T27" fmla="*/ 27 h 31"/>
                  <a:gd name="T28" fmla="*/ 26 w 105"/>
                  <a:gd name="T29" fmla="*/ 29 h 31"/>
                  <a:gd name="T30" fmla="*/ 12 w 105"/>
                  <a:gd name="T31" fmla="*/ 30 h 31"/>
                  <a:gd name="T32" fmla="*/ 0 w 105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31"/>
                  <a:gd name="T53" fmla="*/ 105 w 105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31">
                    <a:moveTo>
                      <a:pt x="0" y="31"/>
                    </a:moveTo>
                    <a:lnTo>
                      <a:pt x="9" y="24"/>
                    </a:lnTo>
                    <a:lnTo>
                      <a:pt x="24" y="17"/>
                    </a:lnTo>
                    <a:lnTo>
                      <a:pt x="41" y="11"/>
                    </a:lnTo>
                    <a:lnTo>
                      <a:pt x="59" y="5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2"/>
                    </a:lnTo>
                    <a:lnTo>
                      <a:pt x="105" y="7"/>
                    </a:lnTo>
                    <a:lnTo>
                      <a:pt x="102" y="12"/>
                    </a:lnTo>
                    <a:lnTo>
                      <a:pt x="92" y="17"/>
                    </a:lnTo>
                    <a:lnTo>
                      <a:pt x="79" y="21"/>
                    </a:lnTo>
                    <a:lnTo>
                      <a:pt x="62" y="24"/>
                    </a:lnTo>
                    <a:lnTo>
                      <a:pt x="43" y="27"/>
                    </a:lnTo>
                    <a:lnTo>
                      <a:pt x="26" y="29"/>
                    </a:lnTo>
                    <a:lnTo>
                      <a:pt x="12" y="3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0" name="Freeform 92"/>
              <p:cNvSpPr>
                <a:spLocks/>
              </p:cNvSpPr>
              <p:nvPr/>
            </p:nvSpPr>
            <p:spPr bwMode="auto">
              <a:xfrm>
                <a:off x="1302" y="368"/>
                <a:ext cx="48" cy="25"/>
              </a:xfrm>
              <a:custGeom>
                <a:avLst/>
                <a:gdLst>
                  <a:gd name="T0" fmla="*/ 0 w 97"/>
                  <a:gd name="T1" fmla="*/ 51 h 51"/>
                  <a:gd name="T2" fmla="*/ 9 w 97"/>
                  <a:gd name="T3" fmla="*/ 43 h 51"/>
                  <a:gd name="T4" fmla="*/ 21 w 97"/>
                  <a:gd name="T5" fmla="*/ 34 h 51"/>
                  <a:gd name="T6" fmla="*/ 37 w 97"/>
                  <a:gd name="T7" fmla="*/ 24 h 51"/>
                  <a:gd name="T8" fmla="*/ 53 w 97"/>
                  <a:gd name="T9" fmla="*/ 15 h 51"/>
                  <a:gd name="T10" fmla="*/ 68 w 97"/>
                  <a:gd name="T11" fmla="*/ 8 h 51"/>
                  <a:gd name="T12" fmla="*/ 81 w 97"/>
                  <a:gd name="T13" fmla="*/ 3 h 51"/>
                  <a:gd name="T14" fmla="*/ 92 w 97"/>
                  <a:gd name="T15" fmla="*/ 0 h 51"/>
                  <a:gd name="T16" fmla="*/ 97 w 97"/>
                  <a:gd name="T17" fmla="*/ 3 h 51"/>
                  <a:gd name="T18" fmla="*/ 97 w 97"/>
                  <a:gd name="T19" fmla="*/ 8 h 51"/>
                  <a:gd name="T20" fmla="*/ 89 w 97"/>
                  <a:gd name="T21" fmla="*/ 14 h 51"/>
                  <a:gd name="T22" fmla="*/ 79 w 97"/>
                  <a:gd name="T23" fmla="*/ 22 h 51"/>
                  <a:gd name="T24" fmla="*/ 63 w 97"/>
                  <a:gd name="T25" fmla="*/ 29 h 51"/>
                  <a:gd name="T26" fmla="*/ 47 w 97"/>
                  <a:gd name="T27" fmla="*/ 37 h 51"/>
                  <a:gd name="T28" fmla="*/ 30 w 97"/>
                  <a:gd name="T29" fmla="*/ 43 h 51"/>
                  <a:gd name="T30" fmla="*/ 13 w 97"/>
                  <a:gd name="T31" fmla="*/ 49 h 51"/>
                  <a:gd name="T32" fmla="*/ 0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0" y="51"/>
                    </a:moveTo>
                    <a:lnTo>
                      <a:pt x="9" y="43"/>
                    </a:lnTo>
                    <a:lnTo>
                      <a:pt x="21" y="34"/>
                    </a:lnTo>
                    <a:lnTo>
                      <a:pt x="37" y="24"/>
                    </a:lnTo>
                    <a:lnTo>
                      <a:pt x="53" y="15"/>
                    </a:lnTo>
                    <a:lnTo>
                      <a:pt x="68" y="8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8"/>
                    </a:lnTo>
                    <a:lnTo>
                      <a:pt x="89" y="14"/>
                    </a:lnTo>
                    <a:lnTo>
                      <a:pt x="79" y="22"/>
                    </a:lnTo>
                    <a:lnTo>
                      <a:pt x="63" y="29"/>
                    </a:lnTo>
                    <a:lnTo>
                      <a:pt x="47" y="37"/>
                    </a:lnTo>
                    <a:lnTo>
                      <a:pt x="30" y="43"/>
                    </a:lnTo>
                    <a:lnTo>
                      <a:pt x="13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1" name="Freeform 93"/>
              <p:cNvSpPr>
                <a:spLocks/>
              </p:cNvSpPr>
              <p:nvPr/>
            </p:nvSpPr>
            <p:spPr bwMode="auto">
              <a:xfrm>
                <a:off x="1302" y="346"/>
                <a:ext cx="41" cy="32"/>
              </a:xfrm>
              <a:custGeom>
                <a:avLst/>
                <a:gdLst>
                  <a:gd name="T0" fmla="*/ 0 w 83"/>
                  <a:gd name="T1" fmla="*/ 65 h 65"/>
                  <a:gd name="T2" fmla="*/ 7 w 83"/>
                  <a:gd name="T3" fmla="*/ 57 h 65"/>
                  <a:gd name="T4" fmla="*/ 17 w 83"/>
                  <a:gd name="T5" fmla="*/ 47 h 65"/>
                  <a:gd name="T6" fmla="*/ 29 w 83"/>
                  <a:gd name="T7" fmla="*/ 35 h 65"/>
                  <a:gd name="T8" fmla="*/ 42 w 83"/>
                  <a:gd name="T9" fmla="*/ 23 h 65"/>
                  <a:gd name="T10" fmla="*/ 55 w 83"/>
                  <a:gd name="T11" fmla="*/ 12 h 65"/>
                  <a:gd name="T12" fmla="*/ 67 w 83"/>
                  <a:gd name="T13" fmla="*/ 3 h 65"/>
                  <a:gd name="T14" fmla="*/ 78 w 83"/>
                  <a:gd name="T15" fmla="*/ 0 h 65"/>
                  <a:gd name="T16" fmla="*/ 83 w 83"/>
                  <a:gd name="T17" fmla="*/ 1 h 65"/>
                  <a:gd name="T18" fmla="*/ 83 w 83"/>
                  <a:gd name="T19" fmla="*/ 8 h 65"/>
                  <a:gd name="T20" fmla="*/ 76 w 83"/>
                  <a:gd name="T21" fmla="*/ 16 h 65"/>
                  <a:gd name="T22" fmla="*/ 64 w 83"/>
                  <a:gd name="T23" fmla="*/ 27 h 65"/>
                  <a:gd name="T24" fmla="*/ 51 w 83"/>
                  <a:gd name="T25" fmla="*/ 38 h 65"/>
                  <a:gd name="T26" fmla="*/ 36 w 83"/>
                  <a:gd name="T27" fmla="*/ 49 h 65"/>
                  <a:gd name="T28" fmla="*/ 21 w 83"/>
                  <a:gd name="T29" fmla="*/ 57 h 65"/>
                  <a:gd name="T30" fmla="*/ 8 w 83"/>
                  <a:gd name="T31" fmla="*/ 63 h 65"/>
                  <a:gd name="T32" fmla="*/ 0 w 83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5"/>
                  <a:gd name="T53" fmla="*/ 83 w 8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5">
                    <a:moveTo>
                      <a:pt x="0" y="65"/>
                    </a:moveTo>
                    <a:lnTo>
                      <a:pt x="7" y="57"/>
                    </a:lnTo>
                    <a:lnTo>
                      <a:pt x="17" y="47"/>
                    </a:lnTo>
                    <a:lnTo>
                      <a:pt x="29" y="35"/>
                    </a:lnTo>
                    <a:lnTo>
                      <a:pt x="42" y="23"/>
                    </a:lnTo>
                    <a:lnTo>
                      <a:pt x="55" y="12"/>
                    </a:lnTo>
                    <a:lnTo>
                      <a:pt x="67" y="3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8"/>
                    </a:lnTo>
                    <a:lnTo>
                      <a:pt x="76" y="16"/>
                    </a:lnTo>
                    <a:lnTo>
                      <a:pt x="64" y="27"/>
                    </a:lnTo>
                    <a:lnTo>
                      <a:pt x="51" y="38"/>
                    </a:lnTo>
                    <a:lnTo>
                      <a:pt x="36" y="49"/>
                    </a:lnTo>
                    <a:lnTo>
                      <a:pt x="21" y="57"/>
                    </a:lnTo>
                    <a:lnTo>
                      <a:pt x="8" y="6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2" name="Freeform 94"/>
              <p:cNvSpPr>
                <a:spLocks/>
              </p:cNvSpPr>
              <p:nvPr/>
            </p:nvSpPr>
            <p:spPr bwMode="auto">
              <a:xfrm>
                <a:off x="1300" y="335"/>
                <a:ext cx="38" cy="29"/>
              </a:xfrm>
              <a:custGeom>
                <a:avLst/>
                <a:gdLst>
                  <a:gd name="T0" fmla="*/ 76 w 76"/>
                  <a:gd name="T1" fmla="*/ 3 h 58"/>
                  <a:gd name="T2" fmla="*/ 74 w 76"/>
                  <a:gd name="T3" fmla="*/ 6 h 58"/>
                  <a:gd name="T4" fmla="*/ 66 w 76"/>
                  <a:gd name="T5" fmla="*/ 12 h 58"/>
                  <a:gd name="T6" fmla="*/ 56 w 76"/>
                  <a:gd name="T7" fmla="*/ 18 h 58"/>
                  <a:gd name="T8" fmla="*/ 44 w 76"/>
                  <a:gd name="T9" fmla="*/ 26 h 58"/>
                  <a:gd name="T10" fmla="*/ 31 w 76"/>
                  <a:gd name="T11" fmla="*/ 34 h 58"/>
                  <a:gd name="T12" fmla="*/ 18 w 76"/>
                  <a:gd name="T13" fmla="*/ 43 h 58"/>
                  <a:gd name="T14" fmla="*/ 7 w 76"/>
                  <a:gd name="T15" fmla="*/ 50 h 58"/>
                  <a:gd name="T16" fmla="*/ 0 w 76"/>
                  <a:gd name="T17" fmla="*/ 58 h 58"/>
                  <a:gd name="T18" fmla="*/ 5 w 76"/>
                  <a:gd name="T19" fmla="*/ 47 h 58"/>
                  <a:gd name="T20" fmla="*/ 13 w 76"/>
                  <a:gd name="T21" fmla="*/ 36 h 58"/>
                  <a:gd name="T22" fmla="*/ 23 w 76"/>
                  <a:gd name="T23" fmla="*/ 24 h 58"/>
                  <a:gd name="T24" fmla="*/ 35 w 76"/>
                  <a:gd name="T25" fmla="*/ 14 h 58"/>
                  <a:gd name="T26" fmla="*/ 48 w 76"/>
                  <a:gd name="T27" fmla="*/ 6 h 58"/>
                  <a:gd name="T28" fmla="*/ 59 w 76"/>
                  <a:gd name="T29" fmla="*/ 1 h 58"/>
                  <a:gd name="T30" fmla="*/ 69 w 76"/>
                  <a:gd name="T31" fmla="*/ 0 h 58"/>
                  <a:gd name="T32" fmla="*/ 76 w 76"/>
                  <a:gd name="T33" fmla="*/ 3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8"/>
                  <a:gd name="T53" fmla="*/ 76 w 7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8">
                    <a:moveTo>
                      <a:pt x="76" y="3"/>
                    </a:moveTo>
                    <a:lnTo>
                      <a:pt x="74" y="6"/>
                    </a:lnTo>
                    <a:lnTo>
                      <a:pt x="66" y="12"/>
                    </a:lnTo>
                    <a:lnTo>
                      <a:pt x="56" y="18"/>
                    </a:lnTo>
                    <a:lnTo>
                      <a:pt x="44" y="26"/>
                    </a:lnTo>
                    <a:lnTo>
                      <a:pt x="31" y="34"/>
                    </a:lnTo>
                    <a:lnTo>
                      <a:pt x="18" y="43"/>
                    </a:lnTo>
                    <a:lnTo>
                      <a:pt x="7" y="50"/>
                    </a:lnTo>
                    <a:lnTo>
                      <a:pt x="0" y="58"/>
                    </a:lnTo>
                    <a:lnTo>
                      <a:pt x="5" y="47"/>
                    </a:lnTo>
                    <a:lnTo>
                      <a:pt x="13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3" name="Freeform 95"/>
              <p:cNvSpPr>
                <a:spLocks/>
              </p:cNvSpPr>
              <p:nvPr/>
            </p:nvSpPr>
            <p:spPr bwMode="auto">
              <a:xfrm>
                <a:off x="1223" y="186"/>
                <a:ext cx="45" cy="145"/>
              </a:xfrm>
              <a:custGeom>
                <a:avLst/>
                <a:gdLst>
                  <a:gd name="T0" fmla="*/ 9 w 90"/>
                  <a:gd name="T1" fmla="*/ 290 h 290"/>
                  <a:gd name="T2" fmla="*/ 5 w 90"/>
                  <a:gd name="T3" fmla="*/ 290 h 290"/>
                  <a:gd name="T4" fmla="*/ 3 w 90"/>
                  <a:gd name="T5" fmla="*/ 288 h 290"/>
                  <a:gd name="T6" fmla="*/ 1 w 90"/>
                  <a:gd name="T7" fmla="*/ 286 h 290"/>
                  <a:gd name="T8" fmla="*/ 0 w 90"/>
                  <a:gd name="T9" fmla="*/ 283 h 290"/>
                  <a:gd name="T10" fmla="*/ 37 w 90"/>
                  <a:gd name="T11" fmla="*/ 247 h 290"/>
                  <a:gd name="T12" fmla="*/ 59 w 90"/>
                  <a:gd name="T13" fmla="*/ 209 h 290"/>
                  <a:gd name="T14" fmla="*/ 72 w 90"/>
                  <a:gd name="T15" fmla="*/ 171 h 290"/>
                  <a:gd name="T16" fmla="*/ 76 w 90"/>
                  <a:gd name="T17" fmla="*/ 132 h 290"/>
                  <a:gd name="T18" fmla="*/ 73 w 90"/>
                  <a:gd name="T19" fmla="*/ 94 h 290"/>
                  <a:gd name="T20" fmla="*/ 67 w 90"/>
                  <a:gd name="T21" fmla="*/ 59 h 290"/>
                  <a:gd name="T22" fmla="*/ 59 w 90"/>
                  <a:gd name="T23" fmla="*/ 26 h 290"/>
                  <a:gd name="T24" fmla="*/ 51 w 90"/>
                  <a:gd name="T25" fmla="*/ 0 h 290"/>
                  <a:gd name="T26" fmla="*/ 70 w 90"/>
                  <a:gd name="T27" fmla="*/ 18 h 290"/>
                  <a:gd name="T28" fmla="*/ 83 w 90"/>
                  <a:gd name="T29" fmla="*/ 49 h 290"/>
                  <a:gd name="T30" fmla="*/ 90 w 90"/>
                  <a:gd name="T31" fmla="*/ 90 h 290"/>
                  <a:gd name="T32" fmla="*/ 90 w 90"/>
                  <a:gd name="T33" fmla="*/ 136 h 290"/>
                  <a:gd name="T34" fmla="*/ 84 w 90"/>
                  <a:gd name="T35" fmla="*/ 183 h 290"/>
                  <a:gd name="T36" fmla="*/ 68 w 90"/>
                  <a:gd name="T37" fmla="*/ 227 h 290"/>
                  <a:gd name="T38" fmla="*/ 43 w 90"/>
                  <a:gd name="T39" fmla="*/ 264 h 290"/>
                  <a:gd name="T40" fmla="*/ 9 w 90"/>
                  <a:gd name="T41" fmla="*/ 290 h 2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0"/>
                  <a:gd name="T65" fmla="*/ 90 w 90"/>
                  <a:gd name="T66" fmla="*/ 290 h 2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0">
                    <a:moveTo>
                      <a:pt x="9" y="290"/>
                    </a:moveTo>
                    <a:lnTo>
                      <a:pt x="5" y="290"/>
                    </a:lnTo>
                    <a:lnTo>
                      <a:pt x="3" y="288"/>
                    </a:lnTo>
                    <a:lnTo>
                      <a:pt x="1" y="286"/>
                    </a:lnTo>
                    <a:lnTo>
                      <a:pt x="0" y="283"/>
                    </a:lnTo>
                    <a:lnTo>
                      <a:pt x="37" y="247"/>
                    </a:lnTo>
                    <a:lnTo>
                      <a:pt x="59" y="209"/>
                    </a:lnTo>
                    <a:lnTo>
                      <a:pt x="72" y="171"/>
                    </a:lnTo>
                    <a:lnTo>
                      <a:pt x="76" y="132"/>
                    </a:lnTo>
                    <a:lnTo>
                      <a:pt x="73" y="94"/>
                    </a:lnTo>
                    <a:lnTo>
                      <a:pt x="67" y="59"/>
                    </a:lnTo>
                    <a:lnTo>
                      <a:pt x="59" y="26"/>
                    </a:lnTo>
                    <a:lnTo>
                      <a:pt x="51" y="0"/>
                    </a:lnTo>
                    <a:lnTo>
                      <a:pt x="70" y="18"/>
                    </a:lnTo>
                    <a:lnTo>
                      <a:pt x="83" y="49"/>
                    </a:lnTo>
                    <a:lnTo>
                      <a:pt x="90" y="90"/>
                    </a:lnTo>
                    <a:lnTo>
                      <a:pt x="90" y="136"/>
                    </a:lnTo>
                    <a:lnTo>
                      <a:pt x="84" y="183"/>
                    </a:lnTo>
                    <a:lnTo>
                      <a:pt x="68" y="227"/>
                    </a:lnTo>
                    <a:lnTo>
                      <a:pt x="43" y="264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4" name="Freeform 96"/>
              <p:cNvSpPr>
                <a:spLocks/>
              </p:cNvSpPr>
              <p:nvPr/>
            </p:nvSpPr>
            <p:spPr bwMode="auto">
              <a:xfrm>
                <a:off x="1222" y="187"/>
                <a:ext cx="38" cy="19"/>
              </a:xfrm>
              <a:custGeom>
                <a:avLst/>
                <a:gdLst>
                  <a:gd name="T0" fmla="*/ 76 w 76"/>
                  <a:gd name="T1" fmla="*/ 37 h 37"/>
                  <a:gd name="T2" fmla="*/ 69 w 76"/>
                  <a:gd name="T3" fmla="*/ 30 h 37"/>
                  <a:gd name="T4" fmla="*/ 58 w 76"/>
                  <a:gd name="T5" fmla="*/ 22 h 37"/>
                  <a:gd name="T6" fmla="*/ 46 w 76"/>
                  <a:gd name="T7" fmla="*/ 16 h 37"/>
                  <a:gd name="T8" fmla="*/ 35 w 76"/>
                  <a:gd name="T9" fmla="*/ 9 h 37"/>
                  <a:gd name="T10" fmla="*/ 23 w 76"/>
                  <a:gd name="T11" fmla="*/ 4 h 37"/>
                  <a:gd name="T12" fmla="*/ 12 w 76"/>
                  <a:gd name="T13" fmla="*/ 1 h 37"/>
                  <a:gd name="T14" fmla="*/ 4 w 76"/>
                  <a:gd name="T15" fmla="*/ 0 h 37"/>
                  <a:gd name="T16" fmla="*/ 0 w 76"/>
                  <a:gd name="T17" fmla="*/ 2 h 37"/>
                  <a:gd name="T18" fmla="*/ 2 w 76"/>
                  <a:gd name="T19" fmla="*/ 5 h 37"/>
                  <a:gd name="T20" fmla="*/ 7 w 76"/>
                  <a:gd name="T21" fmla="*/ 8 h 37"/>
                  <a:gd name="T22" fmla="*/ 16 w 76"/>
                  <a:gd name="T23" fmla="*/ 12 h 37"/>
                  <a:gd name="T24" fmla="*/ 27 w 76"/>
                  <a:gd name="T25" fmla="*/ 16 h 37"/>
                  <a:gd name="T26" fmla="*/ 40 w 76"/>
                  <a:gd name="T27" fmla="*/ 20 h 37"/>
                  <a:gd name="T28" fmla="*/ 53 w 76"/>
                  <a:gd name="T29" fmla="*/ 26 h 37"/>
                  <a:gd name="T30" fmla="*/ 66 w 76"/>
                  <a:gd name="T31" fmla="*/ 31 h 37"/>
                  <a:gd name="T32" fmla="*/ 76 w 76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7"/>
                  <a:gd name="T53" fmla="*/ 76 w 76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7">
                    <a:moveTo>
                      <a:pt x="76" y="37"/>
                    </a:moveTo>
                    <a:lnTo>
                      <a:pt x="69" y="30"/>
                    </a:lnTo>
                    <a:lnTo>
                      <a:pt x="58" y="22"/>
                    </a:lnTo>
                    <a:lnTo>
                      <a:pt x="46" y="16"/>
                    </a:lnTo>
                    <a:lnTo>
                      <a:pt x="35" y="9"/>
                    </a:lnTo>
                    <a:lnTo>
                      <a:pt x="23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8"/>
                    </a:lnTo>
                    <a:lnTo>
                      <a:pt x="16" y="12"/>
                    </a:lnTo>
                    <a:lnTo>
                      <a:pt x="27" y="16"/>
                    </a:lnTo>
                    <a:lnTo>
                      <a:pt x="40" y="20"/>
                    </a:lnTo>
                    <a:lnTo>
                      <a:pt x="53" y="26"/>
                    </a:lnTo>
                    <a:lnTo>
                      <a:pt x="66" y="31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5" name="Freeform 97"/>
              <p:cNvSpPr>
                <a:spLocks/>
              </p:cNvSpPr>
              <p:nvPr/>
            </p:nvSpPr>
            <p:spPr bwMode="auto">
              <a:xfrm>
                <a:off x="1221" y="197"/>
                <a:ext cx="42" cy="22"/>
              </a:xfrm>
              <a:custGeom>
                <a:avLst/>
                <a:gdLst>
                  <a:gd name="T0" fmla="*/ 0 w 84"/>
                  <a:gd name="T1" fmla="*/ 1 h 43"/>
                  <a:gd name="T2" fmla="*/ 4 w 84"/>
                  <a:gd name="T3" fmla="*/ 0 h 43"/>
                  <a:gd name="T4" fmla="*/ 12 w 84"/>
                  <a:gd name="T5" fmla="*/ 1 h 43"/>
                  <a:gd name="T6" fmla="*/ 22 w 84"/>
                  <a:gd name="T7" fmla="*/ 4 h 43"/>
                  <a:gd name="T8" fmla="*/ 36 w 84"/>
                  <a:gd name="T9" fmla="*/ 10 h 43"/>
                  <a:gd name="T10" fmla="*/ 50 w 84"/>
                  <a:gd name="T11" fmla="*/ 16 h 43"/>
                  <a:gd name="T12" fmla="*/ 63 w 84"/>
                  <a:gd name="T13" fmla="*/ 24 h 43"/>
                  <a:gd name="T14" fmla="*/ 75 w 84"/>
                  <a:gd name="T15" fmla="*/ 34 h 43"/>
                  <a:gd name="T16" fmla="*/ 84 w 84"/>
                  <a:gd name="T17" fmla="*/ 43 h 43"/>
                  <a:gd name="T18" fmla="*/ 74 w 84"/>
                  <a:gd name="T19" fmla="*/ 38 h 43"/>
                  <a:gd name="T20" fmla="*/ 60 w 84"/>
                  <a:gd name="T21" fmla="*/ 32 h 43"/>
                  <a:gd name="T22" fmla="*/ 46 w 84"/>
                  <a:gd name="T23" fmla="*/ 26 h 43"/>
                  <a:gd name="T24" fmla="*/ 33 w 84"/>
                  <a:gd name="T25" fmla="*/ 21 h 43"/>
                  <a:gd name="T26" fmla="*/ 20 w 84"/>
                  <a:gd name="T27" fmla="*/ 14 h 43"/>
                  <a:gd name="T28" fmla="*/ 9 w 84"/>
                  <a:gd name="T29" fmla="*/ 9 h 43"/>
                  <a:gd name="T30" fmla="*/ 1 w 84"/>
                  <a:gd name="T31" fmla="*/ 4 h 43"/>
                  <a:gd name="T32" fmla="*/ 0 w 8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3"/>
                  <a:gd name="T53" fmla="*/ 84 w 8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3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4"/>
                    </a:lnTo>
                    <a:lnTo>
                      <a:pt x="36" y="10"/>
                    </a:lnTo>
                    <a:lnTo>
                      <a:pt x="50" y="16"/>
                    </a:lnTo>
                    <a:lnTo>
                      <a:pt x="63" y="24"/>
                    </a:lnTo>
                    <a:lnTo>
                      <a:pt x="75" y="34"/>
                    </a:lnTo>
                    <a:lnTo>
                      <a:pt x="84" y="43"/>
                    </a:lnTo>
                    <a:lnTo>
                      <a:pt x="74" y="38"/>
                    </a:lnTo>
                    <a:lnTo>
                      <a:pt x="60" y="32"/>
                    </a:lnTo>
                    <a:lnTo>
                      <a:pt x="46" y="26"/>
                    </a:lnTo>
                    <a:lnTo>
                      <a:pt x="33" y="21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6" name="Freeform 98"/>
              <p:cNvSpPr>
                <a:spLocks/>
              </p:cNvSpPr>
              <p:nvPr/>
            </p:nvSpPr>
            <p:spPr bwMode="auto">
              <a:xfrm>
                <a:off x="1212" y="219"/>
                <a:ext cx="54" cy="29"/>
              </a:xfrm>
              <a:custGeom>
                <a:avLst/>
                <a:gdLst>
                  <a:gd name="T0" fmla="*/ 0 w 109"/>
                  <a:gd name="T1" fmla="*/ 1 h 59"/>
                  <a:gd name="T2" fmla="*/ 5 w 109"/>
                  <a:gd name="T3" fmla="*/ 0 h 59"/>
                  <a:gd name="T4" fmla="*/ 17 w 109"/>
                  <a:gd name="T5" fmla="*/ 2 h 59"/>
                  <a:gd name="T6" fmla="*/ 33 w 109"/>
                  <a:gd name="T7" fmla="*/ 8 h 59"/>
                  <a:gd name="T8" fmla="*/ 50 w 109"/>
                  <a:gd name="T9" fmla="*/ 15 h 59"/>
                  <a:gd name="T10" fmla="*/ 68 w 109"/>
                  <a:gd name="T11" fmla="*/ 25 h 59"/>
                  <a:gd name="T12" fmla="*/ 85 w 109"/>
                  <a:gd name="T13" fmla="*/ 37 h 59"/>
                  <a:gd name="T14" fmla="*/ 99 w 109"/>
                  <a:gd name="T15" fmla="*/ 48 h 59"/>
                  <a:gd name="T16" fmla="*/ 109 w 109"/>
                  <a:gd name="T17" fmla="*/ 59 h 59"/>
                  <a:gd name="T18" fmla="*/ 99 w 109"/>
                  <a:gd name="T19" fmla="*/ 54 h 59"/>
                  <a:gd name="T20" fmla="*/ 85 w 109"/>
                  <a:gd name="T21" fmla="*/ 48 h 59"/>
                  <a:gd name="T22" fmla="*/ 67 w 109"/>
                  <a:gd name="T23" fmla="*/ 39 h 59"/>
                  <a:gd name="T24" fmla="*/ 47 w 109"/>
                  <a:gd name="T25" fmla="*/ 30 h 59"/>
                  <a:gd name="T26" fmla="*/ 27 w 109"/>
                  <a:gd name="T27" fmla="*/ 21 h 59"/>
                  <a:gd name="T28" fmla="*/ 12 w 109"/>
                  <a:gd name="T29" fmla="*/ 13 h 59"/>
                  <a:gd name="T30" fmla="*/ 2 w 109"/>
                  <a:gd name="T31" fmla="*/ 6 h 59"/>
                  <a:gd name="T32" fmla="*/ 0 w 109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59"/>
                  <a:gd name="T53" fmla="*/ 109 w 10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59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8"/>
                    </a:lnTo>
                    <a:lnTo>
                      <a:pt x="50" y="15"/>
                    </a:lnTo>
                    <a:lnTo>
                      <a:pt x="68" y="25"/>
                    </a:lnTo>
                    <a:lnTo>
                      <a:pt x="85" y="37"/>
                    </a:lnTo>
                    <a:lnTo>
                      <a:pt x="99" y="48"/>
                    </a:lnTo>
                    <a:lnTo>
                      <a:pt x="109" y="59"/>
                    </a:lnTo>
                    <a:lnTo>
                      <a:pt x="99" y="54"/>
                    </a:lnTo>
                    <a:lnTo>
                      <a:pt x="85" y="48"/>
                    </a:lnTo>
                    <a:lnTo>
                      <a:pt x="67" y="39"/>
                    </a:lnTo>
                    <a:lnTo>
                      <a:pt x="47" y="30"/>
                    </a:lnTo>
                    <a:lnTo>
                      <a:pt x="27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7" name="Freeform 99"/>
              <p:cNvSpPr>
                <a:spLocks/>
              </p:cNvSpPr>
              <p:nvPr/>
            </p:nvSpPr>
            <p:spPr bwMode="auto">
              <a:xfrm>
                <a:off x="1203" y="243"/>
                <a:ext cx="60" cy="32"/>
              </a:xfrm>
              <a:custGeom>
                <a:avLst/>
                <a:gdLst>
                  <a:gd name="T0" fmla="*/ 0 w 119"/>
                  <a:gd name="T1" fmla="*/ 1 h 63"/>
                  <a:gd name="T2" fmla="*/ 6 w 119"/>
                  <a:gd name="T3" fmla="*/ 0 h 63"/>
                  <a:gd name="T4" fmla="*/ 19 w 119"/>
                  <a:gd name="T5" fmla="*/ 3 h 63"/>
                  <a:gd name="T6" fmla="*/ 38 w 119"/>
                  <a:gd name="T7" fmla="*/ 9 h 63"/>
                  <a:gd name="T8" fmla="*/ 57 w 119"/>
                  <a:gd name="T9" fmla="*/ 19 h 63"/>
                  <a:gd name="T10" fmla="*/ 78 w 119"/>
                  <a:gd name="T11" fmla="*/ 30 h 63"/>
                  <a:gd name="T12" fmla="*/ 97 w 119"/>
                  <a:gd name="T13" fmla="*/ 42 h 63"/>
                  <a:gd name="T14" fmla="*/ 111 w 119"/>
                  <a:gd name="T15" fmla="*/ 52 h 63"/>
                  <a:gd name="T16" fmla="*/ 119 w 119"/>
                  <a:gd name="T17" fmla="*/ 63 h 63"/>
                  <a:gd name="T18" fmla="*/ 110 w 119"/>
                  <a:gd name="T19" fmla="*/ 59 h 63"/>
                  <a:gd name="T20" fmla="*/ 94 w 119"/>
                  <a:gd name="T21" fmla="*/ 52 h 63"/>
                  <a:gd name="T22" fmla="*/ 74 w 119"/>
                  <a:gd name="T23" fmla="*/ 43 h 63"/>
                  <a:gd name="T24" fmla="*/ 52 w 119"/>
                  <a:gd name="T25" fmla="*/ 32 h 63"/>
                  <a:gd name="T26" fmla="*/ 33 w 119"/>
                  <a:gd name="T27" fmla="*/ 22 h 63"/>
                  <a:gd name="T28" fmla="*/ 14 w 119"/>
                  <a:gd name="T29" fmla="*/ 13 h 63"/>
                  <a:gd name="T30" fmla="*/ 4 w 119"/>
                  <a:gd name="T31" fmla="*/ 5 h 63"/>
                  <a:gd name="T32" fmla="*/ 0 w 119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63"/>
                  <a:gd name="T53" fmla="*/ 119 w 11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7" y="42"/>
                    </a:lnTo>
                    <a:lnTo>
                      <a:pt x="111" y="52"/>
                    </a:lnTo>
                    <a:lnTo>
                      <a:pt x="119" y="63"/>
                    </a:lnTo>
                    <a:lnTo>
                      <a:pt x="110" y="59"/>
                    </a:lnTo>
                    <a:lnTo>
                      <a:pt x="94" y="52"/>
                    </a:lnTo>
                    <a:lnTo>
                      <a:pt x="74" y="43"/>
                    </a:lnTo>
                    <a:lnTo>
                      <a:pt x="52" y="32"/>
                    </a:lnTo>
                    <a:lnTo>
                      <a:pt x="33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8" name="Freeform 100"/>
              <p:cNvSpPr>
                <a:spLocks/>
              </p:cNvSpPr>
              <p:nvPr/>
            </p:nvSpPr>
            <p:spPr bwMode="auto">
              <a:xfrm>
                <a:off x="1209" y="258"/>
                <a:ext cx="48" cy="34"/>
              </a:xfrm>
              <a:custGeom>
                <a:avLst/>
                <a:gdLst>
                  <a:gd name="T0" fmla="*/ 0 w 97"/>
                  <a:gd name="T1" fmla="*/ 0 h 68"/>
                  <a:gd name="T2" fmla="*/ 6 w 97"/>
                  <a:gd name="T3" fmla="*/ 0 h 68"/>
                  <a:gd name="T4" fmla="*/ 17 w 97"/>
                  <a:gd name="T5" fmla="*/ 5 h 68"/>
                  <a:gd name="T6" fmla="*/ 32 w 97"/>
                  <a:gd name="T7" fmla="*/ 14 h 68"/>
                  <a:gd name="T8" fmla="*/ 49 w 97"/>
                  <a:gd name="T9" fmla="*/ 24 h 68"/>
                  <a:gd name="T10" fmla="*/ 66 w 97"/>
                  <a:gd name="T11" fmla="*/ 36 h 68"/>
                  <a:gd name="T12" fmla="*/ 81 w 97"/>
                  <a:gd name="T13" fmla="*/ 48 h 68"/>
                  <a:gd name="T14" fmla="*/ 92 w 97"/>
                  <a:gd name="T15" fmla="*/ 59 h 68"/>
                  <a:gd name="T16" fmla="*/ 97 w 97"/>
                  <a:gd name="T17" fmla="*/ 68 h 68"/>
                  <a:gd name="T18" fmla="*/ 88 w 97"/>
                  <a:gd name="T19" fmla="*/ 62 h 68"/>
                  <a:gd name="T20" fmla="*/ 74 w 97"/>
                  <a:gd name="T21" fmla="*/ 54 h 68"/>
                  <a:gd name="T22" fmla="*/ 57 w 97"/>
                  <a:gd name="T23" fmla="*/ 44 h 68"/>
                  <a:gd name="T24" fmla="*/ 40 w 97"/>
                  <a:gd name="T25" fmla="*/ 33 h 68"/>
                  <a:gd name="T26" fmla="*/ 23 w 97"/>
                  <a:gd name="T27" fmla="*/ 22 h 68"/>
                  <a:gd name="T28" fmla="*/ 9 w 97"/>
                  <a:gd name="T29" fmla="*/ 13 h 68"/>
                  <a:gd name="T30" fmla="*/ 2 w 97"/>
                  <a:gd name="T31" fmla="*/ 5 h 68"/>
                  <a:gd name="T32" fmla="*/ 0 w 97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68"/>
                  <a:gd name="T53" fmla="*/ 97 w 9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68">
                    <a:moveTo>
                      <a:pt x="0" y="0"/>
                    </a:moveTo>
                    <a:lnTo>
                      <a:pt x="6" y="0"/>
                    </a:lnTo>
                    <a:lnTo>
                      <a:pt x="17" y="5"/>
                    </a:lnTo>
                    <a:lnTo>
                      <a:pt x="32" y="14"/>
                    </a:lnTo>
                    <a:lnTo>
                      <a:pt x="49" y="24"/>
                    </a:lnTo>
                    <a:lnTo>
                      <a:pt x="66" y="36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97" y="68"/>
                    </a:lnTo>
                    <a:lnTo>
                      <a:pt x="88" y="62"/>
                    </a:lnTo>
                    <a:lnTo>
                      <a:pt x="74" y="54"/>
                    </a:lnTo>
                    <a:lnTo>
                      <a:pt x="57" y="44"/>
                    </a:lnTo>
                    <a:lnTo>
                      <a:pt x="40" y="33"/>
                    </a:lnTo>
                    <a:lnTo>
                      <a:pt x="23" y="22"/>
                    </a:lnTo>
                    <a:lnTo>
                      <a:pt x="9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29" name="Freeform 101"/>
              <p:cNvSpPr>
                <a:spLocks/>
              </p:cNvSpPr>
              <p:nvPr/>
            </p:nvSpPr>
            <p:spPr bwMode="auto">
              <a:xfrm>
                <a:off x="1210" y="277"/>
                <a:ext cx="40" cy="29"/>
              </a:xfrm>
              <a:custGeom>
                <a:avLst/>
                <a:gdLst>
                  <a:gd name="T0" fmla="*/ 0 w 80"/>
                  <a:gd name="T1" fmla="*/ 0 h 59"/>
                  <a:gd name="T2" fmla="*/ 5 w 80"/>
                  <a:gd name="T3" fmla="*/ 0 h 59"/>
                  <a:gd name="T4" fmla="*/ 14 w 80"/>
                  <a:gd name="T5" fmla="*/ 3 h 59"/>
                  <a:gd name="T6" fmla="*/ 27 w 80"/>
                  <a:gd name="T7" fmla="*/ 9 h 59"/>
                  <a:gd name="T8" fmla="*/ 41 w 80"/>
                  <a:gd name="T9" fmla="*/ 17 h 59"/>
                  <a:gd name="T10" fmla="*/ 54 w 80"/>
                  <a:gd name="T11" fmla="*/ 25 h 59"/>
                  <a:gd name="T12" fmla="*/ 65 w 80"/>
                  <a:gd name="T13" fmla="*/ 36 h 59"/>
                  <a:gd name="T14" fmla="*/ 75 w 80"/>
                  <a:gd name="T15" fmla="*/ 47 h 59"/>
                  <a:gd name="T16" fmla="*/ 80 w 80"/>
                  <a:gd name="T17" fmla="*/ 59 h 59"/>
                  <a:gd name="T18" fmla="*/ 72 w 80"/>
                  <a:gd name="T19" fmla="*/ 52 h 59"/>
                  <a:gd name="T20" fmla="*/ 60 w 80"/>
                  <a:gd name="T21" fmla="*/ 45 h 59"/>
                  <a:gd name="T22" fmla="*/ 46 w 80"/>
                  <a:gd name="T23" fmla="*/ 36 h 59"/>
                  <a:gd name="T24" fmla="*/ 31 w 80"/>
                  <a:gd name="T25" fmla="*/ 26 h 59"/>
                  <a:gd name="T26" fmla="*/ 18 w 80"/>
                  <a:gd name="T27" fmla="*/ 18 h 59"/>
                  <a:gd name="T28" fmla="*/ 8 w 80"/>
                  <a:gd name="T29" fmla="*/ 10 h 59"/>
                  <a:gd name="T30" fmla="*/ 1 w 80"/>
                  <a:gd name="T31" fmla="*/ 5 h 59"/>
                  <a:gd name="T32" fmla="*/ 0 w 8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9"/>
                  <a:gd name="T53" fmla="*/ 80 w 8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9">
                    <a:moveTo>
                      <a:pt x="0" y="0"/>
                    </a:moveTo>
                    <a:lnTo>
                      <a:pt x="5" y="0"/>
                    </a:lnTo>
                    <a:lnTo>
                      <a:pt x="14" y="3"/>
                    </a:lnTo>
                    <a:lnTo>
                      <a:pt x="27" y="9"/>
                    </a:lnTo>
                    <a:lnTo>
                      <a:pt x="41" y="17"/>
                    </a:lnTo>
                    <a:lnTo>
                      <a:pt x="54" y="25"/>
                    </a:lnTo>
                    <a:lnTo>
                      <a:pt x="65" y="36"/>
                    </a:lnTo>
                    <a:lnTo>
                      <a:pt x="75" y="47"/>
                    </a:lnTo>
                    <a:lnTo>
                      <a:pt x="80" y="59"/>
                    </a:lnTo>
                    <a:lnTo>
                      <a:pt x="72" y="52"/>
                    </a:lnTo>
                    <a:lnTo>
                      <a:pt x="60" y="45"/>
                    </a:lnTo>
                    <a:lnTo>
                      <a:pt x="46" y="36"/>
                    </a:lnTo>
                    <a:lnTo>
                      <a:pt x="31" y="26"/>
                    </a:lnTo>
                    <a:lnTo>
                      <a:pt x="18" y="18"/>
                    </a:lnTo>
                    <a:lnTo>
                      <a:pt x="8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0" name="Freeform 102"/>
              <p:cNvSpPr>
                <a:spLocks/>
              </p:cNvSpPr>
              <p:nvPr/>
            </p:nvSpPr>
            <p:spPr bwMode="auto">
              <a:xfrm>
                <a:off x="1210" y="294"/>
                <a:ext cx="28" cy="25"/>
              </a:xfrm>
              <a:custGeom>
                <a:avLst/>
                <a:gdLst>
                  <a:gd name="T0" fmla="*/ 0 w 56"/>
                  <a:gd name="T1" fmla="*/ 0 h 50"/>
                  <a:gd name="T2" fmla="*/ 4 w 56"/>
                  <a:gd name="T3" fmla="*/ 0 h 50"/>
                  <a:gd name="T4" fmla="*/ 12 w 56"/>
                  <a:gd name="T5" fmla="*/ 3 h 50"/>
                  <a:gd name="T6" fmla="*/ 22 w 56"/>
                  <a:gd name="T7" fmla="*/ 10 h 50"/>
                  <a:gd name="T8" fmla="*/ 33 w 56"/>
                  <a:gd name="T9" fmla="*/ 17 h 50"/>
                  <a:gd name="T10" fmla="*/ 42 w 56"/>
                  <a:gd name="T11" fmla="*/ 27 h 50"/>
                  <a:gd name="T12" fmla="*/ 50 w 56"/>
                  <a:gd name="T13" fmla="*/ 36 h 50"/>
                  <a:gd name="T14" fmla="*/ 55 w 56"/>
                  <a:gd name="T15" fmla="*/ 44 h 50"/>
                  <a:gd name="T16" fmla="*/ 56 w 56"/>
                  <a:gd name="T17" fmla="*/ 50 h 50"/>
                  <a:gd name="T18" fmla="*/ 51 w 56"/>
                  <a:gd name="T19" fmla="*/ 44 h 50"/>
                  <a:gd name="T20" fmla="*/ 42 w 56"/>
                  <a:gd name="T21" fmla="*/ 38 h 50"/>
                  <a:gd name="T22" fmla="*/ 33 w 56"/>
                  <a:gd name="T23" fmla="*/ 31 h 50"/>
                  <a:gd name="T24" fmla="*/ 23 w 56"/>
                  <a:gd name="T25" fmla="*/ 24 h 50"/>
                  <a:gd name="T26" fmla="*/ 14 w 56"/>
                  <a:gd name="T27" fmla="*/ 16 h 50"/>
                  <a:gd name="T28" fmla="*/ 6 w 56"/>
                  <a:gd name="T29" fmla="*/ 10 h 50"/>
                  <a:gd name="T30" fmla="*/ 1 w 56"/>
                  <a:gd name="T31" fmla="*/ 4 h 50"/>
                  <a:gd name="T32" fmla="*/ 0 w 5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0"/>
                  <a:gd name="T53" fmla="*/ 56 w 5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0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2" y="10"/>
                    </a:lnTo>
                    <a:lnTo>
                      <a:pt x="33" y="17"/>
                    </a:lnTo>
                    <a:lnTo>
                      <a:pt x="42" y="27"/>
                    </a:lnTo>
                    <a:lnTo>
                      <a:pt x="50" y="36"/>
                    </a:lnTo>
                    <a:lnTo>
                      <a:pt x="55" y="44"/>
                    </a:lnTo>
                    <a:lnTo>
                      <a:pt x="56" y="50"/>
                    </a:lnTo>
                    <a:lnTo>
                      <a:pt x="51" y="44"/>
                    </a:lnTo>
                    <a:lnTo>
                      <a:pt x="42" y="38"/>
                    </a:lnTo>
                    <a:lnTo>
                      <a:pt x="33" y="31"/>
                    </a:lnTo>
                    <a:lnTo>
                      <a:pt x="23" y="24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1" name="Freeform 103"/>
              <p:cNvSpPr>
                <a:spLocks/>
              </p:cNvSpPr>
              <p:nvPr/>
            </p:nvSpPr>
            <p:spPr bwMode="auto">
              <a:xfrm>
                <a:off x="1212" y="311"/>
                <a:ext cx="20" cy="16"/>
              </a:xfrm>
              <a:custGeom>
                <a:avLst/>
                <a:gdLst>
                  <a:gd name="T0" fmla="*/ 2 w 39"/>
                  <a:gd name="T1" fmla="*/ 0 h 34"/>
                  <a:gd name="T2" fmla="*/ 6 w 39"/>
                  <a:gd name="T3" fmla="*/ 0 h 34"/>
                  <a:gd name="T4" fmla="*/ 12 w 39"/>
                  <a:gd name="T5" fmla="*/ 2 h 34"/>
                  <a:gd name="T6" fmla="*/ 19 w 39"/>
                  <a:gd name="T7" fmla="*/ 6 h 34"/>
                  <a:gd name="T8" fmla="*/ 26 w 39"/>
                  <a:gd name="T9" fmla="*/ 11 h 34"/>
                  <a:gd name="T10" fmla="*/ 33 w 39"/>
                  <a:gd name="T11" fmla="*/ 16 h 34"/>
                  <a:gd name="T12" fmla="*/ 37 w 39"/>
                  <a:gd name="T13" fmla="*/ 23 h 34"/>
                  <a:gd name="T14" fmla="*/ 39 w 39"/>
                  <a:gd name="T15" fmla="*/ 28 h 34"/>
                  <a:gd name="T16" fmla="*/ 38 w 39"/>
                  <a:gd name="T17" fmla="*/ 34 h 34"/>
                  <a:gd name="T18" fmla="*/ 35 w 39"/>
                  <a:gd name="T19" fmla="*/ 27 h 34"/>
                  <a:gd name="T20" fmla="*/ 30 w 39"/>
                  <a:gd name="T21" fmla="*/ 22 h 34"/>
                  <a:gd name="T22" fmla="*/ 22 w 39"/>
                  <a:gd name="T23" fmla="*/ 16 h 34"/>
                  <a:gd name="T24" fmla="*/ 14 w 39"/>
                  <a:gd name="T25" fmla="*/ 12 h 34"/>
                  <a:gd name="T26" fmla="*/ 8 w 39"/>
                  <a:gd name="T27" fmla="*/ 9 h 34"/>
                  <a:gd name="T28" fmla="*/ 2 w 39"/>
                  <a:gd name="T29" fmla="*/ 6 h 34"/>
                  <a:gd name="T30" fmla="*/ 0 w 39"/>
                  <a:gd name="T31" fmla="*/ 2 h 34"/>
                  <a:gd name="T32" fmla="*/ 2 w 3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4"/>
                  <a:gd name="T53" fmla="*/ 39 w 39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4">
                    <a:moveTo>
                      <a:pt x="2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37" y="23"/>
                    </a:lnTo>
                    <a:lnTo>
                      <a:pt x="39" y="28"/>
                    </a:lnTo>
                    <a:lnTo>
                      <a:pt x="38" y="34"/>
                    </a:lnTo>
                    <a:lnTo>
                      <a:pt x="35" y="27"/>
                    </a:lnTo>
                    <a:lnTo>
                      <a:pt x="30" y="22"/>
                    </a:lnTo>
                    <a:lnTo>
                      <a:pt x="22" y="16"/>
                    </a:lnTo>
                    <a:lnTo>
                      <a:pt x="14" y="12"/>
                    </a:lnTo>
                    <a:lnTo>
                      <a:pt x="8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2" name="Freeform 104"/>
              <p:cNvSpPr>
                <a:spLocks/>
              </p:cNvSpPr>
              <p:nvPr/>
            </p:nvSpPr>
            <p:spPr bwMode="auto">
              <a:xfrm>
                <a:off x="1229" y="176"/>
                <a:ext cx="24" cy="18"/>
              </a:xfrm>
              <a:custGeom>
                <a:avLst/>
                <a:gdLst>
                  <a:gd name="T0" fmla="*/ 48 w 48"/>
                  <a:gd name="T1" fmla="*/ 38 h 38"/>
                  <a:gd name="T2" fmla="*/ 44 w 48"/>
                  <a:gd name="T3" fmla="*/ 36 h 38"/>
                  <a:gd name="T4" fmla="*/ 37 w 48"/>
                  <a:gd name="T5" fmla="*/ 32 h 38"/>
                  <a:gd name="T6" fmla="*/ 27 w 48"/>
                  <a:gd name="T7" fmla="*/ 27 h 38"/>
                  <a:gd name="T8" fmla="*/ 18 w 48"/>
                  <a:gd name="T9" fmla="*/ 22 h 38"/>
                  <a:gd name="T10" fmla="*/ 9 w 48"/>
                  <a:gd name="T11" fmla="*/ 15 h 38"/>
                  <a:gd name="T12" fmla="*/ 3 w 48"/>
                  <a:gd name="T13" fmla="*/ 10 h 38"/>
                  <a:gd name="T14" fmla="*/ 0 w 48"/>
                  <a:gd name="T15" fmla="*/ 5 h 38"/>
                  <a:gd name="T16" fmla="*/ 1 w 48"/>
                  <a:gd name="T17" fmla="*/ 1 h 38"/>
                  <a:gd name="T18" fmla="*/ 6 w 48"/>
                  <a:gd name="T19" fmla="*/ 0 h 38"/>
                  <a:gd name="T20" fmla="*/ 12 w 48"/>
                  <a:gd name="T21" fmla="*/ 2 h 38"/>
                  <a:gd name="T22" fmla="*/ 18 w 48"/>
                  <a:gd name="T23" fmla="*/ 7 h 38"/>
                  <a:gd name="T24" fmla="*/ 26 w 48"/>
                  <a:gd name="T25" fmla="*/ 13 h 38"/>
                  <a:gd name="T26" fmla="*/ 33 w 48"/>
                  <a:gd name="T27" fmla="*/ 21 h 38"/>
                  <a:gd name="T28" fmla="*/ 39 w 48"/>
                  <a:gd name="T29" fmla="*/ 28 h 38"/>
                  <a:gd name="T30" fmla="*/ 44 w 48"/>
                  <a:gd name="T31" fmla="*/ 33 h 38"/>
                  <a:gd name="T32" fmla="*/ 48 w 4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8"/>
                  <a:gd name="T53" fmla="*/ 48 w 4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8">
                    <a:moveTo>
                      <a:pt x="48" y="38"/>
                    </a:moveTo>
                    <a:lnTo>
                      <a:pt x="44" y="36"/>
                    </a:lnTo>
                    <a:lnTo>
                      <a:pt x="37" y="32"/>
                    </a:lnTo>
                    <a:lnTo>
                      <a:pt x="27" y="27"/>
                    </a:lnTo>
                    <a:lnTo>
                      <a:pt x="18" y="22"/>
                    </a:lnTo>
                    <a:lnTo>
                      <a:pt x="9" y="1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7"/>
                    </a:lnTo>
                    <a:lnTo>
                      <a:pt x="26" y="13"/>
                    </a:lnTo>
                    <a:lnTo>
                      <a:pt x="33" y="21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3" name="Freeform 105"/>
              <p:cNvSpPr>
                <a:spLocks/>
              </p:cNvSpPr>
              <p:nvPr/>
            </p:nvSpPr>
            <p:spPr bwMode="auto">
              <a:xfrm>
                <a:off x="1254" y="174"/>
                <a:ext cx="12" cy="21"/>
              </a:xfrm>
              <a:custGeom>
                <a:avLst/>
                <a:gdLst>
                  <a:gd name="T0" fmla="*/ 0 w 25"/>
                  <a:gd name="T1" fmla="*/ 43 h 43"/>
                  <a:gd name="T2" fmla="*/ 6 w 25"/>
                  <a:gd name="T3" fmla="*/ 34 h 43"/>
                  <a:gd name="T4" fmla="*/ 17 w 25"/>
                  <a:gd name="T5" fmla="*/ 21 h 43"/>
                  <a:gd name="T6" fmla="*/ 25 w 25"/>
                  <a:gd name="T7" fmla="*/ 8 h 43"/>
                  <a:gd name="T8" fmla="*/ 23 w 25"/>
                  <a:gd name="T9" fmla="*/ 0 h 43"/>
                  <a:gd name="T10" fmla="*/ 15 w 25"/>
                  <a:gd name="T11" fmla="*/ 2 h 43"/>
                  <a:gd name="T12" fmla="*/ 9 w 25"/>
                  <a:gd name="T13" fmla="*/ 15 h 43"/>
                  <a:gd name="T14" fmla="*/ 4 w 25"/>
                  <a:gd name="T15" fmla="*/ 31 h 43"/>
                  <a:gd name="T16" fmla="*/ 0 w 25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3"/>
                  <a:gd name="T29" fmla="*/ 25 w 2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3">
                    <a:moveTo>
                      <a:pt x="0" y="43"/>
                    </a:moveTo>
                    <a:lnTo>
                      <a:pt x="6" y="34"/>
                    </a:lnTo>
                    <a:lnTo>
                      <a:pt x="17" y="21"/>
                    </a:lnTo>
                    <a:lnTo>
                      <a:pt x="25" y="8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4" name="Freeform 106"/>
              <p:cNvSpPr>
                <a:spLocks/>
              </p:cNvSpPr>
              <p:nvPr/>
            </p:nvSpPr>
            <p:spPr bwMode="auto">
              <a:xfrm>
                <a:off x="1245" y="166"/>
                <a:ext cx="7" cy="25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40 h 49"/>
                  <a:gd name="T4" fmla="*/ 15 w 15"/>
                  <a:gd name="T5" fmla="*/ 23 h 49"/>
                  <a:gd name="T6" fmla="*/ 12 w 15"/>
                  <a:gd name="T7" fmla="*/ 7 h 49"/>
                  <a:gd name="T8" fmla="*/ 6 w 15"/>
                  <a:gd name="T9" fmla="*/ 0 h 49"/>
                  <a:gd name="T10" fmla="*/ 0 w 15"/>
                  <a:gd name="T11" fmla="*/ 6 h 49"/>
                  <a:gd name="T12" fmla="*/ 4 w 15"/>
                  <a:gd name="T13" fmla="*/ 21 h 49"/>
                  <a:gd name="T14" fmla="*/ 9 w 15"/>
                  <a:gd name="T15" fmla="*/ 37 h 49"/>
                  <a:gd name="T16" fmla="*/ 15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5" y="49"/>
                    </a:moveTo>
                    <a:lnTo>
                      <a:pt x="15" y="40"/>
                    </a:lnTo>
                    <a:lnTo>
                      <a:pt x="15" y="2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" y="21"/>
                    </a:lnTo>
                    <a:lnTo>
                      <a:pt x="9" y="37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5" name="Freeform 107"/>
              <p:cNvSpPr>
                <a:spLocks/>
              </p:cNvSpPr>
              <p:nvPr/>
            </p:nvSpPr>
            <p:spPr bwMode="auto">
              <a:xfrm>
                <a:off x="1258" y="181"/>
                <a:ext cx="23" cy="22"/>
              </a:xfrm>
              <a:custGeom>
                <a:avLst/>
                <a:gdLst>
                  <a:gd name="T0" fmla="*/ 0 w 47"/>
                  <a:gd name="T1" fmla="*/ 44 h 44"/>
                  <a:gd name="T2" fmla="*/ 3 w 47"/>
                  <a:gd name="T3" fmla="*/ 39 h 44"/>
                  <a:gd name="T4" fmla="*/ 10 w 47"/>
                  <a:gd name="T5" fmla="*/ 31 h 44"/>
                  <a:gd name="T6" fmla="*/ 17 w 47"/>
                  <a:gd name="T7" fmla="*/ 22 h 44"/>
                  <a:gd name="T8" fmla="*/ 23 w 47"/>
                  <a:gd name="T9" fmla="*/ 15 h 44"/>
                  <a:gd name="T10" fmla="*/ 31 w 47"/>
                  <a:gd name="T11" fmla="*/ 7 h 44"/>
                  <a:gd name="T12" fmla="*/ 37 w 47"/>
                  <a:gd name="T13" fmla="*/ 3 h 44"/>
                  <a:gd name="T14" fmla="*/ 43 w 47"/>
                  <a:gd name="T15" fmla="*/ 0 h 44"/>
                  <a:gd name="T16" fmla="*/ 47 w 47"/>
                  <a:gd name="T17" fmla="*/ 1 h 44"/>
                  <a:gd name="T18" fmla="*/ 47 w 47"/>
                  <a:gd name="T19" fmla="*/ 4 h 44"/>
                  <a:gd name="T20" fmla="*/ 43 w 47"/>
                  <a:gd name="T21" fmla="*/ 10 h 44"/>
                  <a:gd name="T22" fmla="*/ 36 w 47"/>
                  <a:gd name="T23" fmla="*/ 16 h 44"/>
                  <a:gd name="T24" fmla="*/ 28 w 47"/>
                  <a:gd name="T25" fmla="*/ 22 h 44"/>
                  <a:gd name="T26" fmla="*/ 19 w 47"/>
                  <a:gd name="T27" fmla="*/ 30 h 44"/>
                  <a:gd name="T28" fmla="*/ 11 w 47"/>
                  <a:gd name="T29" fmla="*/ 35 h 44"/>
                  <a:gd name="T30" fmla="*/ 3 w 47"/>
                  <a:gd name="T31" fmla="*/ 41 h 44"/>
                  <a:gd name="T32" fmla="*/ 0 w 47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4"/>
                  <a:gd name="T53" fmla="*/ 47 w 47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4">
                    <a:moveTo>
                      <a:pt x="0" y="44"/>
                    </a:moveTo>
                    <a:lnTo>
                      <a:pt x="3" y="39"/>
                    </a:lnTo>
                    <a:lnTo>
                      <a:pt x="10" y="31"/>
                    </a:lnTo>
                    <a:lnTo>
                      <a:pt x="17" y="22"/>
                    </a:lnTo>
                    <a:lnTo>
                      <a:pt x="23" y="15"/>
                    </a:lnTo>
                    <a:lnTo>
                      <a:pt x="31" y="7"/>
                    </a:lnTo>
                    <a:lnTo>
                      <a:pt x="37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4"/>
                    </a:lnTo>
                    <a:lnTo>
                      <a:pt x="43" y="10"/>
                    </a:lnTo>
                    <a:lnTo>
                      <a:pt x="36" y="16"/>
                    </a:lnTo>
                    <a:lnTo>
                      <a:pt x="28" y="22"/>
                    </a:lnTo>
                    <a:lnTo>
                      <a:pt x="19" y="30"/>
                    </a:lnTo>
                    <a:lnTo>
                      <a:pt x="11" y="35"/>
                    </a:lnTo>
                    <a:lnTo>
                      <a:pt x="3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6" name="Freeform 108"/>
              <p:cNvSpPr>
                <a:spLocks/>
              </p:cNvSpPr>
              <p:nvPr/>
            </p:nvSpPr>
            <p:spPr bwMode="auto">
              <a:xfrm>
                <a:off x="1236" y="317"/>
                <a:ext cx="39" cy="7"/>
              </a:xfrm>
              <a:custGeom>
                <a:avLst/>
                <a:gdLst>
                  <a:gd name="T0" fmla="*/ 0 w 78"/>
                  <a:gd name="T1" fmla="*/ 2 h 14"/>
                  <a:gd name="T2" fmla="*/ 9 w 78"/>
                  <a:gd name="T3" fmla="*/ 1 h 14"/>
                  <a:gd name="T4" fmla="*/ 20 w 78"/>
                  <a:gd name="T5" fmla="*/ 1 h 14"/>
                  <a:gd name="T6" fmla="*/ 33 w 78"/>
                  <a:gd name="T7" fmla="*/ 0 h 14"/>
                  <a:gd name="T8" fmla="*/ 46 w 78"/>
                  <a:gd name="T9" fmla="*/ 0 h 14"/>
                  <a:gd name="T10" fmla="*/ 58 w 78"/>
                  <a:gd name="T11" fmla="*/ 1 h 14"/>
                  <a:gd name="T12" fmla="*/ 67 w 78"/>
                  <a:gd name="T13" fmla="*/ 3 h 14"/>
                  <a:gd name="T14" fmla="*/ 75 w 78"/>
                  <a:gd name="T15" fmla="*/ 6 h 14"/>
                  <a:gd name="T16" fmla="*/ 78 w 78"/>
                  <a:gd name="T17" fmla="*/ 10 h 14"/>
                  <a:gd name="T18" fmla="*/ 75 w 78"/>
                  <a:gd name="T19" fmla="*/ 13 h 14"/>
                  <a:gd name="T20" fmla="*/ 68 w 78"/>
                  <a:gd name="T21" fmla="*/ 14 h 14"/>
                  <a:gd name="T22" fmla="*/ 59 w 78"/>
                  <a:gd name="T23" fmla="*/ 13 h 14"/>
                  <a:gd name="T24" fmla="*/ 47 w 78"/>
                  <a:gd name="T25" fmla="*/ 11 h 14"/>
                  <a:gd name="T26" fmla="*/ 34 w 78"/>
                  <a:gd name="T27" fmla="*/ 8 h 14"/>
                  <a:gd name="T28" fmla="*/ 21 w 78"/>
                  <a:gd name="T29" fmla="*/ 6 h 14"/>
                  <a:gd name="T30" fmla="*/ 9 w 78"/>
                  <a:gd name="T31" fmla="*/ 3 h 14"/>
                  <a:gd name="T32" fmla="*/ 0 w 78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4"/>
                  <a:gd name="T53" fmla="*/ 78 w 7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4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78" y="10"/>
                    </a:lnTo>
                    <a:lnTo>
                      <a:pt x="75" y="13"/>
                    </a:lnTo>
                    <a:lnTo>
                      <a:pt x="68" y="14"/>
                    </a:lnTo>
                    <a:lnTo>
                      <a:pt x="59" y="13"/>
                    </a:lnTo>
                    <a:lnTo>
                      <a:pt x="47" y="11"/>
                    </a:lnTo>
                    <a:lnTo>
                      <a:pt x="34" y="8"/>
                    </a:lnTo>
                    <a:lnTo>
                      <a:pt x="21" y="6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7" name="Freeform 109"/>
              <p:cNvSpPr>
                <a:spLocks/>
              </p:cNvSpPr>
              <p:nvPr/>
            </p:nvSpPr>
            <p:spPr bwMode="auto">
              <a:xfrm>
                <a:off x="1231" y="325"/>
                <a:ext cx="37" cy="11"/>
              </a:xfrm>
              <a:custGeom>
                <a:avLst/>
                <a:gdLst>
                  <a:gd name="T0" fmla="*/ 0 w 73"/>
                  <a:gd name="T1" fmla="*/ 0 h 23"/>
                  <a:gd name="T2" fmla="*/ 8 w 73"/>
                  <a:gd name="T3" fmla="*/ 0 h 23"/>
                  <a:gd name="T4" fmla="*/ 17 w 73"/>
                  <a:gd name="T5" fmla="*/ 1 h 23"/>
                  <a:gd name="T6" fmla="*/ 29 w 73"/>
                  <a:gd name="T7" fmla="*/ 4 h 23"/>
                  <a:gd name="T8" fmla="*/ 42 w 73"/>
                  <a:gd name="T9" fmla="*/ 6 h 23"/>
                  <a:gd name="T10" fmla="*/ 54 w 73"/>
                  <a:gd name="T11" fmla="*/ 8 h 23"/>
                  <a:gd name="T12" fmla="*/ 63 w 73"/>
                  <a:gd name="T13" fmla="*/ 12 h 23"/>
                  <a:gd name="T14" fmla="*/ 71 w 73"/>
                  <a:gd name="T15" fmla="*/ 15 h 23"/>
                  <a:gd name="T16" fmla="*/ 73 w 73"/>
                  <a:gd name="T17" fmla="*/ 20 h 23"/>
                  <a:gd name="T18" fmla="*/ 71 w 73"/>
                  <a:gd name="T19" fmla="*/ 23 h 23"/>
                  <a:gd name="T20" fmla="*/ 64 w 73"/>
                  <a:gd name="T21" fmla="*/ 23 h 23"/>
                  <a:gd name="T22" fmla="*/ 54 w 73"/>
                  <a:gd name="T23" fmla="*/ 21 h 23"/>
                  <a:gd name="T24" fmla="*/ 40 w 73"/>
                  <a:gd name="T25" fmla="*/ 16 h 23"/>
                  <a:gd name="T26" fmla="*/ 27 w 73"/>
                  <a:gd name="T27" fmla="*/ 12 h 23"/>
                  <a:gd name="T28" fmla="*/ 16 w 73"/>
                  <a:gd name="T29" fmla="*/ 7 h 23"/>
                  <a:gd name="T30" fmla="*/ 5 w 73"/>
                  <a:gd name="T31" fmla="*/ 2 h 23"/>
                  <a:gd name="T32" fmla="*/ 0 w 7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3"/>
                  <a:gd name="T53" fmla="*/ 73 w 7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3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4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2"/>
                    </a:lnTo>
                    <a:lnTo>
                      <a:pt x="71" y="15"/>
                    </a:lnTo>
                    <a:lnTo>
                      <a:pt x="73" y="20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54" y="21"/>
                    </a:lnTo>
                    <a:lnTo>
                      <a:pt x="40" y="16"/>
                    </a:lnTo>
                    <a:lnTo>
                      <a:pt x="27" y="12"/>
                    </a:lnTo>
                    <a:lnTo>
                      <a:pt x="16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8" name="Freeform 110"/>
              <p:cNvSpPr>
                <a:spLocks/>
              </p:cNvSpPr>
              <p:nvPr/>
            </p:nvSpPr>
            <p:spPr bwMode="auto">
              <a:xfrm>
                <a:off x="1249" y="301"/>
                <a:ext cx="36" cy="7"/>
              </a:xfrm>
              <a:custGeom>
                <a:avLst/>
                <a:gdLst>
                  <a:gd name="T0" fmla="*/ 0 w 73"/>
                  <a:gd name="T1" fmla="*/ 6 h 14"/>
                  <a:gd name="T2" fmla="*/ 3 w 73"/>
                  <a:gd name="T3" fmla="*/ 4 h 14"/>
                  <a:gd name="T4" fmla="*/ 11 w 73"/>
                  <a:gd name="T5" fmla="*/ 2 h 14"/>
                  <a:gd name="T6" fmla="*/ 21 w 73"/>
                  <a:gd name="T7" fmla="*/ 1 h 14"/>
                  <a:gd name="T8" fmla="*/ 35 w 73"/>
                  <a:gd name="T9" fmla="*/ 0 h 14"/>
                  <a:gd name="T10" fmla="*/ 46 w 73"/>
                  <a:gd name="T11" fmla="*/ 1 h 14"/>
                  <a:gd name="T12" fmla="*/ 58 w 73"/>
                  <a:gd name="T13" fmla="*/ 2 h 14"/>
                  <a:gd name="T14" fmla="*/ 67 w 73"/>
                  <a:gd name="T15" fmla="*/ 4 h 14"/>
                  <a:gd name="T16" fmla="*/ 73 w 73"/>
                  <a:gd name="T17" fmla="*/ 9 h 14"/>
                  <a:gd name="T18" fmla="*/ 73 w 73"/>
                  <a:gd name="T19" fmla="*/ 12 h 14"/>
                  <a:gd name="T20" fmla="*/ 67 w 73"/>
                  <a:gd name="T21" fmla="*/ 14 h 14"/>
                  <a:gd name="T22" fmla="*/ 58 w 73"/>
                  <a:gd name="T23" fmla="*/ 13 h 14"/>
                  <a:gd name="T24" fmla="*/ 46 w 73"/>
                  <a:gd name="T25" fmla="*/ 12 h 14"/>
                  <a:gd name="T26" fmla="*/ 35 w 73"/>
                  <a:gd name="T27" fmla="*/ 10 h 14"/>
                  <a:gd name="T28" fmla="*/ 21 w 73"/>
                  <a:gd name="T29" fmla="*/ 9 h 14"/>
                  <a:gd name="T30" fmla="*/ 10 w 73"/>
                  <a:gd name="T31" fmla="*/ 6 h 14"/>
                  <a:gd name="T32" fmla="*/ 0 w 73"/>
                  <a:gd name="T33" fmla="*/ 6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4"/>
                  <a:gd name="T53" fmla="*/ 73 w 7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4">
                    <a:moveTo>
                      <a:pt x="0" y="6"/>
                    </a:moveTo>
                    <a:lnTo>
                      <a:pt x="3" y="4"/>
                    </a:lnTo>
                    <a:lnTo>
                      <a:pt x="11" y="2"/>
                    </a:lnTo>
                    <a:lnTo>
                      <a:pt x="21" y="1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3" y="9"/>
                    </a:lnTo>
                    <a:lnTo>
                      <a:pt x="73" y="12"/>
                    </a:lnTo>
                    <a:lnTo>
                      <a:pt x="67" y="14"/>
                    </a:lnTo>
                    <a:lnTo>
                      <a:pt x="58" y="13"/>
                    </a:lnTo>
                    <a:lnTo>
                      <a:pt x="46" y="12"/>
                    </a:lnTo>
                    <a:lnTo>
                      <a:pt x="35" y="10"/>
                    </a:lnTo>
                    <a:lnTo>
                      <a:pt x="21" y="9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39" name="Freeform 111"/>
              <p:cNvSpPr>
                <a:spLocks/>
              </p:cNvSpPr>
              <p:nvPr/>
            </p:nvSpPr>
            <p:spPr bwMode="auto">
              <a:xfrm>
                <a:off x="1254" y="283"/>
                <a:ext cx="42" cy="10"/>
              </a:xfrm>
              <a:custGeom>
                <a:avLst/>
                <a:gdLst>
                  <a:gd name="T0" fmla="*/ 0 w 85"/>
                  <a:gd name="T1" fmla="*/ 20 h 20"/>
                  <a:gd name="T2" fmla="*/ 9 w 85"/>
                  <a:gd name="T3" fmla="*/ 15 h 20"/>
                  <a:gd name="T4" fmla="*/ 21 w 85"/>
                  <a:gd name="T5" fmla="*/ 11 h 20"/>
                  <a:gd name="T6" fmla="*/ 34 w 85"/>
                  <a:gd name="T7" fmla="*/ 7 h 20"/>
                  <a:gd name="T8" fmla="*/ 48 w 85"/>
                  <a:gd name="T9" fmla="*/ 4 h 20"/>
                  <a:gd name="T10" fmla="*/ 61 w 85"/>
                  <a:gd name="T11" fmla="*/ 1 h 20"/>
                  <a:gd name="T12" fmla="*/ 73 w 85"/>
                  <a:gd name="T13" fmla="*/ 0 h 20"/>
                  <a:gd name="T14" fmla="*/ 81 w 85"/>
                  <a:gd name="T15" fmla="*/ 1 h 20"/>
                  <a:gd name="T16" fmla="*/ 85 w 85"/>
                  <a:gd name="T17" fmla="*/ 6 h 20"/>
                  <a:gd name="T18" fmla="*/ 82 w 85"/>
                  <a:gd name="T19" fmla="*/ 10 h 20"/>
                  <a:gd name="T20" fmla="*/ 76 w 85"/>
                  <a:gd name="T21" fmla="*/ 13 h 20"/>
                  <a:gd name="T22" fmla="*/ 64 w 85"/>
                  <a:gd name="T23" fmla="*/ 15 h 20"/>
                  <a:gd name="T24" fmla="*/ 49 w 85"/>
                  <a:gd name="T25" fmla="*/ 15 h 20"/>
                  <a:gd name="T26" fmla="*/ 35 w 85"/>
                  <a:gd name="T27" fmla="*/ 17 h 20"/>
                  <a:gd name="T28" fmla="*/ 21 w 85"/>
                  <a:gd name="T29" fmla="*/ 18 h 20"/>
                  <a:gd name="T30" fmla="*/ 9 w 85"/>
                  <a:gd name="T31" fmla="*/ 19 h 20"/>
                  <a:gd name="T32" fmla="*/ 0 w 85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0"/>
                  <a:gd name="T53" fmla="*/ 85 w 8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0">
                    <a:moveTo>
                      <a:pt x="0" y="20"/>
                    </a:moveTo>
                    <a:lnTo>
                      <a:pt x="9" y="15"/>
                    </a:lnTo>
                    <a:lnTo>
                      <a:pt x="21" y="11"/>
                    </a:lnTo>
                    <a:lnTo>
                      <a:pt x="34" y="7"/>
                    </a:lnTo>
                    <a:lnTo>
                      <a:pt x="48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2" y="10"/>
                    </a:lnTo>
                    <a:lnTo>
                      <a:pt x="76" y="13"/>
                    </a:lnTo>
                    <a:lnTo>
                      <a:pt x="64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21" y="18"/>
                    </a:lnTo>
                    <a:lnTo>
                      <a:pt x="9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0" name="Freeform 112"/>
              <p:cNvSpPr>
                <a:spLocks/>
              </p:cNvSpPr>
              <p:nvPr/>
            </p:nvSpPr>
            <p:spPr bwMode="auto">
              <a:xfrm>
                <a:off x="1261" y="266"/>
                <a:ext cx="47" cy="11"/>
              </a:xfrm>
              <a:custGeom>
                <a:avLst/>
                <a:gdLst>
                  <a:gd name="T0" fmla="*/ 0 w 93"/>
                  <a:gd name="T1" fmla="*/ 23 h 23"/>
                  <a:gd name="T2" fmla="*/ 9 w 93"/>
                  <a:gd name="T3" fmla="*/ 19 h 23"/>
                  <a:gd name="T4" fmla="*/ 22 w 93"/>
                  <a:gd name="T5" fmla="*/ 15 h 23"/>
                  <a:gd name="T6" fmla="*/ 38 w 93"/>
                  <a:gd name="T7" fmla="*/ 10 h 23"/>
                  <a:gd name="T8" fmla="*/ 54 w 93"/>
                  <a:gd name="T9" fmla="*/ 5 h 23"/>
                  <a:gd name="T10" fmla="*/ 69 w 93"/>
                  <a:gd name="T11" fmla="*/ 2 h 23"/>
                  <a:gd name="T12" fmla="*/ 83 w 93"/>
                  <a:gd name="T13" fmla="*/ 0 h 23"/>
                  <a:gd name="T14" fmla="*/ 90 w 93"/>
                  <a:gd name="T15" fmla="*/ 1 h 23"/>
                  <a:gd name="T16" fmla="*/ 93 w 93"/>
                  <a:gd name="T17" fmla="*/ 4 h 23"/>
                  <a:gd name="T18" fmla="*/ 89 w 93"/>
                  <a:gd name="T19" fmla="*/ 10 h 23"/>
                  <a:gd name="T20" fmla="*/ 79 w 93"/>
                  <a:gd name="T21" fmla="*/ 13 h 23"/>
                  <a:gd name="T22" fmla="*/ 66 w 93"/>
                  <a:gd name="T23" fmla="*/ 15 h 23"/>
                  <a:gd name="T24" fmla="*/ 50 w 93"/>
                  <a:gd name="T25" fmla="*/ 17 h 23"/>
                  <a:gd name="T26" fmla="*/ 33 w 93"/>
                  <a:gd name="T27" fmla="*/ 19 h 23"/>
                  <a:gd name="T28" fmla="*/ 18 w 93"/>
                  <a:gd name="T29" fmla="*/ 20 h 23"/>
                  <a:gd name="T30" fmla="*/ 7 w 93"/>
                  <a:gd name="T31" fmla="*/ 21 h 23"/>
                  <a:gd name="T32" fmla="*/ 0 w 93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23"/>
                  <a:gd name="T53" fmla="*/ 93 w 9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23">
                    <a:moveTo>
                      <a:pt x="0" y="23"/>
                    </a:moveTo>
                    <a:lnTo>
                      <a:pt x="9" y="19"/>
                    </a:lnTo>
                    <a:lnTo>
                      <a:pt x="22" y="15"/>
                    </a:lnTo>
                    <a:lnTo>
                      <a:pt x="38" y="10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3" y="4"/>
                    </a:lnTo>
                    <a:lnTo>
                      <a:pt x="89" y="10"/>
                    </a:lnTo>
                    <a:lnTo>
                      <a:pt x="79" y="13"/>
                    </a:lnTo>
                    <a:lnTo>
                      <a:pt x="66" y="15"/>
                    </a:lnTo>
                    <a:lnTo>
                      <a:pt x="50" y="17"/>
                    </a:lnTo>
                    <a:lnTo>
                      <a:pt x="33" y="19"/>
                    </a:lnTo>
                    <a:lnTo>
                      <a:pt x="18" y="20"/>
                    </a:lnTo>
                    <a:lnTo>
                      <a:pt x="7" y="2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1" name="Freeform 113"/>
              <p:cNvSpPr>
                <a:spLocks/>
              </p:cNvSpPr>
              <p:nvPr/>
            </p:nvSpPr>
            <p:spPr bwMode="auto">
              <a:xfrm>
                <a:off x="1262" y="229"/>
                <a:ext cx="49" cy="19"/>
              </a:xfrm>
              <a:custGeom>
                <a:avLst/>
                <a:gdLst>
                  <a:gd name="T0" fmla="*/ 0 w 98"/>
                  <a:gd name="T1" fmla="*/ 38 h 38"/>
                  <a:gd name="T2" fmla="*/ 9 w 98"/>
                  <a:gd name="T3" fmla="*/ 32 h 38"/>
                  <a:gd name="T4" fmla="*/ 22 w 98"/>
                  <a:gd name="T5" fmla="*/ 24 h 38"/>
                  <a:gd name="T6" fmla="*/ 36 w 98"/>
                  <a:gd name="T7" fmla="*/ 17 h 38"/>
                  <a:gd name="T8" fmla="*/ 53 w 98"/>
                  <a:gd name="T9" fmla="*/ 9 h 38"/>
                  <a:gd name="T10" fmla="*/ 69 w 98"/>
                  <a:gd name="T11" fmla="*/ 4 h 38"/>
                  <a:gd name="T12" fmla="*/ 82 w 98"/>
                  <a:gd name="T13" fmla="*/ 1 h 38"/>
                  <a:gd name="T14" fmla="*/ 93 w 98"/>
                  <a:gd name="T15" fmla="*/ 0 h 38"/>
                  <a:gd name="T16" fmla="*/ 98 w 98"/>
                  <a:gd name="T17" fmla="*/ 2 h 38"/>
                  <a:gd name="T18" fmla="*/ 97 w 98"/>
                  <a:gd name="T19" fmla="*/ 6 h 38"/>
                  <a:gd name="T20" fmla="*/ 86 w 98"/>
                  <a:gd name="T21" fmla="*/ 10 h 38"/>
                  <a:gd name="T22" fmla="*/ 72 w 98"/>
                  <a:gd name="T23" fmla="*/ 16 h 38"/>
                  <a:gd name="T24" fmla="*/ 55 w 98"/>
                  <a:gd name="T25" fmla="*/ 20 h 38"/>
                  <a:gd name="T26" fmla="*/ 36 w 98"/>
                  <a:gd name="T27" fmla="*/ 24 h 38"/>
                  <a:gd name="T28" fmla="*/ 19 w 98"/>
                  <a:gd name="T29" fmla="*/ 30 h 38"/>
                  <a:gd name="T30" fmla="*/ 6 w 98"/>
                  <a:gd name="T31" fmla="*/ 34 h 38"/>
                  <a:gd name="T32" fmla="*/ 0 w 9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38"/>
                  <a:gd name="T53" fmla="*/ 98 w 9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38">
                    <a:moveTo>
                      <a:pt x="0" y="38"/>
                    </a:moveTo>
                    <a:lnTo>
                      <a:pt x="9" y="32"/>
                    </a:lnTo>
                    <a:lnTo>
                      <a:pt x="22" y="24"/>
                    </a:lnTo>
                    <a:lnTo>
                      <a:pt x="36" y="17"/>
                    </a:lnTo>
                    <a:lnTo>
                      <a:pt x="53" y="9"/>
                    </a:lnTo>
                    <a:lnTo>
                      <a:pt x="69" y="4"/>
                    </a:lnTo>
                    <a:lnTo>
                      <a:pt x="82" y="1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97" y="6"/>
                    </a:lnTo>
                    <a:lnTo>
                      <a:pt x="86" y="10"/>
                    </a:lnTo>
                    <a:lnTo>
                      <a:pt x="72" y="16"/>
                    </a:lnTo>
                    <a:lnTo>
                      <a:pt x="55" y="20"/>
                    </a:lnTo>
                    <a:lnTo>
                      <a:pt x="36" y="24"/>
                    </a:lnTo>
                    <a:lnTo>
                      <a:pt x="19" y="30"/>
                    </a:lnTo>
                    <a:lnTo>
                      <a:pt x="6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2" name="Freeform 114"/>
              <p:cNvSpPr>
                <a:spLocks/>
              </p:cNvSpPr>
              <p:nvPr/>
            </p:nvSpPr>
            <p:spPr bwMode="auto">
              <a:xfrm>
                <a:off x="1258" y="193"/>
                <a:ext cx="46" cy="23"/>
              </a:xfrm>
              <a:custGeom>
                <a:avLst/>
                <a:gdLst>
                  <a:gd name="T0" fmla="*/ 0 w 91"/>
                  <a:gd name="T1" fmla="*/ 46 h 46"/>
                  <a:gd name="T2" fmla="*/ 8 w 91"/>
                  <a:gd name="T3" fmla="*/ 39 h 46"/>
                  <a:gd name="T4" fmla="*/ 19 w 91"/>
                  <a:gd name="T5" fmla="*/ 32 h 46"/>
                  <a:gd name="T6" fmla="*/ 34 w 91"/>
                  <a:gd name="T7" fmla="*/ 23 h 46"/>
                  <a:gd name="T8" fmla="*/ 48 w 91"/>
                  <a:gd name="T9" fmla="*/ 14 h 46"/>
                  <a:gd name="T10" fmla="*/ 64 w 91"/>
                  <a:gd name="T11" fmla="*/ 7 h 46"/>
                  <a:gd name="T12" fmla="*/ 77 w 91"/>
                  <a:gd name="T13" fmla="*/ 2 h 46"/>
                  <a:gd name="T14" fmla="*/ 86 w 91"/>
                  <a:gd name="T15" fmla="*/ 0 h 46"/>
                  <a:gd name="T16" fmla="*/ 91 w 91"/>
                  <a:gd name="T17" fmla="*/ 2 h 46"/>
                  <a:gd name="T18" fmla="*/ 90 w 91"/>
                  <a:gd name="T19" fmla="*/ 7 h 46"/>
                  <a:gd name="T20" fmla="*/ 81 w 91"/>
                  <a:gd name="T21" fmla="*/ 13 h 46"/>
                  <a:gd name="T22" fmla="*/ 68 w 91"/>
                  <a:gd name="T23" fmla="*/ 19 h 46"/>
                  <a:gd name="T24" fmla="*/ 52 w 91"/>
                  <a:gd name="T25" fmla="*/ 25 h 46"/>
                  <a:gd name="T26" fmla="*/ 34 w 91"/>
                  <a:gd name="T27" fmla="*/ 32 h 46"/>
                  <a:gd name="T28" fmla="*/ 18 w 91"/>
                  <a:gd name="T29" fmla="*/ 37 h 46"/>
                  <a:gd name="T30" fmla="*/ 6 w 91"/>
                  <a:gd name="T31" fmla="*/ 42 h 46"/>
                  <a:gd name="T32" fmla="*/ 0 w 91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46"/>
                  <a:gd name="T53" fmla="*/ 91 w 91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46">
                    <a:moveTo>
                      <a:pt x="0" y="46"/>
                    </a:moveTo>
                    <a:lnTo>
                      <a:pt x="8" y="39"/>
                    </a:lnTo>
                    <a:lnTo>
                      <a:pt x="19" y="32"/>
                    </a:lnTo>
                    <a:lnTo>
                      <a:pt x="34" y="23"/>
                    </a:lnTo>
                    <a:lnTo>
                      <a:pt x="48" y="14"/>
                    </a:lnTo>
                    <a:lnTo>
                      <a:pt x="64" y="7"/>
                    </a:lnTo>
                    <a:lnTo>
                      <a:pt x="77" y="2"/>
                    </a:lnTo>
                    <a:lnTo>
                      <a:pt x="86" y="0"/>
                    </a:lnTo>
                    <a:lnTo>
                      <a:pt x="91" y="2"/>
                    </a:lnTo>
                    <a:lnTo>
                      <a:pt x="90" y="7"/>
                    </a:lnTo>
                    <a:lnTo>
                      <a:pt x="81" y="13"/>
                    </a:lnTo>
                    <a:lnTo>
                      <a:pt x="68" y="19"/>
                    </a:lnTo>
                    <a:lnTo>
                      <a:pt x="52" y="25"/>
                    </a:lnTo>
                    <a:lnTo>
                      <a:pt x="34" y="32"/>
                    </a:lnTo>
                    <a:lnTo>
                      <a:pt x="18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3" name="Freeform 115"/>
              <p:cNvSpPr>
                <a:spLocks/>
              </p:cNvSpPr>
              <p:nvPr/>
            </p:nvSpPr>
            <p:spPr bwMode="auto">
              <a:xfrm>
                <a:off x="1264" y="243"/>
                <a:ext cx="42" cy="20"/>
              </a:xfrm>
              <a:custGeom>
                <a:avLst/>
                <a:gdLst>
                  <a:gd name="T0" fmla="*/ 0 w 84"/>
                  <a:gd name="T1" fmla="*/ 40 h 40"/>
                  <a:gd name="T2" fmla="*/ 8 w 84"/>
                  <a:gd name="T3" fmla="*/ 34 h 40"/>
                  <a:gd name="T4" fmla="*/ 19 w 84"/>
                  <a:gd name="T5" fmla="*/ 27 h 40"/>
                  <a:gd name="T6" fmla="*/ 32 w 84"/>
                  <a:gd name="T7" fmla="*/ 19 h 40"/>
                  <a:gd name="T8" fmla="*/ 46 w 84"/>
                  <a:gd name="T9" fmla="*/ 12 h 40"/>
                  <a:gd name="T10" fmla="*/ 61 w 84"/>
                  <a:gd name="T11" fmla="*/ 5 h 40"/>
                  <a:gd name="T12" fmla="*/ 72 w 84"/>
                  <a:gd name="T13" fmla="*/ 1 h 40"/>
                  <a:gd name="T14" fmla="*/ 80 w 84"/>
                  <a:gd name="T15" fmla="*/ 0 h 40"/>
                  <a:gd name="T16" fmla="*/ 84 w 84"/>
                  <a:gd name="T17" fmla="*/ 3 h 40"/>
                  <a:gd name="T18" fmla="*/ 81 w 84"/>
                  <a:gd name="T19" fmla="*/ 8 h 40"/>
                  <a:gd name="T20" fmla="*/ 72 w 84"/>
                  <a:gd name="T21" fmla="*/ 14 h 40"/>
                  <a:gd name="T22" fmla="*/ 61 w 84"/>
                  <a:gd name="T23" fmla="*/ 19 h 40"/>
                  <a:gd name="T24" fmla="*/ 46 w 84"/>
                  <a:gd name="T25" fmla="*/ 24 h 40"/>
                  <a:gd name="T26" fmla="*/ 32 w 84"/>
                  <a:gd name="T27" fmla="*/ 29 h 40"/>
                  <a:gd name="T28" fmla="*/ 17 w 84"/>
                  <a:gd name="T29" fmla="*/ 33 h 40"/>
                  <a:gd name="T30" fmla="*/ 7 w 84"/>
                  <a:gd name="T31" fmla="*/ 36 h 40"/>
                  <a:gd name="T32" fmla="*/ 0 w 84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0"/>
                  <a:gd name="T53" fmla="*/ 84 w 8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0">
                    <a:moveTo>
                      <a:pt x="0" y="40"/>
                    </a:moveTo>
                    <a:lnTo>
                      <a:pt x="8" y="34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6" y="12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1" y="8"/>
                    </a:lnTo>
                    <a:lnTo>
                      <a:pt x="72" y="14"/>
                    </a:lnTo>
                    <a:lnTo>
                      <a:pt x="61" y="19"/>
                    </a:lnTo>
                    <a:lnTo>
                      <a:pt x="46" y="24"/>
                    </a:lnTo>
                    <a:lnTo>
                      <a:pt x="32" y="29"/>
                    </a:lnTo>
                    <a:lnTo>
                      <a:pt x="17" y="33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4" name="Freeform 116"/>
              <p:cNvSpPr>
                <a:spLocks/>
              </p:cNvSpPr>
              <p:nvPr/>
            </p:nvSpPr>
            <p:spPr bwMode="auto">
              <a:xfrm>
                <a:off x="1207" y="229"/>
                <a:ext cx="59" cy="32"/>
              </a:xfrm>
              <a:custGeom>
                <a:avLst/>
                <a:gdLst>
                  <a:gd name="T0" fmla="*/ 0 w 118"/>
                  <a:gd name="T1" fmla="*/ 1 h 63"/>
                  <a:gd name="T2" fmla="*/ 6 w 118"/>
                  <a:gd name="T3" fmla="*/ 0 h 63"/>
                  <a:gd name="T4" fmla="*/ 19 w 118"/>
                  <a:gd name="T5" fmla="*/ 3 h 63"/>
                  <a:gd name="T6" fmla="*/ 38 w 118"/>
                  <a:gd name="T7" fmla="*/ 9 h 63"/>
                  <a:gd name="T8" fmla="*/ 57 w 118"/>
                  <a:gd name="T9" fmla="*/ 19 h 63"/>
                  <a:gd name="T10" fmla="*/ 78 w 118"/>
                  <a:gd name="T11" fmla="*/ 30 h 63"/>
                  <a:gd name="T12" fmla="*/ 95 w 118"/>
                  <a:gd name="T13" fmla="*/ 42 h 63"/>
                  <a:gd name="T14" fmla="*/ 110 w 118"/>
                  <a:gd name="T15" fmla="*/ 52 h 63"/>
                  <a:gd name="T16" fmla="*/ 118 w 118"/>
                  <a:gd name="T17" fmla="*/ 63 h 63"/>
                  <a:gd name="T18" fmla="*/ 108 w 118"/>
                  <a:gd name="T19" fmla="*/ 59 h 63"/>
                  <a:gd name="T20" fmla="*/ 93 w 118"/>
                  <a:gd name="T21" fmla="*/ 52 h 63"/>
                  <a:gd name="T22" fmla="*/ 73 w 118"/>
                  <a:gd name="T23" fmla="*/ 43 h 63"/>
                  <a:gd name="T24" fmla="*/ 52 w 118"/>
                  <a:gd name="T25" fmla="*/ 32 h 63"/>
                  <a:gd name="T26" fmla="*/ 32 w 118"/>
                  <a:gd name="T27" fmla="*/ 22 h 63"/>
                  <a:gd name="T28" fmla="*/ 14 w 118"/>
                  <a:gd name="T29" fmla="*/ 13 h 63"/>
                  <a:gd name="T30" fmla="*/ 4 w 118"/>
                  <a:gd name="T31" fmla="*/ 5 h 63"/>
                  <a:gd name="T32" fmla="*/ 0 w 118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63"/>
                  <a:gd name="T53" fmla="*/ 118 w 11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5" y="42"/>
                    </a:lnTo>
                    <a:lnTo>
                      <a:pt x="110" y="52"/>
                    </a:lnTo>
                    <a:lnTo>
                      <a:pt x="118" y="63"/>
                    </a:lnTo>
                    <a:lnTo>
                      <a:pt x="108" y="59"/>
                    </a:lnTo>
                    <a:lnTo>
                      <a:pt x="93" y="52"/>
                    </a:lnTo>
                    <a:lnTo>
                      <a:pt x="73" y="43"/>
                    </a:lnTo>
                    <a:lnTo>
                      <a:pt x="52" y="32"/>
                    </a:lnTo>
                    <a:lnTo>
                      <a:pt x="32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5" name="Freeform 117"/>
              <p:cNvSpPr>
                <a:spLocks/>
              </p:cNvSpPr>
              <p:nvPr/>
            </p:nvSpPr>
            <p:spPr bwMode="auto">
              <a:xfrm>
                <a:off x="1218" y="208"/>
                <a:ext cx="47" cy="28"/>
              </a:xfrm>
              <a:custGeom>
                <a:avLst/>
                <a:gdLst>
                  <a:gd name="T0" fmla="*/ 0 w 93"/>
                  <a:gd name="T1" fmla="*/ 0 h 55"/>
                  <a:gd name="T2" fmla="*/ 4 w 93"/>
                  <a:gd name="T3" fmla="*/ 0 h 55"/>
                  <a:gd name="T4" fmla="*/ 13 w 93"/>
                  <a:gd name="T5" fmla="*/ 2 h 55"/>
                  <a:gd name="T6" fmla="*/ 26 w 93"/>
                  <a:gd name="T7" fmla="*/ 6 h 55"/>
                  <a:gd name="T8" fmla="*/ 42 w 93"/>
                  <a:gd name="T9" fmla="*/ 14 h 55"/>
                  <a:gd name="T10" fmla="*/ 58 w 93"/>
                  <a:gd name="T11" fmla="*/ 22 h 55"/>
                  <a:gd name="T12" fmla="*/ 73 w 93"/>
                  <a:gd name="T13" fmla="*/ 32 h 55"/>
                  <a:gd name="T14" fmla="*/ 85 w 93"/>
                  <a:gd name="T15" fmla="*/ 43 h 55"/>
                  <a:gd name="T16" fmla="*/ 93 w 93"/>
                  <a:gd name="T17" fmla="*/ 55 h 55"/>
                  <a:gd name="T18" fmla="*/ 82 w 93"/>
                  <a:gd name="T19" fmla="*/ 48 h 55"/>
                  <a:gd name="T20" fmla="*/ 69 w 93"/>
                  <a:gd name="T21" fmla="*/ 41 h 55"/>
                  <a:gd name="T22" fmla="*/ 54 w 93"/>
                  <a:gd name="T23" fmla="*/ 32 h 55"/>
                  <a:gd name="T24" fmla="*/ 37 w 93"/>
                  <a:gd name="T25" fmla="*/ 23 h 55"/>
                  <a:gd name="T26" fmla="*/ 22 w 93"/>
                  <a:gd name="T27" fmla="*/ 16 h 55"/>
                  <a:gd name="T28" fmla="*/ 10 w 93"/>
                  <a:gd name="T29" fmla="*/ 8 h 55"/>
                  <a:gd name="T30" fmla="*/ 3 w 93"/>
                  <a:gd name="T31" fmla="*/ 3 h 55"/>
                  <a:gd name="T32" fmla="*/ 0 w 93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5"/>
                  <a:gd name="T53" fmla="*/ 93 w 9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5">
                    <a:moveTo>
                      <a:pt x="0" y="0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6" y="6"/>
                    </a:lnTo>
                    <a:lnTo>
                      <a:pt x="42" y="14"/>
                    </a:lnTo>
                    <a:lnTo>
                      <a:pt x="58" y="22"/>
                    </a:lnTo>
                    <a:lnTo>
                      <a:pt x="73" y="32"/>
                    </a:lnTo>
                    <a:lnTo>
                      <a:pt x="85" y="43"/>
                    </a:lnTo>
                    <a:lnTo>
                      <a:pt x="93" y="55"/>
                    </a:lnTo>
                    <a:lnTo>
                      <a:pt x="82" y="48"/>
                    </a:lnTo>
                    <a:lnTo>
                      <a:pt x="69" y="41"/>
                    </a:lnTo>
                    <a:lnTo>
                      <a:pt x="54" y="32"/>
                    </a:lnTo>
                    <a:lnTo>
                      <a:pt x="37" y="23"/>
                    </a:lnTo>
                    <a:lnTo>
                      <a:pt x="22" y="16"/>
                    </a:lnTo>
                    <a:lnTo>
                      <a:pt x="10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6" name="Freeform 118"/>
              <p:cNvSpPr>
                <a:spLocks/>
              </p:cNvSpPr>
              <p:nvPr/>
            </p:nvSpPr>
            <p:spPr bwMode="auto">
              <a:xfrm>
                <a:off x="1262" y="209"/>
                <a:ext cx="46" cy="23"/>
              </a:xfrm>
              <a:custGeom>
                <a:avLst/>
                <a:gdLst>
                  <a:gd name="T0" fmla="*/ 0 w 92"/>
                  <a:gd name="T1" fmla="*/ 46 h 46"/>
                  <a:gd name="T2" fmla="*/ 8 w 92"/>
                  <a:gd name="T3" fmla="*/ 41 h 46"/>
                  <a:gd name="T4" fmla="*/ 19 w 92"/>
                  <a:gd name="T5" fmla="*/ 32 h 46"/>
                  <a:gd name="T6" fmla="*/ 33 w 92"/>
                  <a:gd name="T7" fmla="*/ 24 h 46"/>
                  <a:gd name="T8" fmla="*/ 49 w 92"/>
                  <a:gd name="T9" fmla="*/ 15 h 46"/>
                  <a:gd name="T10" fmla="*/ 63 w 92"/>
                  <a:gd name="T11" fmla="*/ 7 h 46"/>
                  <a:gd name="T12" fmla="*/ 76 w 92"/>
                  <a:gd name="T13" fmla="*/ 2 h 46"/>
                  <a:gd name="T14" fmla="*/ 87 w 92"/>
                  <a:gd name="T15" fmla="*/ 0 h 46"/>
                  <a:gd name="T16" fmla="*/ 92 w 92"/>
                  <a:gd name="T17" fmla="*/ 2 h 46"/>
                  <a:gd name="T18" fmla="*/ 91 w 92"/>
                  <a:gd name="T19" fmla="*/ 7 h 46"/>
                  <a:gd name="T20" fmla="*/ 82 w 92"/>
                  <a:gd name="T21" fmla="*/ 14 h 46"/>
                  <a:gd name="T22" fmla="*/ 67 w 92"/>
                  <a:gd name="T23" fmla="*/ 20 h 46"/>
                  <a:gd name="T24" fmla="*/ 51 w 92"/>
                  <a:gd name="T25" fmla="*/ 27 h 46"/>
                  <a:gd name="T26" fmla="*/ 34 w 92"/>
                  <a:gd name="T27" fmla="*/ 32 h 46"/>
                  <a:gd name="T28" fmla="*/ 19 w 92"/>
                  <a:gd name="T29" fmla="*/ 38 h 46"/>
                  <a:gd name="T30" fmla="*/ 7 w 92"/>
                  <a:gd name="T31" fmla="*/ 43 h 46"/>
                  <a:gd name="T32" fmla="*/ 0 w 9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46"/>
                  <a:gd name="T53" fmla="*/ 92 w 9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46">
                    <a:moveTo>
                      <a:pt x="0" y="46"/>
                    </a:moveTo>
                    <a:lnTo>
                      <a:pt x="8" y="41"/>
                    </a:lnTo>
                    <a:lnTo>
                      <a:pt x="19" y="32"/>
                    </a:lnTo>
                    <a:lnTo>
                      <a:pt x="33" y="24"/>
                    </a:lnTo>
                    <a:lnTo>
                      <a:pt x="49" y="15"/>
                    </a:lnTo>
                    <a:lnTo>
                      <a:pt x="63" y="7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1" y="7"/>
                    </a:lnTo>
                    <a:lnTo>
                      <a:pt x="82" y="14"/>
                    </a:lnTo>
                    <a:lnTo>
                      <a:pt x="67" y="20"/>
                    </a:lnTo>
                    <a:lnTo>
                      <a:pt x="51" y="27"/>
                    </a:lnTo>
                    <a:lnTo>
                      <a:pt x="34" y="32"/>
                    </a:lnTo>
                    <a:lnTo>
                      <a:pt x="19" y="38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7" name="Freeform 119"/>
              <p:cNvSpPr>
                <a:spLocks/>
              </p:cNvSpPr>
              <p:nvPr/>
            </p:nvSpPr>
            <p:spPr bwMode="auto">
              <a:xfrm>
                <a:off x="1167" y="79"/>
                <a:ext cx="38" cy="123"/>
              </a:xfrm>
              <a:custGeom>
                <a:avLst/>
                <a:gdLst>
                  <a:gd name="T0" fmla="*/ 8 w 78"/>
                  <a:gd name="T1" fmla="*/ 248 h 248"/>
                  <a:gd name="T2" fmla="*/ 6 w 78"/>
                  <a:gd name="T3" fmla="*/ 248 h 248"/>
                  <a:gd name="T4" fmla="*/ 3 w 78"/>
                  <a:gd name="T5" fmla="*/ 246 h 248"/>
                  <a:gd name="T6" fmla="*/ 2 w 78"/>
                  <a:gd name="T7" fmla="*/ 244 h 248"/>
                  <a:gd name="T8" fmla="*/ 0 w 78"/>
                  <a:gd name="T9" fmla="*/ 241 h 248"/>
                  <a:gd name="T10" fmla="*/ 31 w 78"/>
                  <a:gd name="T11" fmla="*/ 211 h 248"/>
                  <a:gd name="T12" fmla="*/ 50 w 78"/>
                  <a:gd name="T13" fmla="*/ 179 h 248"/>
                  <a:gd name="T14" fmla="*/ 62 w 78"/>
                  <a:gd name="T15" fmla="*/ 147 h 248"/>
                  <a:gd name="T16" fmla="*/ 65 w 78"/>
                  <a:gd name="T17" fmla="*/ 113 h 248"/>
                  <a:gd name="T18" fmla="*/ 63 w 78"/>
                  <a:gd name="T19" fmla="*/ 81 h 248"/>
                  <a:gd name="T20" fmla="*/ 57 w 78"/>
                  <a:gd name="T21" fmla="*/ 51 h 248"/>
                  <a:gd name="T22" fmla="*/ 50 w 78"/>
                  <a:gd name="T23" fmla="*/ 24 h 248"/>
                  <a:gd name="T24" fmla="*/ 44 w 78"/>
                  <a:gd name="T25" fmla="*/ 0 h 248"/>
                  <a:gd name="T26" fmla="*/ 59 w 78"/>
                  <a:gd name="T27" fmla="*/ 17 h 248"/>
                  <a:gd name="T28" fmla="*/ 71 w 78"/>
                  <a:gd name="T29" fmla="*/ 42 h 248"/>
                  <a:gd name="T30" fmla="*/ 78 w 78"/>
                  <a:gd name="T31" fmla="*/ 78 h 248"/>
                  <a:gd name="T32" fmla="*/ 78 w 78"/>
                  <a:gd name="T33" fmla="*/ 117 h 248"/>
                  <a:gd name="T34" fmla="*/ 73 w 78"/>
                  <a:gd name="T35" fmla="*/ 156 h 248"/>
                  <a:gd name="T36" fmla="*/ 59 w 78"/>
                  <a:gd name="T37" fmla="*/ 194 h 248"/>
                  <a:gd name="T38" fmla="*/ 38 w 78"/>
                  <a:gd name="T39" fmla="*/ 225 h 248"/>
                  <a:gd name="T40" fmla="*/ 8 w 78"/>
                  <a:gd name="T41" fmla="*/ 248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248"/>
                  <a:gd name="T65" fmla="*/ 78 w 78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248">
                    <a:moveTo>
                      <a:pt x="8" y="248"/>
                    </a:moveTo>
                    <a:lnTo>
                      <a:pt x="6" y="248"/>
                    </a:lnTo>
                    <a:lnTo>
                      <a:pt x="3" y="246"/>
                    </a:lnTo>
                    <a:lnTo>
                      <a:pt x="2" y="244"/>
                    </a:lnTo>
                    <a:lnTo>
                      <a:pt x="0" y="241"/>
                    </a:lnTo>
                    <a:lnTo>
                      <a:pt x="31" y="211"/>
                    </a:lnTo>
                    <a:lnTo>
                      <a:pt x="50" y="179"/>
                    </a:lnTo>
                    <a:lnTo>
                      <a:pt x="62" y="147"/>
                    </a:lnTo>
                    <a:lnTo>
                      <a:pt x="65" y="113"/>
                    </a:lnTo>
                    <a:lnTo>
                      <a:pt x="63" y="81"/>
                    </a:lnTo>
                    <a:lnTo>
                      <a:pt x="57" y="51"/>
                    </a:lnTo>
                    <a:lnTo>
                      <a:pt x="50" y="24"/>
                    </a:lnTo>
                    <a:lnTo>
                      <a:pt x="44" y="0"/>
                    </a:lnTo>
                    <a:lnTo>
                      <a:pt x="59" y="17"/>
                    </a:lnTo>
                    <a:lnTo>
                      <a:pt x="71" y="42"/>
                    </a:lnTo>
                    <a:lnTo>
                      <a:pt x="78" y="78"/>
                    </a:lnTo>
                    <a:lnTo>
                      <a:pt x="78" y="117"/>
                    </a:lnTo>
                    <a:lnTo>
                      <a:pt x="73" y="156"/>
                    </a:lnTo>
                    <a:lnTo>
                      <a:pt x="59" y="194"/>
                    </a:lnTo>
                    <a:lnTo>
                      <a:pt x="38" y="225"/>
                    </a:ln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8" name="Freeform 120"/>
              <p:cNvSpPr>
                <a:spLocks/>
              </p:cNvSpPr>
              <p:nvPr/>
            </p:nvSpPr>
            <p:spPr bwMode="auto">
              <a:xfrm>
                <a:off x="1166" y="80"/>
                <a:ext cx="32" cy="16"/>
              </a:xfrm>
              <a:custGeom>
                <a:avLst/>
                <a:gdLst>
                  <a:gd name="T0" fmla="*/ 64 w 64"/>
                  <a:gd name="T1" fmla="*/ 31 h 31"/>
                  <a:gd name="T2" fmla="*/ 58 w 64"/>
                  <a:gd name="T3" fmla="*/ 24 h 31"/>
                  <a:gd name="T4" fmla="*/ 49 w 64"/>
                  <a:gd name="T5" fmla="*/ 18 h 31"/>
                  <a:gd name="T6" fmla="*/ 38 w 64"/>
                  <a:gd name="T7" fmla="*/ 13 h 31"/>
                  <a:gd name="T8" fmla="*/ 29 w 64"/>
                  <a:gd name="T9" fmla="*/ 7 h 31"/>
                  <a:gd name="T10" fmla="*/ 19 w 64"/>
                  <a:gd name="T11" fmla="*/ 3 h 31"/>
                  <a:gd name="T12" fmla="*/ 9 w 64"/>
                  <a:gd name="T13" fmla="*/ 1 h 31"/>
                  <a:gd name="T14" fmla="*/ 4 w 64"/>
                  <a:gd name="T15" fmla="*/ 0 h 31"/>
                  <a:gd name="T16" fmla="*/ 0 w 64"/>
                  <a:gd name="T17" fmla="*/ 1 h 31"/>
                  <a:gd name="T18" fmla="*/ 0 w 64"/>
                  <a:gd name="T19" fmla="*/ 3 h 31"/>
                  <a:gd name="T20" fmla="*/ 5 w 64"/>
                  <a:gd name="T21" fmla="*/ 6 h 31"/>
                  <a:gd name="T22" fmla="*/ 13 w 64"/>
                  <a:gd name="T23" fmla="*/ 9 h 31"/>
                  <a:gd name="T24" fmla="*/ 22 w 64"/>
                  <a:gd name="T25" fmla="*/ 13 h 31"/>
                  <a:gd name="T26" fmla="*/ 33 w 64"/>
                  <a:gd name="T27" fmla="*/ 17 h 31"/>
                  <a:gd name="T28" fmla="*/ 45 w 64"/>
                  <a:gd name="T29" fmla="*/ 21 h 31"/>
                  <a:gd name="T30" fmla="*/ 55 w 64"/>
                  <a:gd name="T31" fmla="*/ 25 h 31"/>
                  <a:gd name="T32" fmla="*/ 64 w 64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1"/>
                  <a:gd name="T53" fmla="*/ 64 w 64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1">
                    <a:moveTo>
                      <a:pt x="64" y="31"/>
                    </a:moveTo>
                    <a:lnTo>
                      <a:pt x="58" y="24"/>
                    </a:lnTo>
                    <a:lnTo>
                      <a:pt x="49" y="18"/>
                    </a:lnTo>
                    <a:lnTo>
                      <a:pt x="38" y="13"/>
                    </a:lnTo>
                    <a:lnTo>
                      <a:pt x="29" y="7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3" y="17"/>
                    </a:lnTo>
                    <a:lnTo>
                      <a:pt x="45" y="21"/>
                    </a:lnTo>
                    <a:lnTo>
                      <a:pt x="55" y="25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49" name="Freeform 121"/>
              <p:cNvSpPr>
                <a:spLocks/>
              </p:cNvSpPr>
              <p:nvPr/>
            </p:nvSpPr>
            <p:spPr bwMode="auto">
              <a:xfrm>
                <a:off x="1165" y="88"/>
                <a:ext cx="36" cy="19"/>
              </a:xfrm>
              <a:custGeom>
                <a:avLst/>
                <a:gdLst>
                  <a:gd name="T0" fmla="*/ 0 w 71"/>
                  <a:gd name="T1" fmla="*/ 1 h 36"/>
                  <a:gd name="T2" fmla="*/ 2 w 71"/>
                  <a:gd name="T3" fmla="*/ 0 h 36"/>
                  <a:gd name="T4" fmla="*/ 9 w 71"/>
                  <a:gd name="T5" fmla="*/ 1 h 36"/>
                  <a:gd name="T6" fmla="*/ 20 w 71"/>
                  <a:gd name="T7" fmla="*/ 4 h 36"/>
                  <a:gd name="T8" fmla="*/ 30 w 71"/>
                  <a:gd name="T9" fmla="*/ 8 h 36"/>
                  <a:gd name="T10" fmla="*/ 42 w 71"/>
                  <a:gd name="T11" fmla="*/ 14 h 36"/>
                  <a:gd name="T12" fmla="*/ 52 w 71"/>
                  <a:gd name="T13" fmla="*/ 20 h 36"/>
                  <a:gd name="T14" fmla="*/ 63 w 71"/>
                  <a:gd name="T15" fmla="*/ 28 h 36"/>
                  <a:gd name="T16" fmla="*/ 71 w 71"/>
                  <a:gd name="T17" fmla="*/ 36 h 36"/>
                  <a:gd name="T18" fmla="*/ 61 w 71"/>
                  <a:gd name="T19" fmla="*/ 32 h 36"/>
                  <a:gd name="T20" fmla="*/ 51 w 71"/>
                  <a:gd name="T21" fmla="*/ 28 h 36"/>
                  <a:gd name="T22" fmla="*/ 39 w 71"/>
                  <a:gd name="T23" fmla="*/ 22 h 36"/>
                  <a:gd name="T24" fmla="*/ 27 w 71"/>
                  <a:gd name="T25" fmla="*/ 17 h 36"/>
                  <a:gd name="T26" fmla="*/ 16 w 71"/>
                  <a:gd name="T27" fmla="*/ 12 h 36"/>
                  <a:gd name="T28" fmla="*/ 6 w 71"/>
                  <a:gd name="T29" fmla="*/ 7 h 36"/>
                  <a:gd name="T30" fmla="*/ 1 w 71"/>
                  <a:gd name="T31" fmla="*/ 3 h 36"/>
                  <a:gd name="T32" fmla="*/ 0 w 7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6"/>
                  <a:gd name="T53" fmla="*/ 71 w 7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6">
                    <a:moveTo>
                      <a:pt x="0" y="1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20" y="4"/>
                    </a:lnTo>
                    <a:lnTo>
                      <a:pt x="30" y="8"/>
                    </a:lnTo>
                    <a:lnTo>
                      <a:pt x="42" y="14"/>
                    </a:lnTo>
                    <a:lnTo>
                      <a:pt x="52" y="20"/>
                    </a:lnTo>
                    <a:lnTo>
                      <a:pt x="63" y="28"/>
                    </a:lnTo>
                    <a:lnTo>
                      <a:pt x="71" y="36"/>
                    </a:lnTo>
                    <a:lnTo>
                      <a:pt x="61" y="32"/>
                    </a:lnTo>
                    <a:lnTo>
                      <a:pt x="51" y="28"/>
                    </a:lnTo>
                    <a:lnTo>
                      <a:pt x="39" y="22"/>
                    </a:lnTo>
                    <a:lnTo>
                      <a:pt x="27" y="17"/>
                    </a:lnTo>
                    <a:lnTo>
                      <a:pt x="16" y="12"/>
                    </a:lnTo>
                    <a:lnTo>
                      <a:pt x="6" y="7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0" name="Freeform 122"/>
              <p:cNvSpPr>
                <a:spLocks/>
              </p:cNvSpPr>
              <p:nvPr/>
            </p:nvSpPr>
            <p:spPr bwMode="auto">
              <a:xfrm>
                <a:off x="1158" y="107"/>
                <a:ext cx="45" cy="24"/>
              </a:xfrm>
              <a:custGeom>
                <a:avLst/>
                <a:gdLst>
                  <a:gd name="T0" fmla="*/ 0 w 92"/>
                  <a:gd name="T1" fmla="*/ 1 h 50"/>
                  <a:gd name="T2" fmla="*/ 4 w 92"/>
                  <a:gd name="T3" fmla="*/ 0 h 50"/>
                  <a:gd name="T4" fmla="*/ 15 w 92"/>
                  <a:gd name="T5" fmla="*/ 2 h 50"/>
                  <a:gd name="T6" fmla="*/ 28 w 92"/>
                  <a:gd name="T7" fmla="*/ 7 h 50"/>
                  <a:gd name="T8" fmla="*/ 42 w 92"/>
                  <a:gd name="T9" fmla="*/ 13 h 50"/>
                  <a:gd name="T10" fmla="*/ 58 w 92"/>
                  <a:gd name="T11" fmla="*/ 22 h 50"/>
                  <a:gd name="T12" fmla="*/ 72 w 92"/>
                  <a:gd name="T13" fmla="*/ 30 h 50"/>
                  <a:gd name="T14" fmla="*/ 84 w 92"/>
                  <a:gd name="T15" fmla="*/ 40 h 50"/>
                  <a:gd name="T16" fmla="*/ 92 w 92"/>
                  <a:gd name="T17" fmla="*/ 50 h 50"/>
                  <a:gd name="T18" fmla="*/ 85 w 92"/>
                  <a:gd name="T19" fmla="*/ 46 h 50"/>
                  <a:gd name="T20" fmla="*/ 72 w 92"/>
                  <a:gd name="T21" fmla="*/ 40 h 50"/>
                  <a:gd name="T22" fmla="*/ 56 w 92"/>
                  <a:gd name="T23" fmla="*/ 34 h 50"/>
                  <a:gd name="T24" fmla="*/ 41 w 92"/>
                  <a:gd name="T25" fmla="*/ 25 h 50"/>
                  <a:gd name="T26" fmla="*/ 24 w 92"/>
                  <a:gd name="T27" fmla="*/ 18 h 50"/>
                  <a:gd name="T28" fmla="*/ 11 w 92"/>
                  <a:gd name="T29" fmla="*/ 11 h 50"/>
                  <a:gd name="T30" fmla="*/ 3 w 92"/>
                  <a:gd name="T31" fmla="*/ 6 h 50"/>
                  <a:gd name="T32" fmla="*/ 0 w 9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0"/>
                  <a:gd name="T53" fmla="*/ 92 w 9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0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3"/>
                    </a:lnTo>
                    <a:lnTo>
                      <a:pt x="58" y="22"/>
                    </a:lnTo>
                    <a:lnTo>
                      <a:pt x="72" y="30"/>
                    </a:lnTo>
                    <a:lnTo>
                      <a:pt x="84" y="40"/>
                    </a:lnTo>
                    <a:lnTo>
                      <a:pt x="92" y="50"/>
                    </a:lnTo>
                    <a:lnTo>
                      <a:pt x="85" y="46"/>
                    </a:lnTo>
                    <a:lnTo>
                      <a:pt x="72" y="40"/>
                    </a:lnTo>
                    <a:lnTo>
                      <a:pt x="56" y="34"/>
                    </a:lnTo>
                    <a:lnTo>
                      <a:pt x="41" y="25"/>
                    </a:lnTo>
                    <a:lnTo>
                      <a:pt x="24" y="18"/>
                    </a:lnTo>
                    <a:lnTo>
                      <a:pt x="11" y="11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1" name="Freeform 123"/>
              <p:cNvSpPr>
                <a:spLocks/>
              </p:cNvSpPr>
              <p:nvPr/>
            </p:nvSpPr>
            <p:spPr bwMode="auto">
              <a:xfrm>
                <a:off x="1150" y="127"/>
                <a:ext cx="51" cy="28"/>
              </a:xfrm>
              <a:custGeom>
                <a:avLst/>
                <a:gdLst>
                  <a:gd name="T0" fmla="*/ 0 w 101"/>
                  <a:gd name="T1" fmla="*/ 1 h 55"/>
                  <a:gd name="T2" fmla="*/ 5 w 101"/>
                  <a:gd name="T3" fmla="*/ 0 h 55"/>
                  <a:gd name="T4" fmla="*/ 17 w 101"/>
                  <a:gd name="T5" fmla="*/ 2 h 55"/>
                  <a:gd name="T6" fmla="*/ 31 w 101"/>
                  <a:gd name="T7" fmla="*/ 9 h 55"/>
                  <a:gd name="T8" fmla="*/ 48 w 101"/>
                  <a:gd name="T9" fmla="*/ 16 h 55"/>
                  <a:gd name="T10" fmla="*/ 65 w 101"/>
                  <a:gd name="T11" fmla="*/ 26 h 55"/>
                  <a:gd name="T12" fmla="*/ 81 w 101"/>
                  <a:gd name="T13" fmla="*/ 36 h 55"/>
                  <a:gd name="T14" fmla="*/ 94 w 101"/>
                  <a:gd name="T15" fmla="*/ 45 h 55"/>
                  <a:gd name="T16" fmla="*/ 101 w 101"/>
                  <a:gd name="T17" fmla="*/ 55 h 55"/>
                  <a:gd name="T18" fmla="*/ 93 w 101"/>
                  <a:gd name="T19" fmla="*/ 52 h 55"/>
                  <a:gd name="T20" fmla="*/ 80 w 101"/>
                  <a:gd name="T21" fmla="*/ 45 h 55"/>
                  <a:gd name="T22" fmla="*/ 63 w 101"/>
                  <a:gd name="T23" fmla="*/ 37 h 55"/>
                  <a:gd name="T24" fmla="*/ 44 w 101"/>
                  <a:gd name="T25" fmla="*/ 28 h 55"/>
                  <a:gd name="T26" fmla="*/ 27 w 101"/>
                  <a:gd name="T27" fmla="*/ 20 h 55"/>
                  <a:gd name="T28" fmla="*/ 13 w 101"/>
                  <a:gd name="T29" fmla="*/ 11 h 55"/>
                  <a:gd name="T30" fmla="*/ 2 w 101"/>
                  <a:gd name="T31" fmla="*/ 5 h 55"/>
                  <a:gd name="T32" fmla="*/ 0 w 101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5"/>
                  <a:gd name="T53" fmla="*/ 101 w 10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5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9"/>
                    </a:lnTo>
                    <a:lnTo>
                      <a:pt x="48" y="16"/>
                    </a:lnTo>
                    <a:lnTo>
                      <a:pt x="65" y="26"/>
                    </a:lnTo>
                    <a:lnTo>
                      <a:pt x="81" y="36"/>
                    </a:lnTo>
                    <a:lnTo>
                      <a:pt x="94" y="45"/>
                    </a:lnTo>
                    <a:lnTo>
                      <a:pt x="101" y="55"/>
                    </a:lnTo>
                    <a:lnTo>
                      <a:pt x="93" y="52"/>
                    </a:lnTo>
                    <a:lnTo>
                      <a:pt x="80" y="45"/>
                    </a:lnTo>
                    <a:lnTo>
                      <a:pt x="63" y="37"/>
                    </a:lnTo>
                    <a:lnTo>
                      <a:pt x="44" y="28"/>
                    </a:lnTo>
                    <a:lnTo>
                      <a:pt x="27" y="20"/>
                    </a:lnTo>
                    <a:lnTo>
                      <a:pt x="13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2" name="Freeform 124"/>
              <p:cNvSpPr>
                <a:spLocks/>
              </p:cNvSpPr>
              <p:nvPr/>
            </p:nvSpPr>
            <p:spPr bwMode="auto">
              <a:xfrm>
                <a:off x="1155" y="141"/>
                <a:ext cx="41" cy="29"/>
              </a:xfrm>
              <a:custGeom>
                <a:avLst/>
                <a:gdLst>
                  <a:gd name="T0" fmla="*/ 0 w 81"/>
                  <a:gd name="T1" fmla="*/ 0 h 58"/>
                  <a:gd name="T2" fmla="*/ 4 w 81"/>
                  <a:gd name="T3" fmla="*/ 0 h 58"/>
                  <a:gd name="T4" fmla="*/ 13 w 81"/>
                  <a:gd name="T5" fmla="*/ 4 h 58"/>
                  <a:gd name="T6" fmla="*/ 26 w 81"/>
                  <a:gd name="T7" fmla="*/ 12 h 58"/>
                  <a:gd name="T8" fmla="*/ 41 w 81"/>
                  <a:gd name="T9" fmla="*/ 21 h 58"/>
                  <a:gd name="T10" fmla="*/ 55 w 81"/>
                  <a:gd name="T11" fmla="*/ 31 h 58"/>
                  <a:gd name="T12" fmla="*/ 68 w 81"/>
                  <a:gd name="T13" fmla="*/ 41 h 58"/>
                  <a:gd name="T14" fmla="*/ 77 w 81"/>
                  <a:gd name="T15" fmla="*/ 51 h 58"/>
                  <a:gd name="T16" fmla="*/ 81 w 81"/>
                  <a:gd name="T17" fmla="*/ 58 h 58"/>
                  <a:gd name="T18" fmla="*/ 73 w 81"/>
                  <a:gd name="T19" fmla="*/ 53 h 58"/>
                  <a:gd name="T20" fmla="*/ 61 w 81"/>
                  <a:gd name="T21" fmla="*/ 46 h 58"/>
                  <a:gd name="T22" fmla="*/ 47 w 81"/>
                  <a:gd name="T23" fmla="*/ 38 h 58"/>
                  <a:gd name="T24" fmla="*/ 33 w 81"/>
                  <a:gd name="T25" fmla="*/ 29 h 58"/>
                  <a:gd name="T26" fmla="*/ 18 w 81"/>
                  <a:gd name="T27" fmla="*/ 20 h 58"/>
                  <a:gd name="T28" fmla="*/ 8 w 81"/>
                  <a:gd name="T29" fmla="*/ 12 h 58"/>
                  <a:gd name="T30" fmla="*/ 1 w 81"/>
                  <a:gd name="T31" fmla="*/ 4 h 58"/>
                  <a:gd name="T32" fmla="*/ 0 w 8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8"/>
                  <a:gd name="T53" fmla="*/ 81 w 8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8">
                    <a:moveTo>
                      <a:pt x="0" y="0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6" y="12"/>
                    </a:lnTo>
                    <a:lnTo>
                      <a:pt x="41" y="21"/>
                    </a:lnTo>
                    <a:lnTo>
                      <a:pt x="55" y="31"/>
                    </a:lnTo>
                    <a:lnTo>
                      <a:pt x="68" y="41"/>
                    </a:lnTo>
                    <a:lnTo>
                      <a:pt x="77" y="51"/>
                    </a:lnTo>
                    <a:lnTo>
                      <a:pt x="81" y="58"/>
                    </a:lnTo>
                    <a:lnTo>
                      <a:pt x="73" y="53"/>
                    </a:lnTo>
                    <a:lnTo>
                      <a:pt x="61" y="46"/>
                    </a:lnTo>
                    <a:lnTo>
                      <a:pt x="47" y="38"/>
                    </a:lnTo>
                    <a:lnTo>
                      <a:pt x="33" y="29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3" name="Freeform 125"/>
              <p:cNvSpPr>
                <a:spLocks/>
              </p:cNvSpPr>
              <p:nvPr/>
            </p:nvSpPr>
            <p:spPr bwMode="auto">
              <a:xfrm>
                <a:off x="1156" y="156"/>
                <a:ext cx="34" cy="25"/>
              </a:xfrm>
              <a:custGeom>
                <a:avLst/>
                <a:gdLst>
                  <a:gd name="T0" fmla="*/ 0 w 66"/>
                  <a:gd name="T1" fmla="*/ 0 h 50"/>
                  <a:gd name="T2" fmla="*/ 3 w 66"/>
                  <a:gd name="T3" fmla="*/ 0 h 50"/>
                  <a:gd name="T4" fmla="*/ 11 w 66"/>
                  <a:gd name="T5" fmla="*/ 3 h 50"/>
                  <a:gd name="T6" fmla="*/ 22 w 66"/>
                  <a:gd name="T7" fmla="*/ 7 h 50"/>
                  <a:gd name="T8" fmla="*/ 34 w 66"/>
                  <a:gd name="T9" fmla="*/ 13 h 50"/>
                  <a:gd name="T10" fmla="*/ 44 w 66"/>
                  <a:gd name="T11" fmla="*/ 22 h 50"/>
                  <a:gd name="T12" fmla="*/ 55 w 66"/>
                  <a:gd name="T13" fmla="*/ 31 h 50"/>
                  <a:gd name="T14" fmla="*/ 62 w 66"/>
                  <a:gd name="T15" fmla="*/ 40 h 50"/>
                  <a:gd name="T16" fmla="*/ 66 w 66"/>
                  <a:gd name="T17" fmla="*/ 50 h 50"/>
                  <a:gd name="T18" fmla="*/ 60 w 66"/>
                  <a:gd name="T19" fmla="*/ 44 h 50"/>
                  <a:gd name="T20" fmla="*/ 49 w 66"/>
                  <a:gd name="T21" fmla="*/ 38 h 50"/>
                  <a:gd name="T22" fmla="*/ 38 w 66"/>
                  <a:gd name="T23" fmla="*/ 31 h 50"/>
                  <a:gd name="T24" fmla="*/ 26 w 66"/>
                  <a:gd name="T25" fmla="*/ 23 h 50"/>
                  <a:gd name="T26" fmla="*/ 14 w 66"/>
                  <a:gd name="T27" fmla="*/ 15 h 50"/>
                  <a:gd name="T28" fmla="*/ 5 w 66"/>
                  <a:gd name="T29" fmla="*/ 9 h 50"/>
                  <a:gd name="T30" fmla="*/ 0 w 66"/>
                  <a:gd name="T31" fmla="*/ 4 h 50"/>
                  <a:gd name="T32" fmla="*/ 0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0"/>
                  <a:gd name="T53" fmla="*/ 66 w 6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0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4" y="22"/>
                    </a:lnTo>
                    <a:lnTo>
                      <a:pt x="55" y="31"/>
                    </a:lnTo>
                    <a:lnTo>
                      <a:pt x="62" y="40"/>
                    </a:lnTo>
                    <a:lnTo>
                      <a:pt x="66" y="50"/>
                    </a:lnTo>
                    <a:lnTo>
                      <a:pt x="60" y="44"/>
                    </a:lnTo>
                    <a:lnTo>
                      <a:pt x="49" y="38"/>
                    </a:lnTo>
                    <a:lnTo>
                      <a:pt x="38" y="31"/>
                    </a:lnTo>
                    <a:lnTo>
                      <a:pt x="26" y="23"/>
                    </a:lnTo>
                    <a:lnTo>
                      <a:pt x="14" y="1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4" name="Freeform 126"/>
              <p:cNvSpPr>
                <a:spLocks/>
              </p:cNvSpPr>
              <p:nvPr/>
            </p:nvSpPr>
            <p:spPr bwMode="auto">
              <a:xfrm>
                <a:off x="1156" y="171"/>
                <a:ext cx="24" cy="21"/>
              </a:xfrm>
              <a:custGeom>
                <a:avLst/>
                <a:gdLst>
                  <a:gd name="T0" fmla="*/ 0 w 49"/>
                  <a:gd name="T1" fmla="*/ 0 h 41"/>
                  <a:gd name="T2" fmla="*/ 4 w 49"/>
                  <a:gd name="T3" fmla="*/ 0 h 41"/>
                  <a:gd name="T4" fmla="*/ 11 w 49"/>
                  <a:gd name="T5" fmla="*/ 2 h 41"/>
                  <a:gd name="T6" fmla="*/ 19 w 49"/>
                  <a:gd name="T7" fmla="*/ 7 h 41"/>
                  <a:gd name="T8" fmla="*/ 28 w 49"/>
                  <a:gd name="T9" fmla="*/ 15 h 41"/>
                  <a:gd name="T10" fmla="*/ 36 w 49"/>
                  <a:gd name="T11" fmla="*/ 22 h 41"/>
                  <a:gd name="T12" fmla="*/ 43 w 49"/>
                  <a:gd name="T13" fmla="*/ 30 h 41"/>
                  <a:gd name="T14" fmla="*/ 47 w 49"/>
                  <a:gd name="T15" fmla="*/ 36 h 41"/>
                  <a:gd name="T16" fmla="*/ 49 w 49"/>
                  <a:gd name="T17" fmla="*/ 41 h 41"/>
                  <a:gd name="T18" fmla="*/ 43 w 49"/>
                  <a:gd name="T19" fmla="*/ 37 h 41"/>
                  <a:gd name="T20" fmla="*/ 37 w 49"/>
                  <a:gd name="T21" fmla="*/ 32 h 41"/>
                  <a:gd name="T22" fmla="*/ 29 w 49"/>
                  <a:gd name="T23" fmla="*/ 26 h 41"/>
                  <a:gd name="T24" fmla="*/ 21 w 49"/>
                  <a:gd name="T25" fmla="*/ 20 h 41"/>
                  <a:gd name="T26" fmla="*/ 13 w 49"/>
                  <a:gd name="T27" fmla="*/ 13 h 41"/>
                  <a:gd name="T28" fmla="*/ 7 w 49"/>
                  <a:gd name="T29" fmla="*/ 8 h 41"/>
                  <a:gd name="T30" fmla="*/ 2 w 49"/>
                  <a:gd name="T31" fmla="*/ 3 h 41"/>
                  <a:gd name="T32" fmla="*/ 0 w 49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1"/>
                  <a:gd name="T53" fmla="*/ 49 w 4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1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19" y="7"/>
                    </a:lnTo>
                    <a:lnTo>
                      <a:pt x="28" y="15"/>
                    </a:lnTo>
                    <a:lnTo>
                      <a:pt x="36" y="22"/>
                    </a:lnTo>
                    <a:lnTo>
                      <a:pt x="43" y="30"/>
                    </a:lnTo>
                    <a:lnTo>
                      <a:pt x="47" y="36"/>
                    </a:lnTo>
                    <a:lnTo>
                      <a:pt x="49" y="41"/>
                    </a:lnTo>
                    <a:lnTo>
                      <a:pt x="43" y="37"/>
                    </a:lnTo>
                    <a:lnTo>
                      <a:pt x="37" y="32"/>
                    </a:lnTo>
                    <a:lnTo>
                      <a:pt x="29" y="26"/>
                    </a:lnTo>
                    <a:lnTo>
                      <a:pt x="21" y="20"/>
                    </a:lnTo>
                    <a:lnTo>
                      <a:pt x="13" y="13"/>
                    </a:lnTo>
                    <a:lnTo>
                      <a:pt x="7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5" name="Freeform 127"/>
              <p:cNvSpPr>
                <a:spLocks/>
              </p:cNvSpPr>
              <p:nvPr/>
            </p:nvSpPr>
            <p:spPr bwMode="auto">
              <a:xfrm>
                <a:off x="1158" y="185"/>
                <a:ext cx="16" cy="14"/>
              </a:xfrm>
              <a:custGeom>
                <a:avLst/>
                <a:gdLst>
                  <a:gd name="T0" fmla="*/ 3 w 33"/>
                  <a:gd name="T1" fmla="*/ 0 h 29"/>
                  <a:gd name="T2" fmla="*/ 11 w 33"/>
                  <a:gd name="T3" fmla="*/ 1 h 29"/>
                  <a:gd name="T4" fmla="*/ 22 w 33"/>
                  <a:gd name="T5" fmla="*/ 9 h 29"/>
                  <a:gd name="T6" fmla="*/ 33 w 33"/>
                  <a:gd name="T7" fmla="*/ 20 h 29"/>
                  <a:gd name="T8" fmla="*/ 33 w 33"/>
                  <a:gd name="T9" fmla="*/ 29 h 29"/>
                  <a:gd name="T10" fmla="*/ 30 w 33"/>
                  <a:gd name="T11" fmla="*/ 24 h 29"/>
                  <a:gd name="T12" fmla="*/ 26 w 33"/>
                  <a:gd name="T13" fmla="*/ 20 h 29"/>
                  <a:gd name="T14" fmla="*/ 20 w 33"/>
                  <a:gd name="T15" fmla="*/ 15 h 29"/>
                  <a:gd name="T16" fmla="*/ 13 w 33"/>
                  <a:gd name="T17" fmla="*/ 11 h 29"/>
                  <a:gd name="T18" fmla="*/ 7 w 33"/>
                  <a:gd name="T19" fmla="*/ 8 h 29"/>
                  <a:gd name="T20" fmla="*/ 3 w 33"/>
                  <a:gd name="T21" fmla="*/ 5 h 29"/>
                  <a:gd name="T22" fmla="*/ 0 w 33"/>
                  <a:gd name="T23" fmla="*/ 3 h 29"/>
                  <a:gd name="T24" fmla="*/ 3 w 3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9"/>
                  <a:gd name="T41" fmla="*/ 33 w 3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9">
                    <a:moveTo>
                      <a:pt x="3" y="0"/>
                    </a:moveTo>
                    <a:lnTo>
                      <a:pt x="11" y="1"/>
                    </a:lnTo>
                    <a:lnTo>
                      <a:pt x="22" y="9"/>
                    </a:lnTo>
                    <a:lnTo>
                      <a:pt x="33" y="20"/>
                    </a:lnTo>
                    <a:lnTo>
                      <a:pt x="33" y="29"/>
                    </a:lnTo>
                    <a:lnTo>
                      <a:pt x="30" y="24"/>
                    </a:lnTo>
                    <a:lnTo>
                      <a:pt x="26" y="20"/>
                    </a:lnTo>
                    <a:lnTo>
                      <a:pt x="20" y="15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6" name="Freeform 128"/>
              <p:cNvSpPr>
                <a:spLocks/>
              </p:cNvSpPr>
              <p:nvPr/>
            </p:nvSpPr>
            <p:spPr bwMode="auto">
              <a:xfrm>
                <a:off x="1171" y="70"/>
                <a:ext cx="21" cy="16"/>
              </a:xfrm>
              <a:custGeom>
                <a:avLst/>
                <a:gdLst>
                  <a:gd name="T0" fmla="*/ 42 w 42"/>
                  <a:gd name="T1" fmla="*/ 32 h 32"/>
                  <a:gd name="T2" fmla="*/ 39 w 42"/>
                  <a:gd name="T3" fmla="*/ 30 h 32"/>
                  <a:gd name="T4" fmla="*/ 32 w 42"/>
                  <a:gd name="T5" fmla="*/ 27 h 32"/>
                  <a:gd name="T6" fmla="*/ 25 w 42"/>
                  <a:gd name="T7" fmla="*/ 23 h 32"/>
                  <a:gd name="T8" fmla="*/ 17 w 42"/>
                  <a:gd name="T9" fmla="*/ 18 h 32"/>
                  <a:gd name="T10" fmla="*/ 9 w 42"/>
                  <a:gd name="T11" fmla="*/ 13 h 32"/>
                  <a:gd name="T12" fmla="*/ 2 w 42"/>
                  <a:gd name="T13" fmla="*/ 9 h 32"/>
                  <a:gd name="T14" fmla="*/ 0 w 42"/>
                  <a:gd name="T15" fmla="*/ 4 h 32"/>
                  <a:gd name="T16" fmla="*/ 1 w 42"/>
                  <a:gd name="T17" fmla="*/ 1 h 32"/>
                  <a:gd name="T18" fmla="*/ 5 w 42"/>
                  <a:gd name="T19" fmla="*/ 0 h 32"/>
                  <a:gd name="T20" fmla="*/ 11 w 42"/>
                  <a:gd name="T21" fmla="*/ 2 h 32"/>
                  <a:gd name="T22" fmla="*/ 17 w 42"/>
                  <a:gd name="T23" fmla="*/ 7 h 32"/>
                  <a:gd name="T24" fmla="*/ 23 w 42"/>
                  <a:gd name="T25" fmla="*/ 12 h 32"/>
                  <a:gd name="T26" fmla="*/ 28 w 42"/>
                  <a:gd name="T27" fmla="*/ 17 h 32"/>
                  <a:gd name="T28" fmla="*/ 34 w 42"/>
                  <a:gd name="T29" fmla="*/ 24 h 32"/>
                  <a:gd name="T30" fmla="*/ 39 w 42"/>
                  <a:gd name="T31" fmla="*/ 29 h 32"/>
                  <a:gd name="T32" fmla="*/ 42 w 4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2"/>
                  <a:gd name="T53" fmla="*/ 42 w 4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2">
                    <a:moveTo>
                      <a:pt x="42" y="32"/>
                    </a:moveTo>
                    <a:lnTo>
                      <a:pt x="39" y="30"/>
                    </a:lnTo>
                    <a:lnTo>
                      <a:pt x="32" y="27"/>
                    </a:lnTo>
                    <a:lnTo>
                      <a:pt x="25" y="23"/>
                    </a:lnTo>
                    <a:lnTo>
                      <a:pt x="17" y="18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7"/>
                    </a:lnTo>
                    <a:lnTo>
                      <a:pt x="23" y="12"/>
                    </a:lnTo>
                    <a:lnTo>
                      <a:pt x="28" y="17"/>
                    </a:lnTo>
                    <a:lnTo>
                      <a:pt x="34" y="24"/>
                    </a:lnTo>
                    <a:lnTo>
                      <a:pt x="39" y="29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7" name="Freeform 129"/>
              <p:cNvSpPr>
                <a:spLocks/>
              </p:cNvSpPr>
              <p:nvPr/>
            </p:nvSpPr>
            <p:spPr bwMode="auto">
              <a:xfrm>
                <a:off x="1194" y="68"/>
                <a:ext cx="10" cy="19"/>
              </a:xfrm>
              <a:custGeom>
                <a:avLst/>
                <a:gdLst>
                  <a:gd name="T0" fmla="*/ 0 w 21"/>
                  <a:gd name="T1" fmla="*/ 38 h 38"/>
                  <a:gd name="T2" fmla="*/ 5 w 21"/>
                  <a:gd name="T3" fmla="*/ 31 h 38"/>
                  <a:gd name="T4" fmla="*/ 15 w 21"/>
                  <a:gd name="T5" fmla="*/ 19 h 38"/>
                  <a:gd name="T6" fmla="*/ 21 w 21"/>
                  <a:gd name="T7" fmla="*/ 7 h 38"/>
                  <a:gd name="T8" fmla="*/ 20 w 21"/>
                  <a:gd name="T9" fmla="*/ 0 h 38"/>
                  <a:gd name="T10" fmla="*/ 13 w 21"/>
                  <a:gd name="T11" fmla="*/ 2 h 38"/>
                  <a:gd name="T12" fmla="*/ 8 w 21"/>
                  <a:gd name="T13" fmla="*/ 14 h 38"/>
                  <a:gd name="T14" fmla="*/ 3 w 21"/>
                  <a:gd name="T15" fmla="*/ 27 h 38"/>
                  <a:gd name="T16" fmla="*/ 0 w 21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8"/>
                  <a:gd name="T29" fmla="*/ 21 w 21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8">
                    <a:moveTo>
                      <a:pt x="0" y="38"/>
                    </a:moveTo>
                    <a:lnTo>
                      <a:pt x="5" y="31"/>
                    </a:lnTo>
                    <a:lnTo>
                      <a:pt x="15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8" y="14"/>
                    </a:lnTo>
                    <a:lnTo>
                      <a:pt x="3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8" name="Freeform 130"/>
              <p:cNvSpPr>
                <a:spLocks/>
              </p:cNvSpPr>
              <p:nvPr/>
            </p:nvSpPr>
            <p:spPr bwMode="auto">
              <a:xfrm>
                <a:off x="1186" y="62"/>
                <a:ext cx="6" cy="21"/>
              </a:xfrm>
              <a:custGeom>
                <a:avLst/>
                <a:gdLst>
                  <a:gd name="T0" fmla="*/ 12 w 12"/>
                  <a:gd name="T1" fmla="*/ 42 h 42"/>
                  <a:gd name="T2" fmla="*/ 11 w 12"/>
                  <a:gd name="T3" fmla="*/ 33 h 42"/>
                  <a:gd name="T4" fmla="*/ 12 w 12"/>
                  <a:gd name="T5" fmla="*/ 19 h 42"/>
                  <a:gd name="T6" fmla="*/ 10 w 12"/>
                  <a:gd name="T7" fmla="*/ 6 h 42"/>
                  <a:gd name="T8" fmla="*/ 4 w 12"/>
                  <a:gd name="T9" fmla="*/ 0 h 42"/>
                  <a:gd name="T10" fmla="*/ 0 w 12"/>
                  <a:gd name="T11" fmla="*/ 5 h 42"/>
                  <a:gd name="T12" fmla="*/ 3 w 12"/>
                  <a:gd name="T13" fmla="*/ 17 h 42"/>
                  <a:gd name="T14" fmla="*/ 8 w 12"/>
                  <a:gd name="T15" fmla="*/ 32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11" y="33"/>
                    </a:lnTo>
                    <a:lnTo>
                      <a:pt x="12" y="1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8" y="3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59" name="Freeform 131"/>
              <p:cNvSpPr>
                <a:spLocks/>
              </p:cNvSpPr>
              <p:nvPr/>
            </p:nvSpPr>
            <p:spPr bwMode="auto">
              <a:xfrm>
                <a:off x="1197" y="74"/>
                <a:ext cx="20" cy="19"/>
              </a:xfrm>
              <a:custGeom>
                <a:avLst/>
                <a:gdLst>
                  <a:gd name="T0" fmla="*/ 0 w 39"/>
                  <a:gd name="T1" fmla="*/ 37 h 37"/>
                  <a:gd name="T2" fmla="*/ 4 w 39"/>
                  <a:gd name="T3" fmla="*/ 32 h 37"/>
                  <a:gd name="T4" fmla="*/ 8 w 39"/>
                  <a:gd name="T5" fmla="*/ 27 h 37"/>
                  <a:gd name="T6" fmla="*/ 13 w 39"/>
                  <a:gd name="T7" fmla="*/ 19 h 37"/>
                  <a:gd name="T8" fmla="*/ 19 w 39"/>
                  <a:gd name="T9" fmla="*/ 13 h 37"/>
                  <a:gd name="T10" fmla="*/ 26 w 39"/>
                  <a:gd name="T11" fmla="*/ 6 h 37"/>
                  <a:gd name="T12" fmla="*/ 31 w 39"/>
                  <a:gd name="T13" fmla="*/ 2 h 37"/>
                  <a:gd name="T14" fmla="*/ 35 w 39"/>
                  <a:gd name="T15" fmla="*/ 0 h 37"/>
                  <a:gd name="T16" fmla="*/ 39 w 39"/>
                  <a:gd name="T17" fmla="*/ 1 h 37"/>
                  <a:gd name="T18" fmla="*/ 39 w 39"/>
                  <a:gd name="T19" fmla="*/ 4 h 37"/>
                  <a:gd name="T20" fmla="*/ 36 w 39"/>
                  <a:gd name="T21" fmla="*/ 8 h 37"/>
                  <a:gd name="T22" fmla="*/ 31 w 39"/>
                  <a:gd name="T23" fmla="*/ 14 h 37"/>
                  <a:gd name="T24" fmla="*/ 23 w 39"/>
                  <a:gd name="T25" fmla="*/ 19 h 37"/>
                  <a:gd name="T26" fmla="*/ 17 w 39"/>
                  <a:gd name="T27" fmla="*/ 26 h 37"/>
                  <a:gd name="T28" fmla="*/ 9 w 39"/>
                  <a:gd name="T29" fmla="*/ 30 h 37"/>
                  <a:gd name="T30" fmla="*/ 4 w 39"/>
                  <a:gd name="T31" fmla="*/ 34 h 37"/>
                  <a:gd name="T32" fmla="*/ 0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0" y="37"/>
                    </a:moveTo>
                    <a:lnTo>
                      <a:pt x="4" y="32"/>
                    </a:lnTo>
                    <a:lnTo>
                      <a:pt x="8" y="27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39" y="4"/>
                    </a:lnTo>
                    <a:lnTo>
                      <a:pt x="36" y="8"/>
                    </a:lnTo>
                    <a:lnTo>
                      <a:pt x="31" y="14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9" y="30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0" name="Freeform 132"/>
              <p:cNvSpPr>
                <a:spLocks/>
              </p:cNvSpPr>
              <p:nvPr/>
            </p:nvSpPr>
            <p:spPr bwMode="auto">
              <a:xfrm>
                <a:off x="1179" y="190"/>
                <a:ext cx="32" cy="6"/>
              </a:xfrm>
              <a:custGeom>
                <a:avLst/>
                <a:gdLst>
                  <a:gd name="T0" fmla="*/ 0 w 64"/>
                  <a:gd name="T1" fmla="*/ 1 h 12"/>
                  <a:gd name="T2" fmla="*/ 8 w 64"/>
                  <a:gd name="T3" fmla="*/ 1 h 12"/>
                  <a:gd name="T4" fmla="*/ 17 w 64"/>
                  <a:gd name="T5" fmla="*/ 0 h 12"/>
                  <a:gd name="T6" fmla="*/ 28 w 64"/>
                  <a:gd name="T7" fmla="*/ 0 h 12"/>
                  <a:gd name="T8" fmla="*/ 38 w 64"/>
                  <a:gd name="T9" fmla="*/ 0 h 12"/>
                  <a:gd name="T10" fmla="*/ 47 w 64"/>
                  <a:gd name="T11" fmla="*/ 0 h 12"/>
                  <a:gd name="T12" fmla="*/ 56 w 64"/>
                  <a:gd name="T13" fmla="*/ 2 h 12"/>
                  <a:gd name="T14" fmla="*/ 62 w 64"/>
                  <a:gd name="T15" fmla="*/ 4 h 12"/>
                  <a:gd name="T16" fmla="*/ 64 w 64"/>
                  <a:gd name="T17" fmla="*/ 8 h 12"/>
                  <a:gd name="T18" fmla="*/ 63 w 64"/>
                  <a:gd name="T19" fmla="*/ 11 h 12"/>
                  <a:gd name="T20" fmla="*/ 56 w 64"/>
                  <a:gd name="T21" fmla="*/ 12 h 12"/>
                  <a:gd name="T22" fmla="*/ 49 w 64"/>
                  <a:gd name="T23" fmla="*/ 11 h 12"/>
                  <a:gd name="T24" fmla="*/ 38 w 64"/>
                  <a:gd name="T25" fmla="*/ 9 h 12"/>
                  <a:gd name="T26" fmla="*/ 28 w 64"/>
                  <a:gd name="T27" fmla="*/ 7 h 12"/>
                  <a:gd name="T28" fmla="*/ 17 w 64"/>
                  <a:gd name="T29" fmla="*/ 4 h 12"/>
                  <a:gd name="T30" fmla="*/ 8 w 64"/>
                  <a:gd name="T31" fmla="*/ 2 h 12"/>
                  <a:gd name="T32" fmla="*/ 0 w 64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2"/>
                  <a:gd name="T53" fmla="*/ 64 w 6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2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3" y="11"/>
                    </a:lnTo>
                    <a:lnTo>
                      <a:pt x="56" y="12"/>
                    </a:lnTo>
                    <a:lnTo>
                      <a:pt x="49" y="11"/>
                    </a:lnTo>
                    <a:lnTo>
                      <a:pt x="38" y="9"/>
                    </a:lnTo>
                    <a:lnTo>
                      <a:pt x="28" y="7"/>
                    </a:lnTo>
                    <a:lnTo>
                      <a:pt x="17" y="4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1" name="Freeform 133"/>
              <p:cNvSpPr>
                <a:spLocks/>
              </p:cNvSpPr>
              <p:nvPr/>
            </p:nvSpPr>
            <p:spPr bwMode="auto">
              <a:xfrm>
                <a:off x="1173" y="197"/>
                <a:ext cx="32" cy="9"/>
              </a:xfrm>
              <a:custGeom>
                <a:avLst/>
                <a:gdLst>
                  <a:gd name="T0" fmla="*/ 0 w 62"/>
                  <a:gd name="T1" fmla="*/ 0 h 18"/>
                  <a:gd name="T2" fmla="*/ 6 w 62"/>
                  <a:gd name="T3" fmla="*/ 0 h 18"/>
                  <a:gd name="T4" fmla="*/ 15 w 62"/>
                  <a:gd name="T5" fmla="*/ 1 h 18"/>
                  <a:gd name="T6" fmla="*/ 24 w 62"/>
                  <a:gd name="T7" fmla="*/ 2 h 18"/>
                  <a:gd name="T8" fmla="*/ 35 w 62"/>
                  <a:gd name="T9" fmla="*/ 4 h 18"/>
                  <a:gd name="T10" fmla="*/ 45 w 62"/>
                  <a:gd name="T11" fmla="*/ 7 h 18"/>
                  <a:gd name="T12" fmla="*/ 53 w 62"/>
                  <a:gd name="T13" fmla="*/ 9 h 18"/>
                  <a:gd name="T14" fmla="*/ 60 w 62"/>
                  <a:gd name="T15" fmla="*/ 12 h 18"/>
                  <a:gd name="T16" fmla="*/ 62 w 62"/>
                  <a:gd name="T17" fmla="*/ 16 h 18"/>
                  <a:gd name="T18" fmla="*/ 60 w 62"/>
                  <a:gd name="T19" fmla="*/ 18 h 18"/>
                  <a:gd name="T20" fmla="*/ 55 w 62"/>
                  <a:gd name="T21" fmla="*/ 18 h 18"/>
                  <a:gd name="T22" fmla="*/ 45 w 62"/>
                  <a:gd name="T23" fmla="*/ 16 h 18"/>
                  <a:gd name="T24" fmla="*/ 35 w 62"/>
                  <a:gd name="T25" fmla="*/ 13 h 18"/>
                  <a:gd name="T26" fmla="*/ 23 w 62"/>
                  <a:gd name="T27" fmla="*/ 10 h 18"/>
                  <a:gd name="T28" fmla="*/ 13 w 62"/>
                  <a:gd name="T29" fmla="*/ 6 h 18"/>
                  <a:gd name="T30" fmla="*/ 5 w 62"/>
                  <a:gd name="T31" fmla="*/ 2 h 18"/>
                  <a:gd name="T32" fmla="*/ 0 w 6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8"/>
                  <a:gd name="T53" fmla="*/ 62 w 6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8">
                    <a:moveTo>
                      <a:pt x="0" y="0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45" y="7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16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45" y="16"/>
                    </a:lnTo>
                    <a:lnTo>
                      <a:pt x="35" y="13"/>
                    </a:lnTo>
                    <a:lnTo>
                      <a:pt x="23" y="10"/>
                    </a:lnTo>
                    <a:lnTo>
                      <a:pt x="13" y="6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2" name="Freeform 134"/>
              <p:cNvSpPr>
                <a:spLocks/>
              </p:cNvSpPr>
              <p:nvPr/>
            </p:nvSpPr>
            <p:spPr bwMode="auto">
              <a:xfrm>
                <a:off x="1189" y="177"/>
                <a:ext cx="31" cy="6"/>
              </a:xfrm>
              <a:custGeom>
                <a:avLst/>
                <a:gdLst>
                  <a:gd name="T0" fmla="*/ 0 w 62"/>
                  <a:gd name="T1" fmla="*/ 7 h 12"/>
                  <a:gd name="T2" fmla="*/ 3 w 62"/>
                  <a:gd name="T3" fmla="*/ 5 h 12"/>
                  <a:gd name="T4" fmla="*/ 9 w 62"/>
                  <a:gd name="T5" fmla="*/ 2 h 12"/>
                  <a:gd name="T6" fmla="*/ 18 w 62"/>
                  <a:gd name="T7" fmla="*/ 1 h 12"/>
                  <a:gd name="T8" fmla="*/ 29 w 62"/>
                  <a:gd name="T9" fmla="*/ 0 h 12"/>
                  <a:gd name="T10" fmla="*/ 39 w 62"/>
                  <a:gd name="T11" fmla="*/ 1 h 12"/>
                  <a:gd name="T12" fmla="*/ 50 w 62"/>
                  <a:gd name="T13" fmla="*/ 2 h 12"/>
                  <a:gd name="T14" fmla="*/ 58 w 62"/>
                  <a:gd name="T15" fmla="*/ 5 h 12"/>
                  <a:gd name="T16" fmla="*/ 62 w 62"/>
                  <a:gd name="T17" fmla="*/ 8 h 12"/>
                  <a:gd name="T18" fmla="*/ 62 w 62"/>
                  <a:gd name="T19" fmla="*/ 11 h 12"/>
                  <a:gd name="T20" fmla="*/ 58 w 62"/>
                  <a:gd name="T21" fmla="*/ 12 h 12"/>
                  <a:gd name="T22" fmla="*/ 50 w 62"/>
                  <a:gd name="T23" fmla="*/ 12 h 12"/>
                  <a:gd name="T24" fmla="*/ 39 w 62"/>
                  <a:gd name="T25" fmla="*/ 10 h 12"/>
                  <a:gd name="T26" fmla="*/ 29 w 62"/>
                  <a:gd name="T27" fmla="*/ 9 h 12"/>
                  <a:gd name="T28" fmla="*/ 18 w 62"/>
                  <a:gd name="T29" fmla="*/ 8 h 12"/>
                  <a:gd name="T30" fmla="*/ 8 w 62"/>
                  <a:gd name="T31" fmla="*/ 7 h 12"/>
                  <a:gd name="T32" fmla="*/ 0 w 62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2"/>
                  <a:gd name="T53" fmla="*/ 62 w 6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2">
                    <a:moveTo>
                      <a:pt x="0" y="7"/>
                    </a:move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50" y="12"/>
                    </a:lnTo>
                    <a:lnTo>
                      <a:pt x="39" y="10"/>
                    </a:lnTo>
                    <a:lnTo>
                      <a:pt x="29" y="9"/>
                    </a:lnTo>
                    <a:lnTo>
                      <a:pt x="18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3" name="Freeform 135"/>
              <p:cNvSpPr>
                <a:spLocks/>
              </p:cNvSpPr>
              <p:nvPr/>
            </p:nvSpPr>
            <p:spPr bwMode="auto">
              <a:xfrm>
                <a:off x="1193" y="162"/>
                <a:ext cx="36" cy="8"/>
              </a:xfrm>
              <a:custGeom>
                <a:avLst/>
                <a:gdLst>
                  <a:gd name="T0" fmla="*/ 0 w 72"/>
                  <a:gd name="T1" fmla="*/ 16 h 16"/>
                  <a:gd name="T2" fmla="*/ 8 w 72"/>
                  <a:gd name="T3" fmla="*/ 13 h 16"/>
                  <a:gd name="T4" fmla="*/ 18 w 72"/>
                  <a:gd name="T5" fmla="*/ 9 h 16"/>
                  <a:gd name="T6" fmla="*/ 30 w 72"/>
                  <a:gd name="T7" fmla="*/ 6 h 16"/>
                  <a:gd name="T8" fmla="*/ 42 w 72"/>
                  <a:gd name="T9" fmla="*/ 2 h 16"/>
                  <a:gd name="T10" fmla="*/ 52 w 72"/>
                  <a:gd name="T11" fmla="*/ 1 h 16"/>
                  <a:gd name="T12" fmla="*/ 61 w 72"/>
                  <a:gd name="T13" fmla="*/ 0 h 16"/>
                  <a:gd name="T14" fmla="*/ 69 w 72"/>
                  <a:gd name="T15" fmla="*/ 1 h 16"/>
                  <a:gd name="T16" fmla="*/ 72 w 72"/>
                  <a:gd name="T17" fmla="*/ 4 h 16"/>
                  <a:gd name="T18" fmla="*/ 71 w 72"/>
                  <a:gd name="T19" fmla="*/ 8 h 16"/>
                  <a:gd name="T20" fmla="*/ 64 w 72"/>
                  <a:gd name="T21" fmla="*/ 11 h 16"/>
                  <a:gd name="T22" fmla="*/ 55 w 72"/>
                  <a:gd name="T23" fmla="*/ 12 h 16"/>
                  <a:gd name="T24" fmla="*/ 43 w 72"/>
                  <a:gd name="T25" fmla="*/ 13 h 16"/>
                  <a:gd name="T26" fmla="*/ 30 w 72"/>
                  <a:gd name="T27" fmla="*/ 14 h 16"/>
                  <a:gd name="T28" fmla="*/ 18 w 72"/>
                  <a:gd name="T29" fmla="*/ 14 h 16"/>
                  <a:gd name="T30" fmla="*/ 8 w 72"/>
                  <a:gd name="T31" fmla="*/ 15 h 16"/>
                  <a:gd name="T32" fmla="*/ 0 w 72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6"/>
                  <a:gd name="T53" fmla="*/ 72 w 7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6">
                    <a:moveTo>
                      <a:pt x="0" y="16"/>
                    </a:moveTo>
                    <a:lnTo>
                      <a:pt x="8" y="13"/>
                    </a:lnTo>
                    <a:lnTo>
                      <a:pt x="18" y="9"/>
                    </a:lnTo>
                    <a:lnTo>
                      <a:pt x="30" y="6"/>
                    </a:lnTo>
                    <a:lnTo>
                      <a:pt x="42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5" y="12"/>
                    </a:lnTo>
                    <a:lnTo>
                      <a:pt x="43" y="13"/>
                    </a:lnTo>
                    <a:lnTo>
                      <a:pt x="30" y="14"/>
                    </a:lnTo>
                    <a:lnTo>
                      <a:pt x="18" y="14"/>
                    </a:lnTo>
                    <a:lnTo>
                      <a:pt x="8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4" name="Freeform 136"/>
              <p:cNvSpPr>
                <a:spLocks/>
              </p:cNvSpPr>
              <p:nvPr/>
            </p:nvSpPr>
            <p:spPr bwMode="auto">
              <a:xfrm>
                <a:off x="1199" y="147"/>
                <a:ext cx="40" cy="9"/>
              </a:xfrm>
              <a:custGeom>
                <a:avLst/>
                <a:gdLst>
                  <a:gd name="T0" fmla="*/ 0 w 79"/>
                  <a:gd name="T1" fmla="*/ 18 h 18"/>
                  <a:gd name="T2" fmla="*/ 7 w 79"/>
                  <a:gd name="T3" fmla="*/ 16 h 18"/>
                  <a:gd name="T4" fmla="*/ 18 w 79"/>
                  <a:gd name="T5" fmla="*/ 12 h 18"/>
                  <a:gd name="T6" fmla="*/ 31 w 79"/>
                  <a:gd name="T7" fmla="*/ 8 h 18"/>
                  <a:gd name="T8" fmla="*/ 44 w 79"/>
                  <a:gd name="T9" fmla="*/ 4 h 18"/>
                  <a:gd name="T10" fmla="*/ 58 w 79"/>
                  <a:gd name="T11" fmla="*/ 1 h 18"/>
                  <a:gd name="T12" fmla="*/ 68 w 79"/>
                  <a:gd name="T13" fmla="*/ 0 h 18"/>
                  <a:gd name="T14" fmla="*/ 76 w 79"/>
                  <a:gd name="T15" fmla="*/ 0 h 18"/>
                  <a:gd name="T16" fmla="*/ 79 w 79"/>
                  <a:gd name="T17" fmla="*/ 3 h 18"/>
                  <a:gd name="T18" fmla="*/ 75 w 79"/>
                  <a:gd name="T19" fmla="*/ 8 h 18"/>
                  <a:gd name="T20" fmla="*/ 67 w 79"/>
                  <a:gd name="T21" fmla="*/ 11 h 18"/>
                  <a:gd name="T22" fmla="*/ 55 w 79"/>
                  <a:gd name="T23" fmla="*/ 13 h 18"/>
                  <a:gd name="T24" fmla="*/ 42 w 79"/>
                  <a:gd name="T25" fmla="*/ 15 h 18"/>
                  <a:gd name="T26" fmla="*/ 29 w 79"/>
                  <a:gd name="T27" fmla="*/ 16 h 18"/>
                  <a:gd name="T28" fmla="*/ 16 w 79"/>
                  <a:gd name="T29" fmla="*/ 17 h 18"/>
                  <a:gd name="T30" fmla="*/ 7 w 79"/>
                  <a:gd name="T31" fmla="*/ 17 h 18"/>
                  <a:gd name="T32" fmla="*/ 0 w 79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8"/>
                  <a:gd name="T53" fmla="*/ 79 w 79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8">
                    <a:moveTo>
                      <a:pt x="0" y="18"/>
                    </a:moveTo>
                    <a:lnTo>
                      <a:pt x="7" y="16"/>
                    </a:lnTo>
                    <a:lnTo>
                      <a:pt x="18" y="12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58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75" y="8"/>
                    </a:lnTo>
                    <a:lnTo>
                      <a:pt x="67" y="11"/>
                    </a:lnTo>
                    <a:lnTo>
                      <a:pt x="55" y="13"/>
                    </a:lnTo>
                    <a:lnTo>
                      <a:pt x="42" y="15"/>
                    </a:lnTo>
                    <a:lnTo>
                      <a:pt x="29" y="16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5" name="Freeform 137"/>
              <p:cNvSpPr>
                <a:spLocks/>
              </p:cNvSpPr>
              <p:nvPr/>
            </p:nvSpPr>
            <p:spPr bwMode="auto">
              <a:xfrm>
                <a:off x="1200" y="115"/>
                <a:ext cx="42" cy="17"/>
              </a:xfrm>
              <a:custGeom>
                <a:avLst/>
                <a:gdLst>
                  <a:gd name="T0" fmla="*/ 0 w 84"/>
                  <a:gd name="T1" fmla="*/ 33 h 33"/>
                  <a:gd name="T2" fmla="*/ 8 w 84"/>
                  <a:gd name="T3" fmla="*/ 28 h 33"/>
                  <a:gd name="T4" fmla="*/ 20 w 84"/>
                  <a:gd name="T5" fmla="*/ 21 h 33"/>
                  <a:gd name="T6" fmla="*/ 32 w 84"/>
                  <a:gd name="T7" fmla="*/ 15 h 33"/>
                  <a:gd name="T8" fmla="*/ 46 w 84"/>
                  <a:gd name="T9" fmla="*/ 8 h 33"/>
                  <a:gd name="T10" fmla="*/ 59 w 84"/>
                  <a:gd name="T11" fmla="*/ 4 h 33"/>
                  <a:gd name="T12" fmla="*/ 71 w 84"/>
                  <a:gd name="T13" fmla="*/ 1 h 33"/>
                  <a:gd name="T14" fmla="*/ 80 w 84"/>
                  <a:gd name="T15" fmla="*/ 0 h 33"/>
                  <a:gd name="T16" fmla="*/ 84 w 84"/>
                  <a:gd name="T17" fmla="*/ 2 h 33"/>
                  <a:gd name="T18" fmla="*/ 83 w 84"/>
                  <a:gd name="T19" fmla="*/ 5 h 33"/>
                  <a:gd name="T20" fmla="*/ 75 w 84"/>
                  <a:gd name="T21" fmla="*/ 9 h 33"/>
                  <a:gd name="T22" fmla="*/ 62 w 84"/>
                  <a:gd name="T23" fmla="*/ 14 h 33"/>
                  <a:gd name="T24" fmla="*/ 47 w 84"/>
                  <a:gd name="T25" fmla="*/ 17 h 33"/>
                  <a:gd name="T26" fmla="*/ 32 w 84"/>
                  <a:gd name="T27" fmla="*/ 21 h 33"/>
                  <a:gd name="T28" fmla="*/ 17 w 84"/>
                  <a:gd name="T29" fmla="*/ 25 h 33"/>
                  <a:gd name="T30" fmla="*/ 7 w 84"/>
                  <a:gd name="T31" fmla="*/ 30 h 33"/>
                  <a:gd name="T32" fmla="*/ 0 w 84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33"/>
                  <a:gd name="T53" fmla="*/ 84 w 8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33">
                    <a:moveTo>
                      <a:pt x="0" y="33"/>
                    </a:moveTo>
                    <a:lnTo>
                      <a:pt x="8" y="28"/>
                    </a:lnTo>
                    <a:lnTo>
                      <a:pt x="20" y="21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59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3" y="5"/>
                    </a:lnTo>
                    <a:lnTo>
                      <a:pt x="75" y="9"/>
                    </a:lnTo>
                    <a:lnTo>
                      <a:pt x="62" y="14"/>
                    </a:lnTo>
                    <a:lnTo>
                      <a:pt x="47" y="17"/>
                    </a:lnTo>
                    <a:lnTo>
                      <a:pt x="32" y="21"/>
                    </a:lnTo>
                    <a:lnTo>
                      <a:pt x="17" y="25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6" name="Freeform 138"/>
              <p:cNvSpPr>
                <a:spLocks/>
              </p:cNvSpPr>
              <p:nvPr/>
            </p:nvSpPr>
            <p:spPr bwMode="auto">
              <a:xfrm>
                <a:off x="1198" y="85"/>
                <a:ext cx="38" cy="20"/>
              </a:xfrm>
              <a:custGeom>
                <a:avLst/>
                <a:gdLst>
                  <a:gd name="T0" fmla="*/ 0 w 77"/>
                  <a:gd name="T1" fmla="*/ 40 h 40"/>
                  <a:gd name="T2" fmla="*/ 7 w 77"/>
                  <a:gd name="T3" fmla="*/ 36 h 40"/>
                  <a:gd name="T4" fmla="*/ 16 w 77"/>
                  <a:gd name="T5" fmla="*/ 28 h 40"/>
                  <a:gd name="T6" fmla="*/ 28 w 77"/>
                  <a:gd name="T7" fmla="*/ 21 h 40"/>
                  <a:gd name="T8" fmla="*/ 41 w 77"/>
                  <a:gd name="T9" fmla="*/ 13 h 40"/>
                  <a:gd name="T10" fmla="*/ 54 w 77"/>
                  <a:gd name="T11" fmla="*/ 7 h 40"/>
                  <a:gd name="T12" fmla="*/ 64 w 77"/>
                  <a:gd name="T13" fmla="*/ 2 h 40"/>
                  <a:gd name="T14" fmla="*/ 73 w 77"/>
                  <a:gd name="T15" fmla="*/ 0 h 40"/>
                  <a:gd name="T16" fmla="*/ 77 w 77"/>
                  <a:gd name="T17" fmla="*/ 2 h 40"/>
                  <a:gd name="T18" fmla="*/ 76 w 77"/>
                  <a:gd name="T19" fmla="*/ 7 h 40"/>
                  <a:gd name="T20" fmla="*/ 68 w 77"/>
                  <a:gd name="T21" fmla="*/ 12 h 40"/>
                  <a:gd name="T22" fmla="*/ 58 w 77"/>
                  <a:gd name="T23" fmla="*/ 17 h 40"/>
                  <a:gd name="T24" fmla="*/ 43 w 77"/>
                  <a:gd name="T25" fmla="*/ 23 h 40"/>
                  <a:gd name="T26" fmla="*/ 29 w 77"/>
                  <a:gd name="T27" fmla="*/ 28 h 40"/>
                  <a:gd name="T28" fmla="*/ 16 w 77"/>
                  <a:gd name="T29" fmla="*/ 34 h 40"/>
                  <a:gd name="T30" fmla="*/ 5 w 77"/>
                  <a:gd name="T31" fmla="*/ 37 h 40"/>
                  <a:gd name="T32" fmla="*/ 0 w 77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0"/>
                  <a:gd name="T53" fmla="*/ 77 w 7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0">
                    <a:moveTo>
                      <a:pt x="0" y="40"/>
                    </a:moveTo>
                    <a:lnTo>
                      <a:pt x="7" y="36"/>
                    </a:lnTo>
                    <a:lnTo>
                      <a:pt x="16" y="28"/>
                    </a:lnTo>
                    <a:lnTo>
                      <a:pt x="28" y="21"/>
                    </a:lnTo>
                    <a:lnTo>
                      <a:pt x="41" y="13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6" y="7"/>
                    </a:lnTo>
                    <a:lnTo>
                      <a:pt x="68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8"/>
                    </a:lnTo>
                    <a:lnTo>
                      <a:pt x="16" y="34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7" name="Freeform 139"/>
              <p:cNvSpPr>
                <a:spLocks/>
              </p:cNvSpPr>
              <p:nvPr/>
            </p:nvSpPr>
            <p:spPr bwMode="auto">
              <a:xfrm>
                <a:off x="1201" y="128"/>
                <a:ext cx="36" cy="16"/>
              </a:xfrm>
              <a:custGeom>
                <a:avLst/>
                <a:gdLst>
                  <a:gd name="T0" fmla="*/ 0 w 71"/>
                  <a:gd name="T1" fmla="*/ 34 h 34"/>
                  <a:gd name="T2" fmla="*/ 6 w 71"/>
                  <a:gd name="T3" fmla="*/ 29 h 34"/>
                  <a:gd name="T4" fmla="*/ 16 w 71"/>
                  <a:gd name="T5" fmla="*/ 24 h 34"/>
                  <a:gd name="T6" fmla="*/ 27 w 71"/>
                  <a:gd name="T7" fmla="*/ 16 h 34"/>
                  <a:gd name="T8" fmla="*/ 39 w 71"/>
                  <a:gd name="T9" fmla="*/ 10 h 34"/>
                  <a:gd name="T10" fmla="*/ 51 w 71"/>
                  <a:gd name="T11" fmla="*/ 5 h 34"/>
                  <a:gd name="T12" fmla="*/ 60 w 71"/>
                  <a:gd name="T13" fmla="*/ 1 h 34"/>
                  <a:gd name="T14" fmla="*/ 68 w 71"/>
                  <a:gd name="T15" fmla="*/ 0 h 34"/>
                  <a:gd name="T16" fmla="*/ 71 w 71"/>
                  <a:gd name="T17" fmla="*/ 2 h 34"/>
                  <a:gd name="T18" fmla="*/ 68 w 71"/>
                  <a:gd name="T19" fmla="*/ 8 h 34"/>
                  <a:gd name="T20" fmla="*/ 61 w 71"/>
                  <a:gd name="T21" fmla="*/ 12 h 34"/>
                  <a:gd name="T22" fmla="*/ 51 w 71"/>
                  <a:gd name="T23" fmla="*/ 16 h 34"/>
                  <a:gd name="T24" fmla="*/ 39 w 71"/>
                  <a:gd name="T25" fmla="*/ 21 h 34"/>
                  <a:gd name="T26" fmla="*/ 26 w 71"/>
                  <a:gd name="T27" fmla="*/ 25 h 34"/>
                  <a:gd name="T28" fmla="*/ 14 w 71"/>
                  <a:gd name="T29" fmla="*/ 28 h 34"/>
                  <a:gd name="T30" fmla="*/ 5 w 71"/>
                  <a:gd name="T31" fmla="*/ 32 h 34"/>
                  <a:gd name="T32" fmla="*/ 0 w 71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"/>
                  <a:gd name="T53" fmla="*/ 71 w 7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">
                    <a:moveTo>
                      <a:pt x="0" y="34"/>
                    </a:moveTo>
                    <a:lnTo>
                      <a:pt x="6" y="29"/>
                    </a:lnTo>
                    <a:lnTo>
                      <a:pt x="16" y="24"/>
                    </a:lnTo>
                    <a:lnTo>
                      <a:pt x="27" y="16"/>
                    </a:lnTo>
                    <a:lnTo>
                      <a:pt x="39" y="10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1" y="16"/>
                    </a:lnTo>
                    <a:lnTo>
                      <a:pt x="39" y="21"/>
                    </a:lnTo>
                    <a:lnTo>
                      <a:pt x="26" y="25"/>
                    </a:lnTo>
                    <a:lnTo>
                      <a:pt x="14" y="28"/>
                    </a:lnTo>
                    <a:lnTo>
                      <a:pt x="5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8" name="Freeform 140"/>
              <p:cNvSpPr>
                <a:spLocks/>
              </p:cNvSpPr>
              <p:nvPr/>
            </p:nvSpPr>
            <p:spPr bwMode="auto">
              <a:xfrm>
                <a:off x="1154" y="116"/>
                <a:ext cx="50" cy="27"/>
              </a:xfrm>
              <a:custGeom>
                <a:avLst/>
                <a:gdLst>
                  <a:gd name="T0" fmla="*/ 0 w 101"/>
                  <a:gd name="T1" fmla="*/ 1 h 53"/>
                  <a:gd name="T2" fmla="*/ 6 w 101"/>
                  <a:gd name="T3" fmla="*/ 0 h 53"/>
                  <a:gd name="T4" fmla="*/ 17 w 101"/>
                  <a:gd name="T5" fmla="*/ 2 h 53"/>
                  <a:gd name="T6" fmla="*/ 32 w 101"/>
                  <a:gd name="T7" fmla="*/ 7 h 53"/>
                  <a:gd name="T8" fmla="*/ 49 w 101"/>
                  <a:gd name="T9" fmla="*/ 16 h 53"/>
                  <a:gd name="T10" fmla="*/ 66 w 101"/>
                  <a:gd name="T11" fmla="*/ 24 h 53"/>
                  <a:gd name="T12" fmla="*/ 81 w 101"/>
                  <a:gd name="T13" fmla="*/ 34 h 53"/>
                  <a:gd name="T14" fmla="*/ 95 w 101"/>
                  <a:gd name="T15" fmla="*/ 45 h 53"/>
                  <a:gd name="T16" fmla="*/ 101 w 101"/>
                  <a:gd name="T17" fmla="*/ 53 h 53"/>
                  <a:gd name="T18" fmla="*/ 93 w 101"/>
                  <a:gd name="T19" fmla="*/ 50 h 53"/>
                  <a:gd name="T20" fmla="*/ 80 w 101"/>
                  <a:gd name="T21" fmla="*/ 44 h 53"/>
                  <a:gd name="T22" fmla="*/ 63 w 101"/>
                  <a:gd name="T23" fmla="*/ 36 h 53"/>
                  <a:gd name="T24" fmla="*/ 45 w 101"/>
                  <a:gd name="T25" fmla="*/ 28 h 53"/>
                  <a:gd name="T26" fmla="*/ 28 w 101"/>
                  <a:gd name="T27" fmla="*/ 19 h 53"/>
                  <a:gd name="T28" fmla="*/ 13 w 101"/>
                  <a:gd name="T29" fmla="*/ 10 h 53"/>
                  <a:gd name="T30" fmla="*/ 3 w 101"/>
                  <a:gd name="T31" fmla="*/ 4 h 53"/>
                  <a:gd name="T32" fmla="*/ 0 w 10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3"/>
                  <a:gd name="T53" fmla="*/ 101 w 10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3">
                    <a:moveTo>
                      <a:pt x="0" y="1"/>
                    </a:moveTo>
                    <a:lnTo>
                      <a:pt x="6" y="0"/>
                    </a:lnTo>
                    <a:lnTo>
                      <a:pt x="17" y="2"/>
                    </a:lnTo>
                    <a:lnTo>
                      <a:pt x="32" y="7"/>
                    </a:lnTo>
                    <a:lnTo>
                      <a:pt x="49" y="16"/>
                    </a:lnTo>
                    <a:lnTo>
                      <a:pt x="66" y="24"/>
                    </a:lnTo>
                    <a:lnTo>
                      <a:pt x="81" y="34"/>
                    </a:lnTo>
                    <a:lnTo>
                      <a:pt x="95" y="45"/>
                    </a:lnTo>
                    <a:lnTo>
                      <a:pt x="101" y="53"/>
                    </a:lnTo>
                    <a:lnTo>
                      <a:pt x="93" y="50"/>
                    </a:lnTo>
                    <a:lnTo>
                      <a:pt x="80" y="44"/>
                    </a:lnTo>
                    <a:lnTo>
                      <a:pt x="63" y="36"/>
                    </a:lnTo>
                    <a:lnTo>
                      <a:pt x="45" y="28"/>
                    </a:lnTo>
                    <a:lnTo>
                      <a:pt x="28" y="19"/>
                    </a:lnTo>
                    <a:lnTo>
                      <a:pt x="13" y="10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69" name="Freeform 141"/>
              <p:cNvSpPr>
                <a:spLocks/>
              </p:cNvSpPr>
              <p:nvPr/>
            </p:nvSpPr>
            <p:spPr bwMode="auto">
              <a:xfrm>
                <a:off x="1163" y="98"/>
                <a:ext cx="39" cy="23"/>
              </a:xfrm>
              <a:custGeom>
                <a:avLst/>
                <a:gdLst>
                  <a:gd name="T0" fmla="*/ 0 w 78"/>
                  <a:gd name="T1" fmla="*/ 0 h 46"/>
                  <a:gd name="T2" fmla="*/ 4 w 78"/>
                  <a:gd name="T3" fmla="*/ 0 h 46"/>
                  <a:gd name="T4" fmla="*/ 11 w 78"/>
                  <a:gd name="T5" fmla="*/ 2 h 46"/>
                  <a:gd name="T6" fmla="*/ 23 w 78"/>
                  <a:gd name="T7" fmla="*/ 7 h 46"/>
                  <a:gd name="T8" fmla="*/ 36 w 78"/>
                  <a:gd name="T9" fmla="*/ 12 h 46"/>
                  <a:gd name="T10" fmla="*/ 49 w 78"/>
                  <a:gd name="T11" fmla="*/ 19 h 46"/>
                  <a:gd name="T12" fmla="*/ 61 w 78"/>
                  <a:gd name="T13" fmla="*/ 28 h 46"/>
                  <a:gd name="T14" fmla="*/ 72 w 78"/>
                  <a:gd name="T15" fmla="*/ 37 h 46"/>
                  <a:gd name="T16" fmla="*/ 78 w 78"/>
                  <a:gd name="T17" fmla="*/ 46 h 46"/>
                  <a:gd name="T18" fmla="*/ 70 w 78"/>
                  <a:gd name="T19" fmla="*/ 41 h 46"/>
                  <a:gd name="T20" fmla="*/ 59 w 78"/>
                  <a:gd name="T21" fmla="*/ 35 h 46"/>
                  <a:gd name="T22" fmla="*/ 45 w 78"/>
                  <a:gd name="T23" fmla="*/ 27 h 46"/>
                  <a:gd name="T24" fmla="*/ 31 w 78"/>
                  <a:gd name="T25" fmla="*/ 19 h 46"/>
                  <a:gd name="T26" fmla="*/ 19 w 78"/>
                  <a:gd name="T27" fmla="*/ 13 h 46"/>
                  <a:gd name="T28" fmla="*/ 9 w 78"/>
                  <a:gd name="T29" fmla="*/ 8 h 46"/>
                  <a:gd name="T30" fmla="*/ 1 w 78"/>
                  <a:gd name="T31" fmla="*/ 3 h 46"/>
                  <a:gd name="T32" fmla="*/ 0 w 7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46"/>
                  <a:gd name="T53" fmla="*/ 78 w 7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46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3" y="7"/>
                    </a:lnTo>
                    <a:lnTo>
                      <a:pt x="36" y="12"/>
                    </a:lnTo>
                    <a:lnTo>
                      <a:pt x="49" y="19"/>
                    </a:lnTo>
                    <a:lnTo>
                      <a:pt x="61" y="28"/>
                    </a:lnTo>
                    <a:lnTo>
                      <a:pt x="72" y="37"/>
                    </a:lnTo>
                    <a:lnTo>
                      <a:pt x="78" y="46"/>
                    </a:lnTo>
                    <a:lnTo>
                      <a:pt x="70" y="41"/>
                    </a:lnTo>
                    <a:lnTo>
                      <a:pt x="59" y="35"/>
                    </a:lnTo>
                    <a:lnTo>
                      <a:pt x="45" y="27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0" name="Freeform 142"/>
              <p:cNvSpPr>
                <a:spLocks/>
              </p:cNvSpPr>
              <p:nvPr/>
            </p:nvSpPr>
            <p:spPr bwMode="auto">
              <a:xfrm>
                <a:off x="1199" y="99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7 w 79"/>
                  <a:gd name="T3" fmla="*/ 35 h 40"/>
                  <a:gd name="T4" fmla="*/ 16 w 79"/>
                  <a:gd name="T5" fmla="*/ 28 h 40"/>
                  <a:gd name="T6" fmla="*/ 29 w 79"/>
                  <a:gd name="T7" fmla="*/ 21 h 40"/>
                  <a:gd name="T8" fmla="*/ 42 w 79"/>
                  <a:gd name="T9" fmla="*/ 13 h 40"/>
                  <a:gd name="T10" fmla="*/ 54 w 79"/>
                  <a:gd name="T11" fmla="*/ 7 h 40"/>
                  <a:gd name="T12" fmla="*/ 65 w 79"/>
                  <a:gd name="T13" fmla="*/ 2 h 40"/>
                  <a:gd name="T14" fmla="*/ 73 w 79"/>
                  <a:gd name="T15" fmla="*/ 0 h 40"/>
                  <a:gd name="T16" fmla="*/ 79 w 79"/>
                  <a:gd name="T17" fmla="*/ 2 h 40"/>
                  <a:gd name="T18" fmla="*/ 77 w 79"/>
                  <a:gd name="T19" fmla="*/ 7 h 40"/>
                  <a:gd name="T20" fmla="*/ 69 w 79"/>
                  <a:gd name="T21" fmla="*/ 12 h 40"/>
                  <a:gd name="T22" fmla="*/ 58 w 79"/>
                  <a:gd name="T23" fmla="*/ 17 h 40"/>
                  <a:gd name="T24" fmla="*/ 43 w 79"/>
                  <a:gd name="T25" fmla="*/ 23 h 40"/>
                  <a:gd name="T26" fmla="*/ 29 w 79"/>
                  <a:gd name="T27" fmla="*/ 27 h 40"/>
                  <a:gd name="T28" fmla="*/ 16 w 79"/>
                  <a:gd name="T29" fmla="*/ 32 h 40"/>
                  <a:gd name="T30" fmla="*/ 5 w 79"/>
                  <a:gd name="T31" fmla="*/ 37 h 40"/>
                  <a:gd name="T32" fmla="*/ 0 w 7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0"/>
                  <a:gd name="T53" fmla="*/ 79 w 7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0">
                    <a:moveTo>
                      <a:pt x="0" y="40"/>
                    </a:moveTo>
                    <a:lnTo>
                      <a:pt x="7" y="35"/>
                    </a:lnTo>
                    <a:lnTo>
                      <a:pt x="16" y="28"/>
                    </a:lnTo>
                    <a:lnTo>
                      <a:pt x="29" y="21"/>
                    </a:lnTo>
                    <a:lnTo>
                      <a:pt x="42" y="13"/>
                    </a:lnTo>
                    <a:lnTo>
                      <a:pt x="54" y="7"/>
                    </a:lnTo>
                    <a:lnTo>
                      <a:pt x="65" y="2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77" y="7"/>
                    </a:lnTo>
                    <a:lnTo>
                      <a:pt x="69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7"/>
                    </a:lnTo>
                    <a:lnTo>
                      <a:pt x="16" y="32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1" name="Freeform 143"/>
              <p:cNvSpPr>
                <a:spLocks/>
              </p:cNvSpPr>
              <p:nvPr/>
            </p:nvSpPr>
            <p:spPr bwMode="auto">
              <a:xfrm>
                <a:off x="377" y="1023"/>
                <a:ext cx="171" cy="55"/>
              </a:xfrm>
              <a:custGeom>
                <a:avLst/>
                <a:gdLst>
                  <a:gd name="T0" fmla="*/ 342 w 342"/>
                  <a:gd name="T1" fmla="*/ 20 h 109"/>
                  <a:gd name="T2" fmla="*/ 342 w 342"/>
                  <a:gd name="T3" fmla="*/ 21 h 109"/>
                  <a:gd name="T4" fmla="*/ 338 w 342"/>
                  <a:gd name="T5" fmla="*/ 23 h 109"/>
                  <a:gd name="T6" fmla="*/ 334 w 342"/>
                  <a:gd name="T7" fmla="*/ 24 h 109"/>
                  <a:gd name="T8" fmla="*/ 334 w 342"/>
                  <a:gd name="T9" fmla="*/ 26 h 109"/>
                  <a:gd name="T10" fmla="*/ 307 w 342"/>
                  <a:gd name="T11" fmla="*/ 19 h 109"/>
                  <a:gd name="T12" fmla="*/ 280 w 342"/>
                  <a:gd name="T13" fmla="*/ 14 h 109"/>
                  <a:gd name="T14" fmla="*/ 254 w 342"/>
                  <a:gd name="T15" fmla="*/ 13 h 109"/>
                  <a:gd name="T16" fmla="*/ 228 w 342"/>
                  <a:gd name="T17" fmla="*/ 13 h 109"/>
                  <a:gd name="T18" fmla="*/ 204 w 342"/>
                  <a:gd name="T19" fmla="*/ 17 h 109"/>
                  <a:gd name="T20" fmla="*/ 181 w 342"/>
                  <a:gd name="T21" fmla="*/ 21 h 109"/>
                  <a:gd name="T22" fmla="*/ 157 w 342"/>
                  <a:gd name="T23" fmla="*/ 27 h 109"/>
                  <a:gd name="T24" fmla="*/ 136 w 342"/>
                  <a:gd name="T25" fmla="*/ 35 h 109"/>
                  <a:gd name="T26" fmla="*/ 115 w 342"/>
                  <a:gd name="T27" fmla="*/ 43 h 109"/>
                  <a:gd name="T28" fmla="*/ 94 w 342"/>
                  <a:gd name="T29" fmla="*/ 52 h 109"/>
                  <a:gd name="T30" fmla="*/ 76 w 342"/>
                  <a:gd name="T31" fmla="*/ 62 h 109"/>
                  <a:gd name="T32" fmla="*/ 59 w 342"/>
                  <a:gd name="T33" fmla="*/ 73 h 109"/>
                  <a:gd name="T34" fmla="*/ 42 w 342"/>
                  <a:gd name="T35" fmla="*/ 82 h 109"/>
                  <a:gd name="T36" fmla="*/ 26 w 342"/>
                  <a:gd name="T37" fmla="*/ 92 h 109"/>
                  <a:gd name="T38" fmla="*/ 13 w 342"/>
                  <a:gd name="T39" fmla="*/ 101 h 109"/>
                  <a:gd name="T40" fmla="*/ 0 w 342"/>
                  <a:gd name="T41" fmla="*/ 109 h 109"/>
                  <a:gd name="T42" fmla="*/ 5 w 342"/>
                  <a:gd name="T43" fmla="*/ 98 h 109"/>
                  <a:gd name="T44" fmla="*/ 15 w 342"/>
                  <a:gd name="T45" fmla="*/ 88 h 109"/>
                  <a:gd name="T46" fmla="*/ 28 w 342"/>
                  <a:gd name="T47" fmla="*/ 76 h 109"/>
                  <a:gd name="T48" fmla="*/ 45 w 342"/>
                  <a:gd name="T49" fmla="*/ 64 h 109"/>
                  <a:gd name="T50" fmla="*/ 64 w 342"/>
                  <a:gd name="T51" fmla="*/ 53 h 109"/>
                  <a:gd name="T52" fmla="*/ 87 w 342"/>
                  <a:gd name="T53" fmla="*/ 41 h 109"/>
                  <a:gd name="T54" fmla="*/ 111 w 342"/>
                  <a:gd name="T55" fmla="*/ 31 h 109"/>
                  <a:gd name="T56" fmla="*/ 138 w 342"/>
                  <a:gd name="T57" fmla="*/ 22 h 109"/>
                  <a:gd name="T58" fmla="*/ 165 w 342"/>
                  <a:gd name="T59" fmla="*/ 13 h 109"/>
                  <a:gd name="T60" fmla="*/ 193 w 342"/>
                  <a:gd name="T61" fmla="*/ 7 h 109"/>
                  <a:gd name="T62" fmla="*/ 220 w 342"/>
                  <a:gd name="T63" fmla="*/ 3 h 109"/>
                  <a:gd name="T64" fmla="*/ 248 w 342"/>
                  <a:gd name="T65" fmla="*/ 0 h 109"/>
                  <a:gd name="T66" fmla="*/ 274 w 342"/>
                  <a:gd name="T67" fmla="*/ 0 h 109"/>
                  <a:gd name="T68" fmla="*/ 299 w 342"/>
                  <a:gd name="T69" fmla="*/ 4 h 109"/>
                  <a:gd name="T70" fmla="*/ 321 w 342"/>
                  <a:gd name="T71" fmla="*/ 10 h 109"/>
                  <a:gd name="T72" fmla="*/ 342 w 342"/>
                  <a:gd name="T73" fmla="*/ 2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"/>
                  <a:gd name="T112" fmla="*/ 0 h 109"/>
                  <a:gd name="T113" fmla="*/ 342 w 34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" h="109">
                    <a:moveTo>
                      <a:pt x="342" y="20"/>
                    </a:moveTo>
                    <a:lnTo>
                      <a:pt x="342" y="21"/>
                    </a:lnTo>
                    <a:lnTo>
                      <a:pt x="338" y="23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07" y="19"/>
                    </a:lnTo>
                    <a:lnTo>
                      <a:pt x="280" y="14"/>
                    </a:lnTo>
                    <a:lnTo>
                      <a:pt x="254" y="13"/>
                    </a:lnTo>
                    <a:lnTo>
                      <a:pt x="228" y="13"/>
                    </a:lnTo>
                    <a:lnTo>
                      <a:pt x="204" y="17"/>
                    </a:lnTo>
                    <a:lnTo>
                      <a:pt x="181" y="21"/>
                    </a:lnTo>
                    <a:lnTo>
                      <a:pt x="157" y="27"/>
                    </a:lnTo>
                    <a:lnTo>
                      <a:pt x="136" y="35"/>
                    </a:lnTo>
                    <a:lnTo>
                      <a:pt x="115" y="43"/>
                    </a:lnTo>
                    <a:lnTo>
                      <a:pt x="94" y="52"/>
                    </a:lnTo>
                    <a:lnTo>
                      <a:pt x="76" y="62"/>
                    </a:lnTo>
                    <a:lnTo>
                      <a:pt x="59" y="73"/>
                    </a:lnTo>
                    <a:lnTo>
                      <a:pt x="42" y="82"/>
                    </a:lnTo>
                    <a:lnTo>
                      <a:pt x="26" y="92"/>
                    </a:lnTo>
                    <a:lnTo>
                      <a:pt x="13" y="101"/>
                    </a:lnTo>
                    <a:lnTo>
                      <a:pt x="0" y="109"/>
                    </a:lnTo>
                    <a:lnTo>
                      <a:pt x="5" y="98"/>
                    </a:lnTo>
                    <a:lnTo>
                      <a:pt x="15" y="88"/>
                    </a:lnTo>
                    <a:lnTo>
                      <a:pt x="28" y="76"/>
                    </a:lnTo>
                    <a:lnTo>
                      <a:pt x="45" y="64"/>
                    </a:lnTo>
                    <a:lnTo>
                      <a:pt x="64" y="53"/>
                    </a:lnTo>
                    <a:lnTo>
                      <a:pt x="87" y="41"/>
                    </a:lnTo>
                    <a:lnTo>
                      <a:pt x="111" y="31"/>
                    </a:lnTo>
                    <a:lnTo>
                      <a:pt x="138" y="22"/>
                    </a:lnTo>
                    <a:lnTo>
                      <a:pt x="165" y="13"/>
                    </a:lnTo>
                    <a:lnTo>
                      <a:pt x="193" y="7"/>
                    </a:lnTo>
                    <a:lnTo>
                      <a:pt x="220" y="3"/>
                    </a:lnTo>
                    <a:lnTo>
                      <a:pt x="248" y="0"/>
                    </a:lnTo>
                    <a:lnTo>
                      <a:pt x="274" y="0"/>
                    </a:lnTo>
                    <a:lnTo>
                      <a:pt x="299" y="4"/>
                    </a:lnTo>
                    <a:lnTo>
                      <a:pt x="321" y="10"/>
                    </a:lnTo>
                    <a:lnTo>
                      <a:pt x="34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2" name="Freeform 144"/>
              <p:cNvSpPr>
                <a:spLocks/>
              </p:cNvSpPr>
              <p:nvPr/>
            </p:nvSpPr>
            <p:spPr bwMode="auto">
              <a:xfrm>
                <a:off x="403" y="1050"/>
                <a:ext cx="12" cy="47"/>
              </a:xfrm>
              <a:custGeom>
                <a:avLst/>
                <a:gdLst>
                  <a:gd name="T0" fmla="*/ 3 w 23"/>
                  <a:gd name="T1" fmla="*/ 94 h 94"/>
                  <a:gd name="T2" fmla="*/ 0 w 23"/>
                  <a:gd name="T3" fmla="*/ 82 h 94"/>
                  <a:gd name="T4" fmla="*/ 0 w 23"/>
                  <a:gd name="T5" fmla="*/ 55 h 94"/>
                  <a:gd name="T6" fmla="*/ 7 w 23"/>
                  <a:gd name="T7" fmla="*/ 25 h 94"/>
                  <a:gd name="T8" fmla="*/ 23 w 23"/>
                  <a:gd name="T9" fmla="*/ 0 h 94"/>
                  <a:gd name="T10" fmla="*/ 18 w 23"/>
                  <a:gd name="T11" fmla="*/ 24 h 94"/>
                  <a:gd name="T12" fmla="*/ 13 w 23"/>
                  <a:gd name="T13" fmla="*/ 55 h 94"/>
                  <a:gd name="T14" fmla="*/ 9 w 23"/>
                  <a:gd name="T15" fmla="*/ 82 h 94"/>
                  <a:gd name="T16" fmla="*/ 3 w 23"/>
                  <a:gd name="T17" fmla="*/ 9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4"/>
                  <a:gd name="T29" fmla="*/ 23 w 2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4">
                    <a:moveTo>
                      <a:pt x="3" y="94"/>
                    </a:moveTo>
                    <a:lnTo>
                      <a:pt x="0" y="82"/>
                    </a:lnTo>
                    <a:lnTo>
                      <a:pt x="0" y="55"/>
                    </a:lnTo>
                    <a:lnTo>
                      <a:pt x="7" y="25"/>
                    </a:lnTo>
                    <a:lnTo>
                      <a:pt x="23" y="0"/>
                    </a:lnTo>
                    <a:lnTo>
                      <a:pt x="18" y="24"/>
                    </a:lnTo>
                    <a:lnTo>
                      <a:pt x="13" y="55"/>
                    </a:lnTo>
                    <a:lnTo>
                      <a:pt x="9" y="82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3" name="Freeform 145"/>
              <p:cNvSpPr>
                <a:spLocks/>
              </p:cNvSpPr>
              <p:nvPr/>
            </p:nvSpPr>
            <p:spPr bwMode="auto">
              <a:xfrm>
                <a:off x="414" y="1042"/>
                <a:ext cx="16" cy="56"/>
              </a:xfrm>
              <a:custGeom>
                <a:avLst/>
                <a:gdLst>
                  <a:gd name="T0" fmla="*/ 6 w 33"/>
                  <a:gd name="T1" fmla="*/ 112 h 112"/>
                  <a:gd name="T2" fmla="*/ 2 w 33"/>
                  <a:gd name="T3" fmla="*/ 108 h 112"/>
                  <a:gd name="T4" fmla="*/ 0 w 33"/>
                  <a:gd name="T5" fmla="*/ 98 h 112"/>
                  <a:gd name="T6" fmla="*/ 2 w 33"/>
                  <a:gd name="T7" fmla="*/ 83 h 112"/>
                  <a:gd name="T8" fmla="*/ 4 w 33"/>
                  <a:gd name="T9" fmla="*/ 65 h 112"/>
                  <a:gd name="T10" fmla="*/ 10 w 33"/>
                  <a:gd name="T11" fmla="*/ 46 h 112"/>
                  <a:gd name="T12" fmla="*/ 16 w 33"/>
                  <a:gd name="T13" fmla="*/ 28 h 112"/>
                  <a:gd name="T14" fmla="*/ 24 w 33"/>
                  <a:gd name="T15" fmla="*/ 12 h 112"/>
                  <a:gd name="T16" fmla="*/ 33 w 33"/>
                  <a:gd name="T17" fmla="*/ 0 h 112"/>
                  <a:gd name="T18" fmla="*/ 28 w 33"/>
                  <a:gd name="T19" fmla="*/ 24 h 112"/>
                  <a:gd name="T20" fmla="*/ 21 w 33"/>
                  <a:gd name="T21" fmla="*/ 61 h 112"/>
                  <a:gd name="T22" fmla="*/ 15 w 33"/>
                  <a:gd name="T23" fmla="*/ 97 h 112"/>
                  <a:gd name="T24" fmla="*/ 6 w 33"/>
                  <a:gd name="T25" fmla="*/ 112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2"/>
                  <a:gd name="T41" fmla="*/ 33 w 33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2">
                    <a:moveTo>
                      <a:pt x="6" y="112"/>
                    </a:moveTo>
                    <a:lnTo>
                      <a:pt x="2" y="108"/>
                    </a:lnTo>
                    <a:lnTo>
                      <a:pt x="0" y="98"/>
                    </a:lnTo>
                    <a:lnTo>
                      <a:pt x="2" y="83"/>
                    </a:lnTo>
                    <a:lnTo>
                      <a:pt x="4" y="65"/>
                    </a:lnTo>
                    <a:lnTo>
                      <a:pt x="10" y="46"/>
                    </a:lnTo>
                    <a:lnTo>
                      <a:pt x="16" y="28"/>
                    </a:lnTo>
                    <a:lnTo>
                      <a:pt x="24" y="12"/>
                    </a:lnTo>
                    <a:lnTo>
                      <a:pt x="33" y="0"/>
                    </a:lnTo>
                    <a:lnTo>
                      <a:pt x="28" y="24"/>
                    </a:lnTo>
                    <a:lnTo>
                      <a:pt x="21" y="61"/>
                    </a:lnTo>
                    <a:lnTo>
                      <a:pt x="15" y="97"/>
                    </a:lnTo>
                    <a:lnTo>
                      <a:pt x="6" y="1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4" name="Freeform 146"/>
              <p:cNvSpPr>
                <a:spLocks/>
              </p:cNvSpPr>
              <p:nvPr/>
            </p:nvSpPr>
            <p:spPr bwMode="auto">
              <a:xfrm>
                <a:off x="442" y="1032"/>
                <a:ext cx="12" cy="59"/>
              </a:xfrm>
              <a:custGeom>
                <a:avLst/>
                <a:gdLst>
                  <a:gd name="T0" fmla="*/ 6 w 25"/>
                  <a:gd name="T1" fmla="*/ 117 h 117"/>
                  <a:gd name="T2" fmla="*/ 0 w 25"/>
                  <a:gd name="T3" fmla="*/ 101 h 117"/>
                  <a:gd name="T4" fmla="*/ 2 w 25"/>
                  <a:gd name="T5" fmla="*/ 65 h 117"/>
                  <a:gd name="T6" fmla="*/ 10 w 25"/>
                  <a:gd name="T7" fmla="*/ 27 h 117"/>
                  <a:gd name="T8" fmla="*/ 25 w 25"/>
                  <a:gd name="T9" fmla="*/ 0 h 117"/>
                  <a:gd name="T10" fmla="*/ 22 w 25"/>
                  <a:gd name="T11" fmla="*/ 23 h 117"/>
                  <a:gd name="T12" fmla="*/ 18 w 25"/>
                  <a:gd name="T13" fmla="*/ 63 h 117"/>
                  <a:gd name="T14" fmla="*/ 13 w 25"/>
                  <a:gd name="T15" fmla="*/ 101 h 117"/>
                  <a:gd name="T16" fmla="*/ 6 w 25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17"/>
                  <a:gd name="T29" fmla="*/ 25 w 25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17">
                    <a:moveTo>
                      <a:pt x="6" y="117"/>
                    </a:moveTo>
                    <a:lnTo>
                      <a:pt x="0" y="101"/>
                    </a:lnTo>
                    <a:lnTo>
                      <a:pt x="2" y="65"/>
                    </a:lnTo>
                    <a:lnTo>
                      <a:pt x="10" y="27"/>
                    </a:lnTo>
                    <a:lnTo>
                      <a:pt x="25" y="0"/>
                    </a:lnTo>
                    <a:lnTo>
                      <a:pt x="22" y="23"/>
                    </a:lnTo>
                    <a:lnTo>
                      <a:pt x="18" y="63"/>
                    </a:lnTo>
                    <a:lnTo>
                      <a:pt x="13" y="101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5" name="Freeform 147"/>
              <p:cNvSpPr>
                <a:spLocks/>
              </p:cNvSpPr>
              <p:nvPr/>
            </p:nvSpPr>
            <p:spPr bwMode="auto">
              <a:xfrm>
                <a:off x="460" y="1029"/>
                <a:ext cx="10" cy="52"/>
              </a:xfrm>
              <a:custGeom>
                <a:avLst/>
                <a:gdLst>
                  <a:gd name="T0" fmla="*/ 4 w 20"/>
                  <a:gd name="T1" fmla="*/ 105 h 105"/>
                  <a:gd name="T2" fmla="*/ 0 w 20"/>
                  <a:gd name="T3" fmla="*/ 91 h 105"/>
                  <a:gd name="T4" fmla="*/ 2 w 20"/>
                  <a:gd name="T5" fmla="*/ 57 h 105"/>
                  <a:gd name="T6" fmla="*/ 8 w 20"/>
                  <a:gd name="T7" fmla="*/ 22 h 105"/>
                  <a:gd name="T8" fmla="*/ 20 w 20"/>
                  <a:gd name="T9" fmla="*/ 0 h 105"/>
                  <a:gd name="T10" fmla="*/ 19 w 20"/>
                  <a:gd name="T11" fmla="*/ 24 h 105"/>
                  <a:gd name="T12" fmla="*/ 17 w 20"/>
                  <a:gd name="T13" fmla="*/ 59 h 105"/>
                  <a:gd name="T14" fmla="*/ 14 w 20"/>
                  <a:gd name="T15" fmla="*/ 92 h 105"/>
                  <a:gd name="T16" fmla="*/ 4 w 20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05"/>
                  <a:gd name="T29" fmla="*/ 20 w 20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05">
                    <a:moveTo>
                      <a:pt x="4" y="105"/>
                    </a:moveTo>
                    <a:lnTo>
                      <a:pt x="0" y="91"/>
                    </a:lnTo>
                    <a:lnTo>
                      <a:pt x="2" y="57"/>
                    </a:lnTo>
                    <a:lnTo>
                      <a:pt x="8" y="22"/>
                    </a:lnTo>
                    <a:lnTo>
                      <a:pt x="20" y="0"/>
                    </a:lnTo>
                    <a:lnTo>
                      <a:pt x="19" y="24"/>
                    </a:lnTo>
                    <a:lnTo>
                      <a:pt x="17" y="59"/>
                    </a:lnTo>
                    <a:lnTo>
                      <a:pt x="14" y="92"/>
                    </a:lnTo>
                    <a:lnTo>
                      <a:pt x="4" y="10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6" name="Freeform 148"/>
              <p:cNvSpPr>
                <a:spLocks/>
              </p:cNvSpPr>
              <p:nvPr/>
            </p:nvSpPr>
            <p:spPr bwMode="auto">
              <a:xfrm>
                <a:off x="490" y="1025"/>
                <a:ext cx="8" cy="44"/>
              </a:xfrm>
              <a:custGeom>
                <a:avLst/>
                <a:gdLst>
                  <a:gd name="T0" fmla="*/ 12 w 17"/>
                  <a:gd name="T1" fmla="*/ 88 h 88"/>
                  <a:gd name="T2" fmla="*/ 4 w 17"/>
                  <a:gd name="T3" fmla="*/ 77 h 88"/>
                  <a:gd name="T4" fmla="*/ 0 w 17"/>
                  <a:gd name="T5" fmla="*/ 52 h 88"/>
                  <a:gd name="T6" fmla="*/ 3 w 17"/>
                  <a:gd name="T7" fmla="*/ 23 h 88"/>
                  <a:gd name="T8" fmla="*/ 16 w 17"/>
                  <a:gd name="T9" fmla="*/ 0 h 88"/>
                  <a:gd name="T10" fmla="*/ 16 w 17"/>
                  <a:gd name="T11" fmla="*/ 21 h 88"/>
                  <a:gd name="T12" fmla="*/ 17 w 17"/>
                  <a:gd name="T13" fmla="*/ 50 h 88"/>
                  <a:gd name="T14" fmla="*/ 17 w 17"/>
                  <a:gd name="T15" fmla="*/ 77 h 88"/>
                  <a:gd name="T16" fmla="*/ 12 w 17"/>
                  <a:gd name="T17" fmla="*/ 88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8"/>
                  <a:gd name="T29" fmla="*/ 17 w 17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8">
                    <a:moveTo>
                      <a:pt x="12" y="88"/>
                    </a:moveTo>
                    <a:lnTo>
                      <a:pt x="4" y="77"/>
                    </a:lnTo>
                    <a:lnTo>
                      <a:pt x="0" y="52"/>
                    </a:lnTo>
                    <a:lnTo>
                      <a:pt x="3" y="23"/>
                    </a:lnTo>
                    <a:lnTo>
                      <a:pt x="16" y="0"/>
                    </a:lnTo>
                    <a:lnTo>
                      <a:pt x="16" y="21"/>
                    </a:lnTo>
                    <a:lnTo>
                      <a:pt x="17" y="50"/>
                    </a:lnTo>
                    <a:lnTo>
                      <a:pt x="17" y="77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7" name="Freeform 149"/>
              <p:cNvSpPr>
                <a:spLocks/>
              </p:cNvSpPr>
              <p:nvPr/>
            </p:nvSpPr>
            <p:spPr bwMode="auto">
              <a:xfrm>
                <a:off x="534" y="1030"/>
                <a:ext cx="9" cy="22"/>
              </a:xfrm>
              <a:custGeom>
                <a:avLst/>
                <a:gdLst>
                  <a:gd name="T0" fmla="*/ 17 w 20"/>
                  <a:gd name="T1" fmla="*/ 43 h 43"/>
                  <a:gd name="T2" fmla="*/ 9 w 20"/>
                  <a:gd name="T3" fmla="*/ 38 h 43"/>
                  <a:gd name="T4" fmla="*/ 3 w 20"/>
                  <a:gd name="T5" fmla="*/ 25 h 43"/>
                  <a:gd name="T6" fmla="*/ 0 w 20"/>
                  <a:gd name="T7" fmla="*/ 10 h 43"/>
                  <a:gd name="T8" fmla="*/ 5 w 20"/>
                  <a:gd name="T9" fmla="*/ 0 h 43"/>
                  <a:gd name="T10" fmla="*/ 5 w 20"/>
                  <a:gd name="T11" fmla="*/ 14 h 43"/>
                  <a:gd name="T12" fmla="*/ 13 w 20"/>
                  <a:gd name="T13" fmla="*/ 28 h 43"/>
                  <a:gd name="T14" fmla="*/ 20 w 20"/>
                  <a:gd name="T15" fmla="*/ 39 h 43"/>
                  <a:gd name="T16" fmla="*/ 17 w 20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3"/>
                  <a:gd name="T29" fmla="*/ 20 w 2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3">
                    <a:moveTo>
                      <a:pt x="17" y="43"/>
                    </a:moveTo>
                    <a:lnTo>
                      <a:pt x="9" y="38"/>
                    </a:lnTo>
                    <a:lnTo>
                      <a:pt x="3" y="2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4"/>
                    </a:lnTo>
                    <a:lnTo>
                      <a:pt x="13" y="28"/>
                    </a:lnTo>
                    <a:lnTo>
                      <a:pt x="20" y="39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8" name="Freeform 150"/>
              <p:cNvSpPr>
                <a:spLocks/>
              </p:cNvSpPr>
              <p:nvPr/>
            </p:nvSpPr>
            <p:spPr bwMode="auto">
              <a:xfrm>
                <a:off x="387" y="1060"/>
                <a:ext cx="12" cy="40"/>
              </a:xfrm>
              <a:custGeom>
                <a:avLst/>
                <a:gdLst>
                  <a:gd name="T0" fmla="*/ 4 w 23"/>
                  <a:gd name="T1" fmla="*/ 79 h 79"/>
                  <a:gd name="T2" fmla="*/ 0 w 23"/>
                  <a:gd name="T3" fmla="*/ 71 h 79"/>
                  <a:gd name="T4" fmla="*/ 0 w 23"/>
                  <a:gd name="T5" fmla="*/ 48 h 79"/>
                  <a:gd name="T6" fmla="*/ 8 w 23"/>
                  <a:gd name="T7" fmla="*/ 22 h 79"/>
                  <a:gd name="T8" fmla="*/ 23 w 23"/>
                  <a:gd name="T9" fmla="*/ 0 h 79"/>
                  <a:gd name="T10" fmla="*/ 18 w 23"/>
                  <a:gd name="T11" fmla="*/ 22 h 79"/>
                  <a:gd name="T12" fmla="*/ 13 w 23"/>
                  <a:gd name="T13" fmla="*/ 48 h 79"/>
                  <a:gd name="T14" fmla="*/ 9 w 23"/>
                  <a:gd name="T15" fmla="*/ 71 h 79"/>
                  <a:gd name="T16" fmla="*/ 4 w 23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9"/>
                  <a:gd name="T29" fmla="*/ 23 w 23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9">
                    <a:moveTo>
                      <a:pt x="4" y="79"/>
                    </a:moveTo>
                    <a:lnTo>
                      <a:pt x="0" y="71"/>
                    </a:lnTo>
                    <a:lnTo>
                      <a:pt x="0" y="48"/>
                    </a:lnTo>
                    <a:lnTo>
                      <a:pt x="8" y="22"/>
                    </a:lnTo>
                    <a:lnTo>
                      <a:pt x="23" y="0"/>
                    </a:lnTo>
                    <a:lnTo>
                      <a:pt x="18" y="22"/>
                    </a:lnTo>
                    <a:lnTo>
                      <a:pt x="13" y="48"/>
                    </a:lnTo>
                    <a:lnTo>
                      <a:pt x="9" y="71"/>
                    </a:ln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79" name="Freeform 151"/>
              <p:cNvSpPr>
                <a:spLocks/>
              </p:cNvSpPr>
              <p:nvPr/>
            </p:nvSpPr>
            <p:spPr bwMode="auto">
              <a:xfrm>
                <a:off x="428" y="1038"/>
                <a:ext cx="13" cy="56"/>
              </a:xfrm>
              <a:custGeom>
                <a:avLst/>
                <a:gdLst>
                  <a:gd name="T0" fmla="*/ 7 w 26"/>
                  <a:gd name="T1" fmla="*/ 114 h 114"/>
                  <a:gd name="T2" fmla="*/ 0 w 26"/>
                  <a:gd name="T3" fmla="*/ 98 h 114"/>
                  <a:gd name="T4" fmla="*/ 3 w 26"/>
                  <a:gd name="T5" fmla="*/ 64 h 114"/>
                  <a:gd name="T6" fmla="*/ 11 w 26"/>
                  <a:gd name="T7" fmla="*/ 26 h 114"/>
                  <a:gd name="T8" fmla="*/ 26 w 26"/>
                  <a:gd name="T9" fmla="*/ 0 h 114"/>
                  <a:gd name="T10" fmla="*/ 24 w 26"/>
                  <a:gd name="T11" fmla="*/ 23 h 114"/>
                  <a:gd name="T12" fmla="*/ 20 w 26"/>
                  <a:gd name="T13" fmla="*/ 62 h 114"/>
                  <a:gd name="T14" fmla="*/ 13 w 26"/>
                  <a:gd name="T15" fmla="*/ 98 h 114"/>
                  <a:gd name="T16" fmla="*/ 7 w 26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4"/>
                  <a:gd name="T29" fmla="*/ 26 w 26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4">
                    <a:moveTo>
                      <a:pt x="7" y="114"/>
                    </a:moveTo>
                    <a:lnTo>
                      <a:pt x="0" y="98"/>
                    </a:lnTo>
                    <a:lnTo>
                      <a:pt x="3" y="64"/>
                    </a:lnTo>
                    <a:lnTo>
                      <a:pt x="11" y="26"/>
                    </a:lnTo>
                    <a:lnTo>
                      <a:pt x="26" y="0"/>
                    </a:lnTo>
                    <a:lnTo>
                      <a:pt x="24" y="23"/>
                    </a:lnTo>
                    <a:lnTo>
                      <a:pt x="20" y="62"/>
                    </a:lnTo>
                    <a:lnTo>
                      <a:pt x="13" y="98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0" name="Freeform 152"/>
              <p:cNvSpPr>
                <a:spLocks/>
              </p:cNvSpPr>
              <p:nvPr/>
            </p:nvSpPr>
            <p:spPr bwMode="auto">
              <a:xfrm>
                <a:off x="477" y="1026"/>
                <a:ext cx="8" cy="52"/>
              </a:xfrm>
              <a:custGeom>
                <a:avLst/>
                <a:gdLst>
                  <a:gd name="T0" fmla="*/ 11 w 15"/>
                  <a:gd name="T1" fmla="*/ 102 h 102"/>
                  <a:gd name="T2" fmla="*/ 3 w 15"/>
                  <a:gd name="T3" fmla="*/ 89 h 102"/>
                  <a:gd name="T4" fmla="*/ 0 w 15"/>
                  <a:gd name="T5" fmla="*/ 59 h 102"/>
                  <a:gd name="T6" fmla="*/ 2 w 15"/>
                  <a:gd name="T7" fmla="*/ 26 h 102"/>
                  <a:gd name="T8" fmla="*/ 14 w 15"/>
                  <a:gd name="T9" fmla="*/ 0 h 102"/>
                  <a:gd name="T10" fmla="*/ 14 w 15"/>
                  <a:gd name="T11" fmla="*/ 24 h 102"/>
                  <a:gd name="T12" fmla="*/ 15 w 15"/>
                  <a:gd name="T13" fmla="*/ 58 h 102"/>
                  <a:gd name="T14" fmla="*/ 15 w 15"/>
                  <a:gd name="T15" fmla="*/ 89 h 102"/>
                  <a:gd name="T16" fmla="*/ 11 w 15"/>
                  <a:gd name="T17" fmla="*/ 10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2"/>
                  <a:gd name="T29" fmla="*/ 15 w 1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2">
                    <a:moveTo>
                      <a:pt x="11" y="102"/>
                    </a:moveTo>
                    <a:lnTo>
                      <a:pt x="3" y="89"/>
                    </a:lnTo>
                    <a:lnTo>
                      <a:pt x="0" y="59"/>
                    </a:lnTo>
                    <a:lnTo>
                      <a:pt x="2" y="26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15" y="58"/>
                    </a:lnTo>
                    <a:lnTo>
                      <a:pt x="15" y="89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1" name="Freeform 153"/>
              <p:cNvSpPr>
                <a:spLocks/>
              </p:cNvSpPr>
              <p:nvPr/>
            </p:nvSpPr>
            <p:spPr bwMode="auto">
              <a:xfrm>
                <a:off x="504" y="1026"/>
                <a:ext cx="7" cy="41"/>
              </a:xfrm>
              <a:custGeom>
                <a:avLst/>
                <a:gdLst>
                  <a:gd name="T0" fmla="*/ 5 w 13"/>
                  <a:gd name="T1" fmla="*/ 83 h 83"/>
                  <a:gd name="T2" fmla="*/ 0 w 13"/>
                  <a:gd name="T3" fmla="*/ 71 h 83"/>
                  <a:gd name="T4" fmla="*/ 0 w 13"/>
                  <a:gd name="T5" fmla="*/ 44 h 83"/>
                  <a:gd name="T6" fmla="*/ 5 w 13"/>
                  <a:gd name="T7" fmla="*/ 15 h 83"/>
                  <a:gd name="T8" fmla="*/ 13 w 13"/>
                  <a:gd name="T9" fmla="*/ 0 h 83"/>
                  <a:gd name="T10" fmla="*/ 12 w 13"/>
                  <a:gd name="T11" fmla="*/ 18 h 83"/>
                  <a:gd name="T12" fmla="*/ 12 w 13"/>
                  <a:gd name="T13" fmla="*/ 45 h 83"/>
                  <a:gd name="T14" fmla="*/ 9 w 13"/>
                  <a:gd name="T15" fmla="*/ 70 h 83"/>
                  <a:gd name="T16" fmla="*/ 5 w 13"/>
                  <a:gd name="T17" fmla="*/ 83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3"/>
                  <a:gd name="T29" fmla="*/ 13 w 1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3">
                    <a:moveTo>
                      <a:pt x="5" y="83"/>
                    </a:moveTo>
                    <a:lnTo>
                      <a:pt x="0" y="71"/>
                    </a:lnTo>
                    <a:lnTo>
                      <a:pt x="0" y="44"/>
                    </a:lnTo>
                    <a:lnTo>
                      <a:pt x="5" y="15"/>
                    </a:lnTo>
                    <a:lnTo>
                      <a:pt x="13" y="0"/>
                    </a:lnTo>
                    <a:lnTo>
                      <a:pt x="12" y="18"/>
                    </a:lnTo>
                    <a:lnTo>
                      <a:pt x="12" y="45"/>
                    </a:lnTo>
                    <a:lnTo>
                      <a:pt x="9" y="70"/>
                    </a:lnTo>
                    <a:lnTo>
                      <a:pt x="5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2" name="Freeform 154"/>
              <p:cNvSpPr>
                <a:spLocks/>
              </p:cNvSpPr>
              <p:nvPr/>
            </p:nvSpPr>
            <p:spPr bwMode="auto">
              <a:xfrm>
                <a:off x="519" y="1028"/>
                <a:ext cx="9" cy="25"/>
              </a:xfrm>
              <a:custGeom>
                <a:avLst/>
                <a:gdLst>
                  <a:gd name="T0" fmla="*/ 13 w 17"/>
                  <a:gd name="T1" fmla="*/ 51 h 51"/>
                  <a:gd name="T2" fmla="*/ 7 w 17"/>
                  <a:gd name="T3" fmla="*/ 44 h 51"/>
                  <a:gd name="T4" fmla="*/ 2 w 17"/>
                  <a:gd name="T5" fmla="*/ 28 h 51"/>
                  <a:gd name="T6" fmla="*/ 0 w 17"/>
                  <a:gd name="T7" fmla="*/ 11 h 51"/>
                  <a:gd name="T8" fmla="*/ 7 w 17"/>
                  <a:gd name="T9" fmla="*/ 0 h 51"/>
                  <a:gd name="T10" fmla="*/ 7 w 17"/>
                  <a:gd name="T11" fmla="*/ 14 h 51"/>
                  <a:gd name="T12" fmla="*/ 12 w 17"/>
                  <a:gd name="T13" fmla="*/ 31 h 51"/>
                  <a:gd name="T14" fmla="*/ 17 w 17"/>
                  <a:gd name="T15" fmla="*/ 45 h 51"/>
                  <a:gd name="T16" fmla="*/ 13 w 17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1"/>
                  <a:gd name="T29" fmla="*/ 17 w 17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1">
                    <a:moveTo>
                      <a:pt x="13" y="51"/>
                    </a:moveTo>
                    <a:lnTo>
                      <a:pt x="7" y="44"/>
                    </a:lnTo>
                    <a:lnTo>
                      <a:pt x="2" y="28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12" y="31"/>
                    </a:lnTo>
                    <a:lnTo>
                      <a:pt x="17" y="45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3" name="Freeform 155"/>
              <p:cNvSpPr>
                <a:spLocks/>
              </p:cNvSpPr>
              <p:nvPr/>
            </p:nvSpPr>
            <p:spPr bwMode="auto">
              <a:xfrm>
                <a:off x="372" y="1069"/>
                <a:ext cx="13" cy="25"/>
              </a:xfrm>
              <a:custGeom>
                <a:avLst/>
                <a:gdLst>
                  <a:gd name="T0" fmla="*/ 25 w 25"/>
                  <a:gd name="T1" fmla="*/ 0 h 51"/>
                  <a:gd name="T2" fmla="*/ 24 w 25"/>
                  <a:gd name="T3" fmla="*/ 11 h 51"/>
                  <a:gd name="T4" fmla="*/ 20 w 25"/>
                  <a:gd name="T5" fmla="*/ 29 h 51"/>
                  <a:gd name="T6" fmla="*/ 13 w 25"/>
                  <a:gd name="T7" fmla="*/ 45 h 51"/>
                  <a:gd name="T8" fmla="*/ 4 w 25"/>
                  <a:gd name="T9" fmla="*/ 51 h 51"/>
                  <a:gd name="T10" fmla="*/ 0 w 25"/>
                  <a:gd name="T11" fmla="*/ 42 h 51"/>
                  <a:gd name="T12" fmla="*/ 7 w 25"/>
                  <a:gd name="T13" fmla="*/ 27 h 51"/>
                  <a:gd name="T14" fmla="*/ 17 w 25"/>
                  <a:gd name="T15" fmla="*/ 12 h 51"/>
                  <a:gd name="T16" fmla="*/ 25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5" y="0"/>
                    </a:moveTo>
                    <a:lnTo>
                      <a:pt x="24" y="11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7" y="27"/>
                    </a:lnTo>
                    <a:lnTo>
                      <a:pt x="17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4" name="Freeform 156"/>
              <p:cNvSpPr>
                <a:spLocks/>
              </p:cNvSpPr>
              <p:nvPr/>
            </p:nvSpPr>
            <p:spPr bwMode="auto">
              <a:xfrm>
                <a:off x="357" y="1067"/>
                <a:ext cx="30" cy="5"/>
              </a:xfrm>
              <a:custGeom>
                <a:avLst/>
                <a:gdLst>
                  <a:gd name="T0" fmla="*/ 59 w 59"/>
                  <a:gd name="T1" fmla="*/ 2 h 9"/>
                  <a:gd name="T2" fmla="*/ 55 w 59"/>
                  <a:gd name="T3" fmla="*/ 2 h 9"/>
                  <a:gd name="T4" fmla="*/ 47 w 59"/>
                  <a:gd name="T5" fmla="*/ 1 h 9"/>
                  <a:gd name="T6" fmla="*/ 38 w 59"/>
                  <a:gd name="T7" fmla="*/ 1 h 9"/>
                  <a:gd name="T8" fmla="*/ 27 w 59"/>
                  <a:gd name="T9" fmla="*/ 0 h 9"/>
                  <a:gd name="T10" fmla="*/ 17 w 59"/>
                  <a:gd name="T11" fmla="*/ 0 h 9"/>
                  <a:gd name="T12" fmla="*/ 9 w 59"/>
                  <a:gd name="T13" fmla="*/ 0 h 9"/>
                  <a:gd name="T14" fmla="*/ 2 w 59"/>
                  <a:gd name="T15" fmla="*/ 2 h 9"/>
                  <a:gd name="T16" fmla="*/ 0 w 59"/>
                  <a:gd name="T17" fmla="*/ 5 h 9"/>
                  <a:gd name="T18" fmla="*/ 1 w 59"/>
                  <a:gd name="T19" fmla="*/ 8 h 9"/>
                  <a:gd name="T20" fmla="*/ 6 w 59"/>
                  <a:gd name="T21" fmla="*/ 9 h 9"/>
                  <a:gd name="T22" fmla="*/ 14 w 59"/>
                  <a:gd name="T23" fmla="*/ 9 h 9"/>
                  <a:gd name="T24" fmla="*/ 23 w 59"/>
                  <a:gd name="T25" fmla="*/ 8 h 9"/>
                  <a:gd name="T26" fmla="*/ 34 w 59"/>
                  <a:gd name="T27" fmla="*/ 7 h 9"/>
                  <a:gd name="T28" fmla="*/ 44 w 59"/>
                  <a:gd name="T29" fmla="*/ 5 h 9"/>
                  <a:gd name="T30" fmla="*/ 52 w 59"/>
                  <a:gd name="T31" fmla="*/ 3 h 9"/>
                  <a:gd name="T32" fmla="*/ 59 w 5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"/>
                  <a:gd name="T53" fmla="*/ 59 w 5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">
                    <a:moveTo>
                      <a:pt x="59" y="2"/>
                    </a:moveTo>
                    <a:lnTo>
                      <a:pt x="55" y="2"/>
                    </a:lnTo>
                    <a:lnTo>
                      <a:pt x="47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6" y="9"/>
                    </a:lnTo>
                    <a:lnTo>
                      <a:pt x="14" y="9"/>
                    </a:lnTo>
                    <a:lnTo>
                      <a:pt x="23" y="8"/>
                    </a:lnTo>
                    <a:lnTo>
                      <a:pt x="34" y="7"/>
                    </a:lnTo>
                    <a:lnTo>
                      <a:pt x="44" y="5"/>
                    </a:lnTo>
                    <a:lnTo>
                      <a:pt x="52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5" name="Freeform 157"/>
              <p:cNvSpPr>
                <a:spLocks/>
              </p:cNvSpPr>
              <p:nvPr/>
            </p:nvSpPr>
            <p:spPr bwMode="auto">
              <a:xfrm>
                <a:off x="353" y="1076"/>
                <a:ext cx="25" cy="16"/>
              </a:xfrm>
              <a:custGeom>
                <a:avLst/>
                <a:gdLst>
                  <a:gd name="T0" fmla="*/ 49 w 49"/>
                  <a:gd name="T1" fmla="*/ 0 h 30"/>
                  <a:gd name="T2" fmla="*/ 46 w 49"/>
                  <a:gd name="T3" fmla="*/ 2 h 30"/>
                  <a:gd name="T4" fmla="*/ 39 w 49"/>
                  <a:gd name="T5" fmla="*/ 4 h 30"/>
                  <a:gd name="T6" fmla="*/ 31 w 49"/>
                  <a:gd name="T7" fmla="*/ 8 h 30"/>
                  <a:gd name="T8" fmla="*/ 21 w 49"/>
                  <a:gd name="T9" fmla="*/ 11 h 30"/>
                  <a:gd name="T10" fmla="*/ 11 w 49"/>
                  <a:gd name="T11" fmla="*/ 15 h 30"/>
                  <a:gd name="T12" fmla="*/ 5 w 49"/>
                  <a:gd name="T13" fmla="*/ 19 h 30"/>
                  <a:gd name="T14" fmla="*/ 0 w 49"/>
                  <a:gd name="T15" fmla="*/ 24 h 30"/>
                  <a:gd name="T16" fmla="*/ 0 w 49"/>
                  <a:gd name="T17" fmla="*/ 28 h 30"/>
                  <a:gd name="T18" fmla="*/ 2 w 49"/>
                  <a:gd name="T19" fmla="*/ 30 h 30"/>
                  <a:gd name="T20" fmla="*/ 9 w 49"/>
                  <a:gd name="T21" fmla="*/ 29 h 30"/>
                  <a:gd name="T22" fmla="*/ 15 w 49"/>
                  <a:gd name="T23" fmla="*/ 26 h 30"/>
                  <a:gd name="T24" fmla="*/ 23 w 49"/>
                  <a:gd name="T25" fmla="*/ 20 h 30"/>
                  <a:gd name="T26" fmla="*/ 31 w 49"/>
                  <a:gd name="T27" fmla="*/ 15 h 30"/>
                  <a:gd name="T28" fmla="*/ 39 w 49"/>
                  <a:gd name="T29" fmla="*/ 9 h 30"/>
                  <a:gd name="T30" fmla="*/ 46 w 49"/>
                  <a:gd name="T31" fmla="*/ 4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6" y="2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1" y="15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9" y="29"/>
                    </a:lnTo>
                    <a:lnTo>
                      <a:pt x="15" y="26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9" y="9"/>
                    </a:lnTo>
                    <a:lnTo>
                      <a:pt x="46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6" name="Freeform 158"/>
              <p:cNvSpPr>
                <a:spLocks/>
              </p:cNvSpPr>
              <p:nvPr/>
            </p:nvSpPr>
            <p:spPr bwMode="auto">
              <a:xfrm>
                <a:off x="517" y="998"/>
                <a:ext cx="7" cy="32"/>
              </a:xfrm>
              <a:custGeom>
                <a:avLst/>
                <a:gdLst>
                  <a:gd name="T0" fmla="*/ 13 w 16"/>
                  <a:gd name="T1" fmla="*/ 63 h 63"/>
                  <a:gd name="T2" fmla="*/ 4 w 16"/>
                  <a:gd name="T3" fmla="*/ 48 h 63"/>
                  <a:gd name="T4" fmla="*/ 0 w 16"/>
                  <a:gd name="T5" fmla="*/ 28 h 63"/>
                  <a:gd name="T6" fmla="*/ 1 w 16"/>
                  <a:gd name="T7" fmla="*/ 10 h 63"/>
                  <a:gd name="T8" fmla="*/ 9 w 16"/>
                  <a:gd name="T9" fmla="*/ 0 h 63"/>
                  <a:gd name="T10" fmla="*/ 16 w 16"/>
                  <a:gd name="T11" fmla="*/ 6 h 63"/>
                  <a:gd name="T12" fmla="*/ 16 w 16"/>
                  <a:gd name="T13" fmla="*/ 25 h 63"/>
                  <a:gd name="T14" fmla="*/ 13 w 16"/>
                  <a:gd name="T15" fmla="*/ 46 h 63"/>
                  <a:gd name="T16" fmla="*/ 13 w 16"/>
                  <a:gd name="T17" fmla="*/ 6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3"/>
                  <a:gd name="T29" fmla="*/ 16 w 1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3">
                    <a:moveTo>
                      <a:pt x="13" y="63"/>
                    </a:moveTo>
                    <a:lnTo>
                      <a:pt x="4" y="48"/>
                    </a:lnTo>
                    <a:lnTo>
                      <a:pt x="0" y="28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16" y="6"/>
                    </a:lnTo>
                    <a:lnTo>
                      <a:pt x="16" y="25"/>
                    </a:lnTo>
                    <a:lnTo>
                      <a:pt x="13" y="4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7" name="Freeform 159"/>
              <p:cNvSpPr>
                <a:spLocks/>
              </p:cNvSpPr>
              <p:nvPr/>
            </p:nvSpPr>
            <p:spPr bwMode="auto">
              <a:xfrm>
                <a:off x="538" y="1005"/>
                <a:ext cx="16" cy="30"/>
              </a:xfrm>
              <a:custGeom>
                <a:avLst/>
                <a:gdLst>
                  <a:gd name="T0" fmla="*/ 0 w 32"/>
                  <a:gd name="T1" fmla="*/ 60 h 60"/>
                  <a:gd name="T2" fmla="*/ 3 w 32"/>
                  <a:gd name="T3" fmla="*/ 46 h 60"/>
                  <a:gd name="T4" fmla="*/ 9 w 32"/>
                  <a:gd name="T5" fmla="*/ 26 h 60"/>
                  <a:gd name="T6" fmla="*/ 17 w 32"/>
                  <a:gd name="T7" fmla="*/ 8 h 60"/>
                  <a:gd name="T8" fmla="*/ 28 w 32"/>
                  <a:gd name="T9" fmla="*/ 0 h 60"/>
                  <a:gd name="T10" fmla="*/ 32 w 32"/>
                  <a:gd name="T11" fmla="*/ 2 h 60"/>
                  <a:gd name="T12" fmla="*/ 30 w 32"/>
                  <a:gd name="T13" fmla="*/ 8 h 60"/>
                  <a:gd name="T14" fmla="*/ 28 w 32"/>
                  <a:gd name="T15" fmla="*/ 17 h 60"/>
                  <a:gd name="T16" fmla="*/ 23 w 32"/>
                  <a:gd name="T17" fmla="*/ 28 h 60"/>
                  <a:gd name="T18" fmla="*/ 16 w 32"/>
                  <a:gd name="T19" fmla="*/ 39 h 60"/>
                  <a:gd name="T20" fmla="*/ 9 w 32"/>
                  <a:gd name="T21" fmla="*/ 48 h 60"/>
                  <a:gd name="T22" fmla="*/ 4 w 32"/>
                  <a:gd name="T23" fmla="*/ 56 h 60"/>
                  <a:gd name="T24" fmla="*/ 0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0" y="60"/>
                    </a:moveTo>
                    <a:lnTo>
                      <a:pt x="3" y="46"/>
                    </a:lnTo>
                    <a:lnTo>
                      <a:pt x="9" y="26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8"/>
                    </a:lnTo>
                    <a:lnTo>
                      <a:pt x="28" y="17"/>
                    </a:lnTo>
                    <a:lnTo>
                      <a:pt x="23" y="28"/>
                    </a:lnTo>
                    <a:lnTo>
                      <a:pt x="16" y="39"/>
                    </a:lnTo>
                    <a:lnTo>
                      <a:pt x="9" y="48"/>
                    </a:lnTo>
                    <a:lnTo>
                      <a:pt x="4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8" name="Freeform 160"/>
              <p:cNvSpPr>
                <a:spLocks/>
              </p:cNvSpPr>
              <p:nvPr/>
            </p:nvSpPr>
            <p:spPr bwMode="auto">
              <a:xfrm>
                <a:off x="502" y="998"/>
                <a:ext cx="9" cy="29"/>
              </a:xfrm>
              <a:custGeom>
                <a:avLst/>
                <a:gdLst>
                  <a:gd name="T0" fmla="*/ 17 w 17"/>
                  <a:gd name="T1" fmla="*/ 58 h 58"/>
                  <a:gd name="T2" fmla="*/ 7 w 17"/>
                  <a:gd name="T3" fmla="*/ 50 h 58"/>
                  <a:gd name="T4" fmla="*/ 0 w 17"/>
                  <a:gd name="T5" fmla="*/ 32 h 58"/>
                  <a:gd name="T6" fmla="*/ 0 w 17"/>
                  <a:gd name="T7" fmla="*/ 12 h 58"/>
                  <a:gd name="T8" fmla="*/ 7 w 17"/>
                  <a:gd name="T9" fmla="*/ 0 h 58"/>
                  <a:gd name="T10" fmla="*/ 13 w 17"/>
                  <a:gd name="T11" fmla="*/ 3 h 58"/>
                  <a:gd name="T12" fmla="*/ 16 w 17"/>
                  <a:gd name="T13" fmla="*/ 19 h 58"/>
                  <a:gd name="T14" fmla="*/ 16 w 17"/>
                  <a:gd name="T15" fmla="*/ 41 h 58"/>
                  <a:gd name="T16" fmla="*/ 17 w 17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8"/>
                  <a:gd name="T29" fmla="*/ 17 w 17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8">
                    <a:moveTo>
                      <a:pt x="17" y="58"/>
                    </a:moveTo>
                    <a:lnTo>
                      <a:pt x="7" y="50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19"/>
                    </a:lnTo>
                    <a:lnTo>
                      <a:pt x="16" y="41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89" name="Freeform 161"/>
              <p:cNvSpPr>
                <a:spLocks/>
              </p:cNvSpPr>
              <p:nvPr/>
            </p:nvSpPr>
            <p:spPr bwMode="auto">
              <a:xfrm>
                <a:off x="486" y="996"/>
                <a:ext cx="12" cy="31"/>
              </a:xfrm>
              <a:custGeom>
                <a:avLst/>
                <a:gdLst>
                  <a:gd name="T0" fmla="*/ 22 w 22"/>
                  <a:gd name="T1" fmla="*/ 62 h 62"/>
                  <a:gd name="T2" fmla="*/ 10 w 22"/>
                  <a:gd name="T3" fmla="*/ 50 h 62"/>
                  <a:gd name="T4" fmla="*/ 2 w 22"/>
                  <a:gd name="T5" fmla="*/ 31 h 62"/>
                  <a:gd name="T6" fmla="*/ 0 w 22"/>
                  <a:gd name="T7" fmla="*/ 11 h 62"/>
                  <a:gd name="T8" fmla="*/ 4 w 22"/>
                  <a:gd name="T9" fmla="*/ 0 h 62"/>
                  <a:gd name="T10" fmla="*/ 10 w 22"/>
                  <a:gd name="T11" fmla="*/ 4 h 62"/>
                  <a:gd name="T12" fmla="*/ 13 w 22"/>
                  <a:gd name="T13" fmla="*/ 20 h 62"/>
                  <a:gd name="T14" fmla="*/ 17 w 22"/>
                  <a:gd name="T15" fmla="*/ 42 h 62"/>
                  <a:gd name="T16" fmla="*/ 22 w 22"/>
                  <a:gd name="T17" fmla="*/ 62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2"/>
                  <a:gd name="T29" fmla="*/ 22 w 2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2">
                    <a:moveTo>
                      <a:pt x="22" y="62"/>
                    </a:moveTo>
                    <a:lnTo>
                      <a:pt x="10" y="50"/>
                    </a:lnTo>
                    <a:lnTo>
                      <a:pt x="2" y="3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3" y="20"/>
                    </a:lnTo>
                    <a:lnTo>
                      <a:pt x="17" y="42"/>
                    </a:lnTo>
                    <a:lnTo>
                      <a:pt x="22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0" name="Freeform 162"/>
              <p:cNvSpPr>
                <a:spLocks/>
              </p:cNvSpPr>
              <p:nvPr/>
            </p:nvSpPr>
            <p:spPr bwMode="auto">
              <a:xfrm>
                <a:off x="471" y="998"/>
                <a:ext cx="15" cy="30"/>
              </a:xfrm>
              <a:custGeom>
                <a:avLst/>
                <a:gdLst>
                  <a:gd name="T0" fmla="*/ 32 w 32"/>
                  <a:gd name="T1" fmla="*/ 60 h 60"/>
                  <a:gd name="T2" fmla="*/ 24 w 32"/>
                  <a:gd name="T3" fmla="*/ 55 h 60"/>
                  <a:gd name="T4" fmla="*/ 17 w 32"/>
                  <a:gd name="T5" fmla="*/ 47 h 60"/>
                  <a:gd name="T6" fmla="*/ 11 w 32"/>
                  <a:gd name="T7" fmla="*/ 38 h 60"/>
                  <a:gd name="T8" fmla="*/ 7 w 32"/>
                  <a:gd name="T9" fmla="*/ 28 h 60"/>
                  <a:gd name="T10" fmla="*/ 3 w 32"/>
                  <a:gd name="T11" fmla="*/ 18 h 60"/>
                  <a:gd name="T12" fmla="*/ 0 w 32"/>
                  <a:gd name="T13" fmla="*/ 10 h 60"/>
                  <a:gd name="T14" fmla="*/ 2 w 32"/>
                  <a:gd name="T15" fmla="*/ 3 h 60"/>
                  <a:gd name="T16" fmla="*/ 4 w 32"/>
                  <a:gd name="T17" fmla="*/ 0 h 60"/>
                  <a:gd name="T18" fmla="*/ 12 w 32"/>
                  <a:gd name="T19" fmla="*/ 5 h 60"/>
                  <a:gd name="T20" fmla="*/ 19 w 32"/>
                  <a:gd name="T21" fmla="*/ 22 h 60"/>
                  <a:gd name="T22" fmla="*/ 25 w 32"/>
                  <a:gd name="T23" fmla="*/ 43 h 60"/>
                  <a:gd name="T24" fmla="*/ 32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32" y="60"/>
                    </a:moveTo>
                    <a:lnTo>
                      <a:pt x="24" y="55"/>
                    </a:lnTo>
                    <a:lnTo>
                      <a:pt x="17" y="47"/>
                    </a:lnTo>
                    <a:lnTo>
                      <a:pt x="11" y="38"/>
                    </a:lnTo>
                    <a:lnTo>
                      <a:pt x="7" y="28"/>
                    </a:lnTo>
                    <a:lnTo>
                      <a:pt x="3" y="18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2" y="5"/>
                    </a:lnTo>
                    <a:lnTo>
                      <a:pt x="19" y="22"/>
                    </a:lnTo>
                    <a:lnTo>
                      <a:pt x="25" y="43"/>
                    </a:lnTo>
                    <a:lnTo>
                      <a:pt x="32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1" name="Freeform 163"/>
              <p:cNvSpPr>
                <a:spLocks/>
              </p:cNvSpPr>
              <p:nvPr/>
            </p:nvSpPr>
            <p:spPr bwMode="auto">
              <a:xfrm>
                <a:off x="450" y="1000"/>
                <a:ext cx="23" cy="30"/>
              </a:xfrm>
              <a:custGeom>
                <a:avLst/>
                <a:gdLst>
                  <a:gd name="T0" fmla="*/ 45 w 45"/>
                  <a:gd name="T1" fmla="*/ 61 h 61"/>
                  <a:gd name="T2" fmla="*/ 37 w 45"/>
                  <a:gd name="T3" fmla="*/ 55 h 61"/>
                  <a:gd name="T4" fmla="*/ 30 w 45"/>
                  <a:gd name="T5" fmla="*/ 47 h 61"/>
                  <a:gd name="T6" fmla="*/ 20 w 45"/>
                  <a:gd name="T7" fmla="*/ 38 h 61"/>
                  <a:gd name="T8" fmla="*/ 13 w 45"/>
                  <a:gd name="T9" fmla="*/ 28 h 61"/>
                  <a:gd name="T10" fmla="*/ 5 w 45"/>
                  <a:gd name="T11" fmla="*/ 19 h 61"/>
                  <a:gd name="T12" fmla="*/ 1 w 45"/>
                  <a:gd name="T13" fmla="*/ 11 h 61"/>
                  <a:gd name="T14" fmla="*/ 0 w 45"/>
                  <a:gd name="T15" fmla="*/ 4 h 61"/>
                  <a:gd name="T16" fmla="*/ 3 w 45"/>
                  <a:gd name="T17" fmla="*/ 0 h 61"/>
                  <a:gd name="T18" fmla="*/ 9 w 45"/>
                  <a:gd name="T19" fmla="*/ 0 h 61"/>
                  <a:gd name="T20" fmla="*/ 15 w 45"/>
                  <a:gd name="T21" fmla="*/ 5 h 61"/>
                  <a:gd name="T22" fmla="*/ 20 w 45"/>
                  <a:gd name="T23" fmla="*/ 14 h 61"/>
                  <a:gd name="T24" fmla="*/ 27 w 45"/>
                  <a:gd name="T25" fmla="*/ 24 h 61"/>
                  <a:gd name="T26" fmla="*/ 32 w 45"/>
                  <a:gd name="T27" fmla="*/ 36 h 61"/>
                  <a:gd name="T28" fmla="*/ 36 w 45"/>
                  <a:gd name="T29" fmla="*/ 46 h 61"/>
                  <a:gd name="T30" fmla="*/ 41 w 45"/>
                  <a:gd name="T31" fmla="*/ 55 h 61"/>
                  <a:gd name="T32" fmla="*/ 45 w 45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1"/>
                  <a:gd name="T53" fmla="*/ 45 w 45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1">
                    <a:moveTo>
                      <a:pt x="45" y="61"/>
                    </a:moveTo>
                    <a:lnTo>
                      <a:pt x="37" y="55"/>
                    </a:lnTo>
                    <a:lnTo>
                      <a:pt x="30" y="47"/>
                    </a:lnTo>
                    <a:lnTo>
                      <a:pt x="20" y="38"/>
                    </a:lnTo>
                    <a:lnTo>
                      <a:pt x="13" y="28"/>
                    </a:lnTo>
                    <a:lnTo>
                      <a:pt x="5" y="19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5" y="5"/>
                    </a:lnTo>
                    <a:lnTo>
                      <a:pt x="20" y="14"/>
                    </a:lnTo>
                    <a:lnTo>
                      <a:pt x="27" y="24"/>
                    </a:lnTo>
                    <a:lnTo>
                      <a:pt x="32" y="36"/>
                    </a:lnTo>
                    <a:lnTo>
                      <a:pt x="36" y="46"/>
                    </a:lnTo>
                    <a:lnTo>
                      <a:pt x="41" y="55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2" name="Freeform 164"/>
              <p:cNvSpPr>
                <a:spLocks/>
              </p:cNvSpPr>
              <p:nvPr/>
            </p:nvSpPr>
            <p:spPr bwMode="auto">
              <a:xfrm>
                <a:off x="426" y="1005"/>
                <a:ext cx="31" cy="31"/>
              </a:xfrm>
              <a:custGeom>
                <a:avLst/>
                <a:gdLst>
                  <a:gd name="T0" fmla="*/ 63 w 63"/>
                  <a:gd name="T1" fmla="*/ 61 h 61"/>
                  <a:gd name="T2" fmla="*/ 55 w 63"/>
                  <a:gd name="T3" fmla="*/ 56 h 61"/>
                  <a:gd name="T4" fmla="*/ 45 w 63"/>
                  <a:gd name="T5" fmla="*/ 48 h 61"/>
                  <a:gd name="T6" fmla="*/ 33 w 63"/>
                  <a:gd name="T7" fmla="*/ 39 h 61"/>
                  <a:gd name="T8" fmla="*/ 21 w 63"/>
                  <a:gd name="T9" fmla="*/ 29 h 61"/>
                  <a:gd name="T10" fmla="*/ 11 w 63"/>
                  <a:gd name="T11" fmla="*/ 18 h 61"/>
                  <a:gd name="T12" fmla="*/ 3 w 63"/>
                  <a:gd name="T13" fmla="*/ 10 h 61"/>
                  <a:gd name="T14" fmla="*/ 0 w 63"/>
                  <a:gd name="T15" fmla="*/ 3 h 61"/>
                  <a:gd name="T16" fmla="*/ 3 w 63"/>
                  <a:gd name="T17" fmla="*/ 0 h 61"/>
                  <a:gd name="T18" fmla="*/ 9 w 63"/>
                  <a:gd name="T19" fmla="*/ 1 h 61"/>
                  <a:gd name="T20" fmla="*/ 18 w 63"/>
                  <a:gd name="T21" fmla="*/ 7 h 61"/>
                  <a:gd name="T22" fmla="*/ 28 w 63"/>
                  <a:gd name="T23" fmla="*/ 16 h 61"/>
                  <a:gd name="T24" fmla="*/ 37 w 63"/>
                  <a:gd name="T25" fmla="*/ 27 h 61"/>
                  <a:gd name="T26" fmla="*/ 45 w 63"/>
                  <a:gd name="T27" fmla="*/ 39 h 61"/>
                  <a:gd name="T28" fmla="*/ 52 w 63"/>
                  <a:gd name="T29" fmla="*/ 48 h 61"/>
                  <a:gd name="T30" fmla="*/ 59 w 63"/>
                  <a:gd name="T31" fmla="*/ 57 h 61"/>
                  <a:gd name="T32" fmla="*/ 63 w 63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1"/>
                  <a:gd name="T53" fmla="*/ 63 w 63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1">
                    <a:moveTo>
                      <a:pt x="63" y="61"/>
                    </a:moveTo>
                    <a:lnTo>
                      <a:pt x="55" y="56"/>
                    </a:lnTo>
                    <a:lnTo>
                      <a:pt x="45" y="48"/>
                    </a:lnTo>
                    <a:lnTo>
                      <a:pt x="33" y="39"/>
                    </a:lnTo>
                    <a:lnTo>
                      <a:pt x="21" y="29"/>
                    </a:lnTo>
                    <a:lnTo>
                      <a:pt x="11" y="18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7"/>
                    </a:lnTo>
                    <a:lnTo>
                      <a:pt x="28" y="16"/>
                    </a:lnTo>
                    <a:lnTo>
                      <a:pt x="37" y="27"/>
                    </a:lnTo>
                    <a:lnTo>
                      <a:pt x="45" y="39"/>
                    </a:lnTo>
                    <a:lnTo>
                      <a:pt x="52" y="48"/>
                    </a:lnTo>
                    <a:lnTo>
                      <a:pt x="59" y="57"/>
                    </a:lnTo>
                    <a:lnTo>
                      <a:pt x="63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3" name="Freeform 165"/>
              <p:cNvSpPr>
                <a:spLocks/>
              </p:cNvSpPr>
              <p:nvPr/>
            </p:nvSpPr>
            <p:spPr bwMode="auto">
              <a:xfrm>
                <a:off x="403" y="1009"/>
                <a:ext cx="36" cy="32"/>
              </a:xfrm>
              <a:custGeom>
                <a:avLst/>
                <a:gdLst>
                  <a:gd name="T0" fmla="*/ 72 w 72"/>
                  <a:gd name="T1" fmla="*/ 64 h 64"/>
                  <a:gd name="T2" fmla="*/ 63 w 72"/>
                  <a:gd name="T3" fmla="*/ 60 h 64"/>
                  <a:gd name="T4" fmla="*/ 53 w 72"/>
                  <a:gd name="T5" fmla="*/ 52 h 64"/>
                  <a:gd name="T6" fmla="*/ 38 w 72"/>
                  <a:gd name="T7" fmla="*/ 43 h 64"/>
                  <a:gd name="T8" fmla="*/ 25 w 72"/>
                  <a:gd name="T9" fmla="*/ 33 h 64"/>
                  <a:gd name="T10" fmla="*/ 13 w 72"/>
                  <a:gd name="T11" fmla="*/ 23 h 64"/>
                  <a:gd name="T12" fmla="*/ 4 w 72"/>
                  <a:gd name="T13" fmla="*/ 13 h 64"/>
                  <a:gd name="T14" fmla="*/ 0 w 72"/>
                  <a:gd name="T15" fmla="*/ 6 h 64"/>
                  <a:gd name="T16" fmla="*/ 3 w 72"/>
                  <a:gd name="T17" fmla="*/ 0 h 64"/>
                  <a:gd name="T18" fmla="*/ 9 w 72"/>
                  <a:gd name="T19" fmla="*/ 0 h 64"/>
                  <a:gd name="T20" fmla="*/ 19 w 72"/>
                  <a:gd name="T21" fmla="*/ 6 h 64"/>
                  <a:gd name="T22" fmla="*/ 28 w 72"/>
                  <a:gd name="T23" fmla="*/ 14 h 64"/>
                  <a:gd name="T24" fmla="*/ 38 w 72"/>
                  <a:gd name="T25" fmla="*/ 25 h 64"/>
                  <a:gd name="T26" fmla="*/ 47 w 72"/>
                  <a:gd name="T27" fmla="*/ 38 h 64"/>
                  <a:gd name="T28" fmla="*/ 57 w 72"/>
                  <a:gd name="T29" fmla="*/ 49 h 64"/>
                  <a:gd name="T30" fmla="*/ 66 w 72"/>
                  <a:gd name="T31" fmla="*/ 59 h 64"/>
                  <a:gd name="T32" fmla="*/ 72 w 72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4"/>
                  <a:gd name="T53" fmla="*/ 72 w 7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4">
                    <a:moveTo>
                      <a:pt x="72" y="64"/>
                    </a:moveTo>
                    <a:lnTo>
                      <a:pt x="63" y="60"/>
                    </a:lnTo>
                    <a:lnTo>
                      <a:pt x="53" y="52"/>
                    </a:lnTo>
                    <a:lnTo>
                      <a:pt x="38" y="43"/>
                    </a:lnTo>
                    <a:lnTo>
                      <a:pt x="25" y="33"/>
                    </a:lnTo>
                    <a:lnTo>
                      <a:pt x="13" y="23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6"/>
                    </a:lnTo>
                    <a:lnTo>
                      <a:pt x="28" y="14"/>
                    </a:lnTo>
                    <a:lnTo>
                      <a:pt x="38" y="25"/>
                    </a:lnTo>
                    <a:lnTo>
                      <a:pt x="47" y="38"/>
                    </a:lnTo>
                    <a:lnTo>
                      <a:pt x="57" y="49"/>
                    </a:lnTo>
                    <a:lnTo>
                      <a:pt x="66" y="59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4" name="Freeform 166"/>
              <p:cNvSpPr>
                <a:spLocks/>
              </p:cNvSpPr>
              <p:nvPr/>
            </p:nvSpPr>
            <p:spPr bwMode="auto">
              <a:xfrm>
                <a:off x="384" y="1018"/>
                <a:ext cx="42" cy="29"/>
              </a:xfrm>
              <a:custGeom>
                <a:avLst/>
                <a:gdLst>
                  <a:gd name="T0" fmla="*/ 84 w 84"/>
                  <a:gd name="T1" fmla="*/ 59 h 59"/>
                  <a:gd name="T2" fmla="*/ 74 w 84"/>
                  <a:gd name="T3" fmla="*/ 56 h 59"/>
                  <a:gd name="T4" fmla="*/ 60 w 84"/>
                  <a:gd name="T5" fmla="*/ 50 h 59"/>
                  <a:gd name="T6" fmla="*/ 46 w 84"/>
                  <a:gd name="T7" fmla="*/ 45 h 59"/>
                  <a:gd name="T8" fmla="*/ 33 w 84"/>
                  <a:gd name="T9" fmla="*/ 37 h 59"/>
                  <a:gd name="T10" fmla="*/ 20 w 84"/>
                  <a:gd name="T11" fmla="*/ 29 h 59"/>
                  <a:gd name="T12" fmla="*/ 9 w 84"/>
                  <a:gd name="T13" fmla="*/ 20 h 59"/>
                  <a:gd name="T14" fmla="*/ 3 w 84"/>
                  <a:gd name="T15" fmla="*/ 12 h 59"/>
                  <a:gd name="T16" fmla="*/ 0 w 84"/>
                  <a:gd name="T17" fmla="*/ 2 h 59"/>
                  <a:gd name="T18" fmla="*/ 3 w 84"/>
                  <a:gd name="T19" fmla="*/ 0 h 59"/>
                  <a:gd name="T20" fmla="*/ 12 w 84"/>
                  <a:gd name="T21" fmla="*/ 4 h 59"/>
                  <a:gd name="T22" fmla="*/ 24 w 84"/>
                  <a:gd name="T23" fmla="*/ 12 h 59"/>
                  <a:gd name="T24" fmla="*/ 38 w 84"/>
                  <a:gd name="T25" fmla="*/ 21 h 59"/>
                  <a:gd name="T26" fmla="*/ 53 w 84"/>
                  <a:gd name="T27" fmla="*/ 33 h 59"/>
                  <a:gd name="T28" fmla="*/ 66 w 84"/>
                  <a:gd name="T29" fmla="*/ 44 h 59"/>
                  <a:gd name="T30" fmla="*/ 78 w 84"/>
                  <a:gd name="T31" fmla="*/ 52 h 59"/>
                  <a:gd name="T32" fmla="*/ 84 w 84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9"/>
                  <a:gd name="T53" fmla="*/ 84 w 84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9">
                    <a:moveTo>
                      <a:pt x="84" y="59"/>
                    </a:moveTo>
                    <a:lnTo>
                      <a:pt x="74" y="56"/>
                    </a:lnTo>
                    <a:lnTo>
                      <a:pt x="60" y="50"/>
                    </a:lnTo>
                    <a:lnTo>
                      <a:pt x="46" y="45"/>
                    </a:lnTo>
                    <a:lnTo>
                      <a:pt x="33" y="37"/>
                    </a:lnTo>
                    <a:lnTo>
                      <a:pt x="20" y="29"/>
                    </a:lnTo>
                    <a:lnTo>
                      <a:pt x="9" y="20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4"/>
                    </a:lnTo>
                    <a:lnTo>
                      <a:pt x="24" y="12"/>
                    </a:lnTo>
                    <a:lnTo>
                      <a:pt x="38" y="21"/>
                    </a:lnTo>
                    <a:lnTo>
                      <a:pt x="53" y="33"/>
                    </a:lnTo>
                    <a:lnTo>
                      <a:pt x="66" y="44"/>
                    </a:lnTo>
                    <a:lnTo>
                      <a:pt x="78" y="52"/>
                    </a:lnTo>
                    <a:lnTo>
                      <a:pt x="84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5" name="Freeform 167"/>
              <p:cNvSpPr>
                <a:spLocks/>
              </p:cNvSpPr>
              <p:nvPr/>
            </p:nvSpPr>
            <p:spPr bwMode="auto">
              <a:xfrm>
                <a:off x="369" y="1037"/>
                <a:ext cx="46" cy="14"/>
              </a:xfrm>
              <a:custGeom>
                <a:avLst/>
                <a:gdLst>
                  <a:gd name="T0" fmla="*/ 0 w 92"/>
                  <a:gd name="T1" fmla="*/ 1 h 29"/>
                  <a:gd name="T2" fmla="*/ 6 w 92"/>
                  <a:gd name="T3" fmla="*/ 0 h 29"/>
                  <a:gd name="T4" fmla="*/ 15 w 92"/>
                  <a:gd name="T5" fmla="*/ 2 h 29"/>
                  <a:gd name="T6" fmla="*/ 27 w 92"/>
                  <a:gd name="T7" fmla="*/ 6 h 29"/>
                  <a:gd name="T8" fmla="*/ 41 w 92"/>
                  <a:gd name="T9" fmla="*/ 11 h 29"/>
                  <a:gd name="T10" fmla="*/ 55 w 92"/>
                  <a:gd name="T11" fmla="*/ 15 h 29"/>
                  <a:gd name="T12" fmla="*/ 70 w 92"/>
                  <a:gd name="T13" fmla="*/ 21 h 29"/>
                  <a:gd name="T14" fmla="*/ 83 w 92"/>
                  <a:gd name="T15" fmla="*/ 25 h 29"/>
                  <a:gd name="T16" fmla="*/ 92 w 92"/>
                  <a:gd name="T17" fmla="*/ 27 h 29"/>
                  <a:gd name="T18" fmla="*/ 79 w 92"/>
                  <a:gd name="T19" fmla="*/ 29 h 29"/>
                  <a:gd name="T20" fmla="*/ 65 w 92"/>
                  <a:gd name="T21" fmla="*/ 28 h 29"/>
                  <a:gd name="T22" fmla="*/ 48 w 92"/>
                  <a:gd name="T23" fmla="*/ 26 h 29"/>
                  <a:gd name="T24" fmla="*/ 32 w 92"/>
                  <a:gd name="T25" fmla="*/ 23 h 29"/>
                  <a:gd name="T26" fmla="*/ 17 w 92"/>
                  <a:gd name="T27" fmla="*/ 19 h 29"/>
                  <a:gd name="T28" fmla="*/ 6 w 92"/>
                  <a:gd name="T29" fmla="*/ 13 h 29"/>
                  <a:gd name="T30" fmla="*/ 0 w 92"/>
                  <a:gd name="T31" fmla="*/ 8 h 29"/>
                  <a:gd name="T32" fmla="*/ 0 w 92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29"/>
                  <a:gd name="T53" fmla="*/ 92 w 9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29">
                    <a:moveTo>
                      <a:pt x="0" y="1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7" y="6"/>
                    </a:lnTo>
                    <a:lnTo>
                      <a:pt x="41" y="11"/>
                    </a:lnTo>
                    <a:lnTo>
                      <a:pt x="55" y="15"/>
                    </a:lnTo>
                    <a:lnTo>
                      <a:pt x="70" y="21"/>
                    </a:lnTo>
                    <a:lnTo>
                      <a:pt x="83" y="25"/>
                    </a:lnTo>
                    <a:lnTo>
                      <a:pt x="92" y="27"/>
                    </a:lnTo>
                    <a:lnTo>
                      <a:pt x="79" y="29"/>
                    </a:lnTo>
                    <a:lnTo>
                      <a:pt x="65" y="28"/>
                    </a:lnTo>
                    <a:lnTo>
                      <a:pt x="48" y="26"/>
                    </a:lnTo>
                    <a:lnTo>
                      <a:pt x="32" y="23"/>
                    </a:lnTo>
                    <a:lnTo>
                      <a:pt x="17" y="19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6" name="Freeform 168"/>
              <p:cNvSpPr>
                <a:spLocks/>
              </p:cNvSpPr>
              <p:nvPr/>
            </p:nvSpPr>
            <p:spPr bwMode="auto">
              <a:xfrm>
                <a:off x="355" y="1048"/>
                <a:ext cx="44" cy="14"/>
              </a:xfrm>
              <a:custGeom>
                <a:avLst/>
                <a:gdLst>
                  <a:gd name="T0" fmla="*/ 0 w 89"/>
                  <a:gd name="T1" fmla="*/ 0 h 28"/>
                  <a:gd name="T2" fmla="*/ 5 w 89"/>
                  <a:gd name="T3" fmla="*/ 0 h 28"/>
                  <a:gd name="T4" fmla="*/ 14 w 89"/>
                  <a:gd name="T5" fmla="*/ 1 h 28"/>
                  <a:gd name="T6" fmla="*/ 26 w 89"/>
                  <a:gd name="T7" fmla="*/ 5 h 28"/>
                  <a:gd name="T8" fmla="*/ 40 w 89"/>
                  <a:gd name="T9" fmla="*/ 10 h 28"/>
                  <a:gd name="T10" fmla="*/ 56 w 89"/>
                  <a:gd name="T11" fmla="*/ 15 h 28"/>
                  <a:gd name="T12" fmla="*/ 69 w 89"/>
                  <a:gd name="T13" fmla="*/ 19 h 28"/>
                  <a:gd name="T14" fmla="*/ 81 w 89"/>
                  <a:gd name="T15" fmla="*/ 24 h 28"/>
                  <a:gd name="T16" fmla="*/ 89 w 89"/>
                  <a:gd name="T17" fmla="*/ 26 h 28"/>
                  <a:gd name="T18" fmla="*/ 77 w 89"/>
                  <a:gd name="T19" fmla="*/ 28 h 28"/>
                  <a:gd name="T20" fmla="*/ 62 w 89"/>
                  <a:gd name="T21" fmla="*/ 27 h 28"/>
                  <a:gd name="T22" fmla="*/ 45 w 89"/>
                  <a:gd name="T23" fmla="*/ 26 h 28"/>
                  <a:gd name="T24" fmla="*/ 31 w 89"/>
                  <a:gd name="T25" fmla="*/ 23 h 28"/>
                  <a:gd name="T26" fmla="*/ 17 w 89"/>
                  <a:gd name="T27" fmla="*/ 17 h 28"/>
                  <a:gd name="T28" fmla="*/ 6 w 89"/>
                  <a:gd name="T29" fmla="*/ 12 h 28"/>
                  <a:gd name="T30" fmla="*/ 0 w 89"/>
                  <a:gd name="T31" fmla="*/ 6 h 28"/>
                  <a:gd name="T32" fmla="*/ 0 w 8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8"/>
                  <a:gd name="T53" fmla="*/ 89 w 8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8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40" y="10"/>
                    </a:lnTo>
                    <a:lnTo>
                      <a:pt x="56" y="15"/>
                    </a:lnTo>
                    <a:lnTo>
                      <a:pt x="69" y="19"/>
                    </a:lnTo>
                    <a:lnTo>
                      <a:pt x="81" y="24"/>
                    </a:lnTo>
                    <a:lnTo>
                      <a:pt x="89" y="26"/>
                    </a:lnTo>
                    <a:lnTo>
                      <a:pt x="77" y="28"/>
                    </a:lnTo>
                    <a:lnTo>
                      <a:pt x="62" y="27"/>
                    </a:lnTo>
                    <a:lnTo>
                      <a:pt x="45" y="26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7" name="Freeform 169"/>
              <p:cNvSpPr>
                <a:spLocks/>
              </p:cNvSpPr>
              <p:nvPr/>
            </p:nvSpPr>
            <p:spPr bwMode="auto">
              <a:xfrm>
                <a:off x="221" y="991"/>
                <a:ext cx="224" cy="41"/>
              </a:xfrm>
              <a:custGeom>
                <a:avLst/>
                <a:gdLst>
                  <a:gd name="T0" fmla="*/ 441 w 448"/>
                  <a:gd name="T1" fmla="*/ 12 h 82"/>
                  <a:gd name="T2" fmla="*/ 444 w 448"/>
                  <a:gd name="T3" fmla="*/ 10 h 82"/>
                  <a:gd name="T4" fmla="*/ 445 w 448"/>
                  <a:gd name="T5" fmla="*/ 6 h 82"/>
                  <a:gd name="T6" fmla="*/ 447 w 448"/>
                  <a:gd name="T7" fmla="*/ 3 h 82"/>
                  <a:gd name="T8" fmla="*/ 448 w 448"/>
                  <a:gd name="T9" fmla="*/ 0 h 82"/>
                  <a:gd name="T10" fmla="*/ 414 w 448"/>
                  <a:gd name="T11" fmla="*/ 15 h 82"/>
                  <a:gd name="T12" fmla="*/ 381 w 448"/>
                  <a:gd name="T13" fmla="*/ 28 h 82"/>
                  <a:gd name="T14" fmla="*/ 350 w 448"/>
                  <a:gd name="T15" fmla="*/ 39 h 82"/>
                  <a:gd name="T16" fmla="*/ 317 w 448"/>
                  <a:gd name="T17" fmla="*/ 47 h 82"/>
                  <a:gd name="T18" fmla="*/ 286 w 448"/>
                  <a:gd name="T19" fmla="*/ 55 h 82"/>
                  <a:gd name="T20" fmla="*/ 256 w 448"/>
                  <a:gd name="T21" fmla="*/ 60 h 82"/>
                  <a:gd name="T22" fmla="*/ 225 w 448"/>
                  <a:gd name="T23" fmla="*/ 65 h 82"/>
                  <a:gd name="T24" fmla="*/ 197 w 448"/>
                  <a:gd name="T25" fmla="*/ 68 h 82"/>
                  <a:gd name="T26" fmla="*/ 169 w 448"/>
                  <a:gd name="T27" fmla="*/ 70 h 82"/>
                  <a:gd name="T28" fmla="*/ 142 w 448"/>
                  <a:gd name="T29" fmla="*/ 71 h 82"/>
                  <a:gd name="T30" fmla="*/ 115 w 448"/>
                  <a:gd name="T31" fmla="*/ 72 h 82"/>
                  <a:gd name="T32" fmla="*/ 91 w 448"/>
                  <a:gd name="T33" fmla="*/ 72 h 82"/>
                  <a:gd name="T34" fmla="*/ 66 w 448"/>
                  <a:gd name="T35" fmla="*/ 72 h 82"/>
                  <a:gd name="T36" fmla="*/ 43 w 448"/>
                  <a:gd name="T37" fmla="*/ 72 h 82"/>
                  <a:gd name="T38" fmla="*/ 21 w 448"/>
                  <a:gd name="T39" fmla="*/ 71 h 82"/>
                  <a:gd name="T40" fmla="*/ 0 w 448"/>
                  <a:gd name="T41" fmla="*/ 71 h 82"/>
                  <a:gd name="T42" fmla="*/ 15 w 448"/>
                  <a:gd name="T43" fmla="*/ 74 h 82"/>
                  <a:gd name="T44" fmla="*/ 32 w 448"/>
                  <a:gd name="T45" fmla="*/ 77 h 82"/>
                  <a:gd name="T46" fmla="*/ 54 w 448"/>
                  <a:gd name="T47" fmla="*/ 80 h 82"/>
                  <a:gd name="T48" fmla="*/ 80 w 448"/>
                  <a:gd name="T49" fmla="*/ 81 h 82"/>
                  <a:gd name="T50" fmla="*/ 109 w 448"/>
                  <a:gd name="T51" fmla="*/ 82 h 82"/>
                  <a:gd name="T52" fmla="*/ 139 w 448"/>
                  <a:gd name="T53" fmla="*/ 82 h 82"/>
                  <a:gd name="T54" fmla="*/ 172 w 448"/>
                  <a:gd name="T55" fmla="*/ 80 h 82"/>
                  <a:gd name="T56" fmla="*/ 206 w 448"/>
                  <a:gd name="T57" fmla="*/ 77 h 82"/>
                  <a:gd name="T58" fmla="*/ 239 w 448"/>
                  <a:gd name="T59" fmla="*/ 74 h 82"/>
                  <a:gd name="T60" fmla="*/ 273 w 448"/>
                  <a:gd name="T61" fmla="*/ 70 h 82"/>
                  <a:gd name="T62" fmla="*/ 307 w 448"/>
                  <a:gd name="T63" fmla="*/ 63 h 82"/>
                  <a:gd name="T64" fmla="*/ 338 w 448"/>
                  <a:gd name="T65" fmla="*/ 56 h 82"/>
                  <a:gd name="T66" fmla="*/ 368 w 448"/>
                  <a:gd name="T67" fmla="*/ 47 h 82"/>
                  <a:gd name="T68" fmla="*/ 396 w 448"/>
                  <a:gd name="T69" fmla="*/ 38 h 82"/>
                  <a:gd name="T70" fmla="*/ 421 w 448"/>
                  <a:gd name="T71" fmla="*/ 26 h 82"/>
                  <a:gd name="T72" fmla="*/ 441 w 448"/>
                  <a:gd name="T73" fmla="*/ 12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8"/>
                  <a:gd name="T112" fmla="*/ 0 h 82"/>
                  <a:gd name="T113" fmla="*/ 448 w 448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8" h="82">
                    <a:moveTo>
                      <a:pt x="441" y="12"/>
                    </a:moveTo>
                    <a:lnTo>
                      <a:pt x="444" y="10"/>
                    </a:lnTo>
                    <a:lnTo>
                      <a:pt x="445" y="6"/>
                    </a:lnTo>
                    <a:lnTo>
                      <a:pt x="447" y="3"/>
                    </a:lnTo>
                    <a:lnTo>
                      <a:pt x="448" y="0"/>
                    </a:lnTo>
                    <a:lnTo>
                      <a:pt x="414" y="15"/>
                    </a:lnTo>
                    <a:lnTo>
                      <a:pt x="381" y="28"/>
                    </a:lnTo>
                    <a:lnTo>
                      <a:pt x="350" y="39"/>
                    </a:lnTo>
                    <a:lnTo>
                      <a:pt x="317" y="47"/>
                    </a:lnTo>
                    <a:lnTo>
                      <a:pt x="286" y="55"/>
                    </a:lnTo>
                    <a:lnTo>
                      <a:pt x="256" y="60"/>
                    </a:lnTo>
                    <a:lnTo>
                      <a:pt x="225" y="65"/>
                    </a:lnTo>
                    <a:lnTo>
                      <a:pt x="197" y="68"/>
                    </a:lnTo>
                    <a:lnTo>
                      <a:pt x="169" y="70"/>
                    </a:lnTo>
                    <a:lnTo>
                      <a:pt x="142" y="71"/>
                    </a:lnTo>
                    <a:lnTo>
                      <a:pt x="115" y="72"/>
                    </a:lnTo>
                    <a:lnTo>
                      <a:pt x="91" y="72"/>
                    </a:lnTo>
                    <a:lnTo>
                      <a:pt x="66" y="72"/>
                    </a:lnTo>
                    <a:lnTo>
                      <a:pt x="43" y="72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15" y="74"/>
                    </a:lnTo>
                    <a:lnTo>
                      <a:pt x="32" y="77"/>
                    </a:lnTo>
                    <a:lnTo>
                      <a:pt x="54" y="80"/>
                    </a:lnTo>
                    <a:lnTo>
                      <a:pt x="80" y="81"/>
                    </a:lnTo>
                    <a:lnTo>
                      <a:pt x="109" y="82"/>
                    </a:lnTo>
                    <a:lnTo>
                      <a:pt x="139" y="82"/>
                    </a:lnTo>
                    <a:lnTo>
                      <a:pt x="172" y="80"/>
                    </a:lnTo>
                    <a:lnTo>
                      <a:pt x="206" y="77"/>
                    </a:lnTo>
                    <a:lnTo>
                      <a:pt x="239" y="74"/>
                    </a:lnTo>
                    <a:lnTo>
                      <a:pt x="273" y="70"/>
                    </a:lnTo>
                    <a:lnTo>
                      <a:pt x="307" y="63"/>
                    </a:lnTo>
                    <a:lnTo>
                      <a:pt x="338" y="56"/>
                    </a:lnTo>
                    <a:lnTo>
                      <a:pt x="368" y="47"/>
                    </a:lnTo>
                    <a:lnTo>
                      <a:pt x="396" y="38"/>
                    </a:lnTo>
                    <a:lnTo>
                      <a:pt x="421" y="26"/>
                    </a:lnTo>
                    <a:lnTo>
                      <a:pt x="441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8" name="Freeform 170"/>
              <p:cNvSpPr>
                <a:spLocks/>
              </p:cNvSpPr>
              <p:nvPr/>
            </p:nvSpPr>
            <p:spPr bwMode="auto">
              <a:xfrm>
                <a:off x="235" y="1002"/>
                <a:ext cx="32" cy="28"/>
              </a:xfrm>
              <a:custGeom>
                <a:avLst/>
                <a:gdLst>
                  <a:gd name="T0" fmla="*/ 1 w 64"/>
                  <a:gd name="T1" fmla="*/ 0 h 55"/>
                  <a:gd name="T2" fmla="*/ 0 w 64"/>
                  <a:gd name="T3" fmla="*/ 4 h 55"/>
                  <a:gd name="T4" fmla="*/ 1 w 64"/>
                  <a:gd name="T5" fmla="*/ 9 h 55"/>
                  <a:gd name="T6" fmla="*/ 5 w 64"/>
                  <a:gd name="T7" fmla="*/ 17 h 55"/>
                  <a:gd name="T8" fmla="*/ 13 w 64"/>
                  <a:gd name="T9" fmla="*/ 26 h 55"/>
                  <a:gd name="T10" fmla="*/ 22 w 64"/>
                  <a:gd name="T11" fmla="*/ 36 h 55"/>
                  <a:gd name="T12" fmla="*/ 35 w 64"/>
                  <a:gd name="T13" fmla="*/ 45 h 55"/>
                  <a:gd name="T14" fmla="*/ 48 w 64"/>
                  <a:gd name="T15" fmla="*/ 51 h 55"/>
                  <a:gd name="T16" fmla="*/ 64 w 64"/>
                  <a:gd name="T17" fmla="*/ 55 h 55"/>
                  <a:gd name="T18" fmla="*/ 56 w 64"/>
                  <a:gd name="T19" fmla="*/ 50 h 55"/>
                  <a:gd name="T20" fmla="*/ 48 w 64"/>
                  <a:gd name="T21" fmla="*/ 41 h 55"/>
                  <a:gd name="T22" fmla="*/ 39 w 64"/>
                  <a:gd name="T23" fmla="*/ 32 h 55"/>
                  <a:gd name="T24" fmla="*/ 29 w 64"/>
                  <a:gd name="T25" fmla="*/ 22 h 55"/>
                  <a:gd name="T26" fmla="*/ 21 w 64"/>
                  <a:gd name="T27" fmla="*/ 13 h 55"/>
                  <a:gd name="T28" fmla="*/ 12 w 64"/>
                  <a:gd name="T29" fmla="*/ 6 h 55"/>
                  <a:gd name="T30" fmla="*/ 5 w 64"/>
                  <a:gd name="T31" fmla="*/ 2 h 55"/>
                  <a:gd name="T32" fmla="*/ 1 w 6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5"/>
                  <a:gd name="T53" fmla="*/ 64 w 6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5">
                    <a:moveTo>
                      <a:pt x="1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3" y="26"/>
                    </a:lnTo>
                    <a:lnTo>
                      <a:pt x="22" y="36"/>
                    </a:lnTo>
                    <a:lnTo>
                      <a:pt x="35" y="45"/>
                    </a:lnTo>
                    <a:lnTo>
                      <a:pt x="48" y="51"/>
                    </a:lnTo>
                    <a:lnTo>
                      <a:pt x="64" y="55"/>
                    </a:lnTo>
                    <a:lnTo>
                      <a:pt x="56" y="50"/>
                    </a:lnTo>
                    <a:lnTo>
                      <a:pt x="48" y="41"/>
                    </a:lnTo>
                    <a:lnTo>
                      <a:pt x="39" y="32"/>
                    </a:lnTo>
                    <a:lnTo>
                      <a:pt x="29" y="22"/>
                    </a:lnTo>
                    <a:lnTo>
                      <a:pt x="21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699" name="Freeform 171"/>
              <p:cNvSpPr>
                <a:spLocks/>
              </p:cNvSpPr>
              <p:nvPr/>
            </p:nvSpPr>
            <p:spPr bwMode="auto">
              <a:xfrm>
                <a:off x="265" y="999"/>
                <a:ext cx="41" cy="32"/>
              </a:xfrm>
              <a:custGeom>
                <a:avLst/>
                <a:gdLst>
                  <a:gd name="T0" fmla="*/ 3 w 83"/>
                  <a:gd name="T1" fmla="*/ 0 h 63"/>
                  <a:gd name="T2" fmla="*/ 0 w 83"/>
                  <a:gd name="T3" fmla="*/ 4 h 63"/>
                  <a:gd name="T4" fmla="*/ 3 w 83"/>
                  <a:gd name="T5" fmla="*/ 11 h 63"/>
                  <a:gd name="T6" fmla="*/ 11 w 83"/>
                  <a:gd name="T7" fmla="*/ 20 h 63"/>
                  <a:gd name="T8" fmla="*/ 21 w 83"/>
                  <a:gd name="T9" fmla="*/ 31 h 63"/>
                  <a:gd name="T10" fmla="*/ 36 w 83"/>
                  <a:gd name="T11" fmla="*/ 42 h 63"/>
                  <a:gd name="T12" fmla="*/ 50 w 83"/>
                  <a:gd name="T13" fmla="*/ 52 h 63"/>
                  <a:gd name="T14" fmla="*/ 67 w 83"/>
                  <a:gd name="T15" fmla="*/ 59 h 63"/>
                  <a:gd name="T16" fmla="*/ 83 w 83"/>
                  <a:gd name="T17" fmla="*/ 63 h 63"/>
                  <a:gd name="T18" fmla="*/ 76 w 83"/>
                  <a:gd name="T19" fmla="*/ 59 h 63"/>
                  <a:gd name="T20" fmla="*/ 67 w 83"/>
                  <a:gd name="T21" fmla="*/ 51 h 63"/>
                  <a:gd name="T22" fmla="*/ 57 w 83"/>
                  <a:gd name="T23" fmla="*/ 40 h 63"/>
                  <a:gd name="T24" fmla="*/ 43 w 83"/>
                  <a:gd name="T25" fmla="*/ 28 h 63"/>
                  <a:gd name="T26" fmla="*/ 32 w 83"/>
                  <a:gd name="T27" fmla="*/ 16 h 63"/>
                  <a:gd name="T28" fmla="*/ 20 w 83"/>
                  <a:gd name="T29" fmla="*/ 8 h 63"/>
                  <a:gd name="T30" fmla="*/ 9 w 83"/>
                  <a:gd name="T31" fmla="*/ 1 h 63"/>
                  <a:gd name="T32" fmla="*/ 3 w 8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3"/>
                  <a:gd name="T53" fmla="*/ 83 w 83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3">
                    <a:moveTo>
                      <a:pt x="3" y="0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11" y="20"/>
                    </a:lnTo>
                    <a:lnTo>
                      <a:pt x="21" y="31"/>
                    </a:lnTo>
                    <a:lnTo>
                      <a:pt x="36" y="42"/>
                    </a:lnTo>
                    <a:lnTo>
                      <a:pt x="50" y="52"/>
                    </a:lnTo>
                    <a:lnTo>
                      <a:pt x="67" y="59"/>
                    </a:lnTo>
                    <a:lnTo>
                      <a:pt x="83" y="63"/>
                    </a:lnTo>
                    <a:lnTo>
                      <a:pt x="76" y="59"/>
                    </a:lnTo>
                    <a:lnTo>
                      <a:pt x="67" y="51"/>
                    </a:lnTo>
                    <a:lnTo>
                      <a:pt x="57" y="40"/>
                    </a:lnTo>
                    <a:lnTo>
                      <a:pt x="43" y="28"/>
                    </a:lnTo>
                    <a:lnTo>
                      <a:pt x="32" y="16"/>
                    </a:lnTo>
                    <a:lnTo>
                      <a:pt x="20" y="8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0" name="Freeform 172"/>
              <p:cNvSpPr>
                <a:spLocks/>
              </p:cNvSpPr>
              <p:nvPr/>
            </p:nvSpPr>
            <p:spPr bwMode="auto">
              <a:xfrm>
                <a:off x="291" y="993"/>
                <a:ext cx="36" cy="36"/>
              </a:xfrm>
              <a:custGeom>
                <a:avLst/>
                <a:gdLst>
                  <a:gd name="T0" fmla="*/ 3 w 72"/>
                  <a:gd name="T1" fmla="*/ 0 h 71"/>
                  <a:gd name="T2" fmla="*/ 0 w 72"/>
                  <a:gd name="T3" fmla="*/ 4 h 71"/>
                  <a:gd name="T4" fmla="*/ 2 w 72"/>
                  <a:gd name="T5" fmla="*/ 13 h 71"/>
                  <a:gd name="T6" fmla="*/ 8 w 72"/>
                  <a:gd name="T7" fmla="*/ 24 h 71"/>
                  <a:gd name="T8" fmla="*/ 19 w 72"/>
                  <a:gd name="T9" fmla="*/ 36 h 71"/>
                  <a:gd name="T10" fmla="*/ 30 w 72"/>
                  <a:gd name="T11" fmla="*/ 48 h 71"/>
                  <a:gd name="T12" fmla="*/ 44 w 72"/>
                  <a:gd name="T13" fmla="*/ 58 h 71"/>
                  <a:gd name="T14" fmla="*/ 58 w 72"/>
                  <a:gd name="T15" fmla="*/ 67 h 71"/>
                  <a:gd name="T16" fmla="*/ 72 w 72"/>
                  <a:gd name="T17" fmla="*/ 71 h 71"/>
                  <a:gd name="T18" fmla="*/ 68 w 72"/>
                  <a:gd name="T19" fmla="*/ 66 h 71"/>
                  <a:gd name="T20" fmla="*/ 61 w 72"/>
                  <a:gd name="T21" fmla="*/ 56 h 71"/>
                  <a:gd name="T22" fmla="*/ 51 w 72"/>
                  <a:gd name="T23" fmla="*/ 44 h 71"/>
                  <a:gd name="T24" fmla="*/ 40 w 72"/>
                  <a:gd name="T25" fmla="*/ 30 h 71"/>
                  <a:gd name="T26" fmla="*/ 28 w 72"/>
                  <a:gd name="T27" fmla="*/ 18 h 71"/>
                  <a:gd name="T28" fmla="*/ 17 w 72"/>
                  <a:gd name="T29" fmla="*/ 8 h 71"/>
                  <a:gd name="T30" fmla="*/ 8 w 72"/>
                  <a:gd name="T31" fmla="*/ 1 h 71"/>
                  <a:gd name="T32" fmla="*/ 3 w 7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1"/>
                  <a:gd name="T53" fmla="*/ 72 w 7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1">
                    <a:moveTo>
                      <a:pt x="3" y="0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8" y="24"/>
                    </a:lnTo>
                    <a:lnTo>
                      <a:pt x="19" y="36"/>
                    </a:lnTo>
                    <a:lnTo>
                      <a:pt x="30" y="48"/>
                    </a:lnTo>
                    <a:lnTo>
                      <a:pt x="44" y="58"/>
                    </a:lnTo>
                    <a:lnTo>
                      <a:pt x="58" y="67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61" y="56"/>
                    </a:lnTo>
                    <a:lnTo>
                      <a:pt x="51" y="44"/>
                    </a:lnTo>
                    <a:lnTo>
                      <a:pt x="40" y="30"/>
                    </a:lnTo>
                    <a:lnTo>
                      <a:pt x="28" y="18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1" name="Freeform 173"/>
              <p:cNvSpPr>
                <a:spLocks/>
              </p:cNvSpPr>
              <p:nvPr/>
            </p:nvSpPr>
            <p:spPr bwMode="auto">
              <a:xfrm>
                <a:off x="333" y="991"/>
                <a:ext cx="32" cy="33"/>
              </a:xfrm>
              <a:custGeom>
                <a:avLst/>
                <a:gdLst>
                  <a:gd name="T0" fmla="*/ 2 w 63"/>
                  <a:gd name="T1" fmla="*/ 0 h 66"/>
                  <a:gd name="T2" fmla="*/ 0 w 63"/>
                  <a:gd name="T3" fmla="*/ 3 h 66"/>
                  <a:gd name="T4" fmla="*/ 3 w 63"/>
                  <a:gd name="T5" fmla="*/ 12 h 66"/>
                  <a:gd name="T6" fmla="*/ 10 w 63"/>
                  <a:gd name="T7" fmla="*/ 21 h 66"/>
                  <a:gd name="T8" fmla="*/ 17 w 63"/>
                  <a:gd name="T9" fmla="*/ 33 h 66"/>
                  <a:gd name="T10" fmla="*/ 28 w 63"/>
                  <a:gd name="T11" fmla="*/ 45 h 66"/>
                  <a:gd name="T12" fmla="*/ 40 w 63"/>
                  <a:gd name="T13" fmla="*/ 55 h 66"/>
                  <a:gd name="T14" fmla="*/ 51 w 63"/>
                  <a:gd name="T15" fmla="*/ 62 h 66"/>
                  <a:gd name="T16" fmla="*/ 63 w 63"/>
                  <a:gd name="T17" fmla="*/ 66 h 66"/>
                  <a:gd name="T18" fmla="*/ 58 w 63"/>
                  <a:gd name="T19" fmla="*/ 59 h 66"/>
                  <a:gd name="T20" fmla="*/ 51 w 63"/>
                  <a:gd name="T21" fmla="*/ 51 h 66"/>
                  <a:gd name="T22" fmla="*/ 44 w 63"/>
                  <a:gd name="T23" fmla="*/ 39 h 66"/>
                  <a:gd name="T24" fmla="*/ 36 w 63"/>
                  <a:gd name="T25" fmla="*/ 27 h 66"/>
                  <a:gd name="T26" fmla="*/ 27 w 63"/>
                  <a:gd name="T27" fmla="*/ 15 h 66"/>
                  <a:gd name="T28" fmla="*/ 17 w 63"/>
                  <a:gd name="T29" fmla="*/ 6 h 66"/>
                  <a:gd name="T30" fmla="*/ 10 w 63"/>
                  <a:gd name="T31" fmla="*/ 1 h 66"/>
                  <a:gd name="T32" fmla="*/ 2 w 63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6"/>
                  <a:gd name="T53" fmla="*/ 63 w 6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6">
                    <a:moveTo>
                      <a:pt x="2" y="0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10" y="21"/>
                    </a:lnTo>
                    <a:lnTo>
                      <a:pt x="17" y="33"/>
                    </a:lnTo>
                    <a:lnTo>
                      <a:pt x="28" y="45"/>
                    </a:lnTo>
                    <a:lnTo>
                      <a:pt x="40" y="55"/>
                    </a:lnTo>
                    <a:lnTo>
                      <a:pt x="51" y="62"/>
                    </a:lnTo>
                    <a:lnTo>
                      <a:pt x="63" y="66"/>
                    </a:lnTo>
                    <a:lnTo>
                      <a:pt x="58" y="59"/>
                    </a:lnTo>
                    <a:lnTo>
                      <a:pt x="51" y="51"/>
                    </a:lnTo>
                    <a:lnTo>
                      <a:pt x="44" y="39"/>
                    </a:lnTo>
                    <a:lnTo>
                      <a:pt x="36" y="27"/>
                    </a:lnTo>
                    <a:lnTo>
                      <a:pt x="27" y="15"/>
                    </a:lnTo>
                    <a:lnTo>
                      <a:pt x="17" y="6"/>
                    </a:lnTo>
                    <a:lnTo>
                      <a:pt x="1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2" name="Freeform 174"/>
              <p:cNvSpPr>
                <a:spLocks/>
              </p:cNvSpPr>
              <p:nvPr/>
            </p:nvSpPr>
            <p:spPr bwMode="auto">
              <a:xfrm>
                <a:off x="358" y="990"/>
                <a:ext cx="22" cy="30"/>
              </a:xfrm>
              <a:custGeom>
                <a:avLst/>
                <a:gdLst>
                  <a:gd name="T0" fmla="*/ 4 w 45"/>
                  <a:gd name="T1" fmla="*/ 0 h 59"/>
                  <a:gd name="T2" fmla="*/ 1 w 45"/>
                  <a:gd name="T3" fmla="*/ 3 h 59"/>
                  <a:gd name="T4" fmla="*/ 0 w 45"/>
                  <a:gd name="T5" fmla="*/ 9 h 59"/>
                  <a:gd name="T6" fmla="*/ 1 w 45"/>
                  <a:gd name="T7" fmla="*/ 18 h 59"/>
                  <a:gd name="T8" fmla="*/ 5 w 45"/>
                  <a:gd name="T9" fmla="*/ 28 h 59"/>
                  <a:gd name="T10" fmla="*/ 12 w 45"/>
                  <a:gd name="T11" fmla="*/ 39 h 59"/>
                  <a:gd name="T12" fmla="*/ 20 w 45"/>
                  <a:gd name="T13" fmla="*/ 47 h 59"/>
                  <a:gd name="T14" fmla="*/ 32 w 45"/>
                  <a:gd name="T15" fmla="*/ 55 h 59"/>
                  <a:gd name="T16" fmla="*/ 45 w 45"/>
                  <a:gd name="T17" fmla="*/ 59 h 59"/>
                  <a:gd name="T18" fmla="*/ 41 w 45"/>
                  <a:gd name="T19" fmla="*/ 53 h 59"/>
                  <a:gd name="T20" fmla="*/ 36 w 45"/>
                  <a:gd name="T21" fmla="*/ 44 h 59"/>
                  <a:gd name="T22" fmla="*/ 30 w 45"/>
                  <a:gd name="T23" fmla="*/ 34 h 59"/>
                  <a:gd name="T24" fmla="*/ 25 w 45"/>
                  <a:gd name="T25" fmla="*/ 23 h 59"/>
                  <a:gd name="T26" fmla="*/ 20 w 45"/>
                  <a:gd name="T27" fmla="*/ 14 h 59"/>
                  <a:gd name="T28" fmla="*/ 15 w 45"/>
                  <a:gd name="T29" fmla="*/ 5 h 59"/>
                  <a:gd name="T30" fmla="*/ 9 w 45"/>
                  <a:gd name="T31" fmla="*/ 1 h 59"/>
                  <a:gd name="T32" fmla="*/ 4 w 45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9"/>
                  <a:gd name="T53" fmla="*/ 45 w 4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9">
                    <a:moveTo>
                      <a:pt x="4" y="0"/>
                    </a:moveTo>
                    <a:lnTo>
                      <a:pt x="1" y="3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5" y="28"/>
                    </a:lnTo>
                    <a:lnTo>
                      <a:pt x="12" y="39"/>
                    </a:lnTo>
                    <a:lnTo>
                      <a:pt x="20" y="47"/>
                    </a:lnTo>
                    <a:lnTo>
                      <a:pt x="32" y="55"/>
                    </a:lnTo>
                    <a:lnTo>
                      <a:pt x="45" y="59"/>
                    </a:lnTo>
                    <a:lnTo>
                      <a:pt x="41" y="53"/>
                    </a:lnTo>
                    <a:lnTo>
                      <a:pt x="36" y="44"/>
                    </a:lnTo>
                    <a:lnTo>
                      <a:pt x="30" y="34"/>
                    </a:lnTo>
                    <a:lnTo>
                      <a:pt x="25" y="23"/>
                    </a:lnTo>
                    <a:lnTo>
                      <a:pt x="20" y="14"/>
                    </a:lnTo>
                    <a:lnTo>
                      <a:pt x="15" y="5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3" name="Freeform 175"/>
              <p:cNvSpPr>
                <a:spLocks/>
              </p:cNvSpPr>
              <p:nvPr/>
            </p:nvSpPr>
            <p:spPr bwMode="auto">
              <a:xfrm>
                <a:off x="398" y="986"/>
                <a:ext cx="17" cy="23"/>
              </a:xfrm>
              <a:custGeom>
                <a:avLst/>
                <a:gdLst>
                  <a:gd name="T0" fmla="*/ 3 w 34"/>
                  <a:gd name="T1" fmla="*/ 0 h 45"/>
                  <a:gd name="T2" fmla="*/ 0 w 34"/>
                  <a:gd name="T3" fmla="*/ 3 h 45"/>
                  <a:gd name="T4" fmla="*/ 0 w 34"/>
                  <a:gd name="T5" fmla="*/ 9 h 45"/>
                  <a:gd name="T6" fmla="*/ 3 w 34"/>
                  <a:gd name="T7" fmla="*/ 16 h 45"/>
                  <a:gd name="T8" fmla="*/ 7 w 34"/>
                  <a:gd name="T9" fmla="*/ 24 h 45"/>
                  <a:gd name="T10" fmla="*/ 13 w 34"/>
                  <a:gd name="T11" fmla="*/ 32 h 45"/>
                  <a:gd name="T12" fmla="*/ 20 w 34"/>
                  <a:gd name="T13" fmla="*/ 39 h 45"/>
                  <a:gd name="T14" fmla="*/ 28 w 34"/>
                  <a:gd name="T15" fmla="*/ 43 h 45"/>
                  <a:gd name="T16" fmla="*/ 34 w 34"/>
                  <a:gd name="T17" fmla="*/ 45 h 45"/>
                  <a:gd name="T18" fmla="*/ 28 w 34"/>
                  <a:gd name="T19" fmla="*/ 35 h 45"/>
                  <a:gd name="T20" fmla="*/ 20 w 34"/>
                  <a:gd name="T21" fmla="*/ 20 h 45"/>
                  <a:gd name="T22" fmla="*/ 12 w 34"/>
                  <a:gd name="T23" fmla="*/ 7 h 45"/>
                  <a:gd name="T24" fmla="*/ 3 w 3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5"/>
                  <a:gd name="T41" fmla="*/ 34 w 3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7" y="24"/>
                    </a:lnTo>
                    <a:lnTo>
                      <a:pt x="13" y="32"/>
                    </a:lnTo>
                    <a:lnTo>
                      <a:pt x="20" y="39"/>
                    </a:lnTo>
                    <a:lnTo>
                      <a:pt x="28" y="43"/>
                    </a:lnTo>
                    <a:lnTo>
                      <a:pt x="34" y="45"/>
                    </a:lnTo>
                    <a:lnTo>
                      <a:pt x="28" y="35"/>
                    </a:lnTo>
                    <a:lnTo>
                      <a:pt x="20" y="20"/>
                    </a:lnTo>
                    <a:lnTo>
                      <a:pt x="1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4" name="Freeform 176"/>
              <p:cNvSpPr>
                <a:spLocks/>
              </p:cNvSpPr>
              <p:nvPr/>
            </p:nvSpPr>
            <p:spPr bwMode="auto">
              <a:xfrm>
                <a:off x="418" y="988"/>
                <a:ext cx="12" cy="15"/>
              </a:xfrm>
              <a:custGeom>
                <a:avLst/>
                <a:gdLst>
                  <a:gd name="T0" fmla="*/ 2 w 25"/>
                  <a:gd name="T1" fmla="*/ 2 h 30"/>
                  <a:gd name="T2" fmla="*/ 0 w 25"/>
                  <a:gd name="T3" fmla="*/ 10 h 30"/>
                  <a:gd name="T4" fmla="*/ 4 w 25"/>
                  <a:gd name="T5" fmla="*/ 21 h 30"/>
                  <a:gd name="T6" fmla="*/ 13 w 25"/>
                  <a:gd name="T7" fmla="*/ 30 h 30"/>
                  <a:gd name="T8" fmla="*/ 25 w 25"/>
                  <a:gd name="T9" fmla="*/ 28 h 30"/>
                  <a:gd name="T10" fmla="*/ 15 w 25"/>
                  <a:gd name="T11" fmla="*/ 23 h 30"/>
                  <a:gd name="T12" fmla="*/ 11 w 25"/>
                  <a:gd name="T13" fmla="*/ 10 h 30"/>
                  <a:gd name="T14" fmla="*/ 8 w 25"/>
                  <a:gd name="T15" fmla="*/ 0 h 30"/>
                  <a:gd name="T16" fmla="*/ 2 w 25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2" y="2"/>
                    </a:moveTo>
                    <a:lnTo>
                      <a:pt x="0" y="10"/>
                    </a:lnTo>
                    <a:lnTo>
                      <a:pt x="4" y="21"/>
                    </a:lnTo>
                    <a:lnTo>
                      <a:pt x="13" y="30"/>
                    </a:lnTo>
                    <a:lnTo>
                      <a:pt x="25" y="28"/>
                    </a:lnTo>
                    <a:lnTo>
                      <a:pt x="15" y="23"/>
                    </a:lnTo>
                    <a:lnTo>
                      <a:pt x="11" y="1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5" name="Freeform 177"/>
              <p:cNvSpPr>
                <a:spLocks/>
              </p:cNvSpPr>
              <p:nvPr/>
            </p:nvSpPr>
            <p:spPr bwMode="auto">
              <a:xfrm>
                <a:off x="251" y="1001"/>
                <a:ext cx="36" cy="30"/>
              </a:xfrm>
              <a:custGeom>
                <a:avLst/>
                <a:gdLst>
                  <a:gd name="T0" fmla="*/ 3 w 74"/>
                  <a:gd name="T1" fmla="*/ 0 h 60"/>
                  <a:gd name="T2" fmla="*/ 0 w 74"/>
                  <a:gd name="T3" fmla="*/ 5 h 60"/>
                  <a:gd name="T4" fmla="*/ 2 w 74"/>
                  <a:gd name="T5" fmla="*/ 11 h 60"/>
                  <a:gd name="T6" fmla="*/ 8 w 74"/>
                  <a:gd name="T7" fmla="*/ 20 h 60"/>
                  <a:gd name="T8" fmla="*/ 17 w 74"/>
                  <a:gd name="T9" fmla="*/ 29 h 60"/>
                  <a:gd name="T10" fmla="*/ 29 w 74"/>
                  <a:gd name="T11" fmla="*/ 40 h 60"/>
                  <a:gd name="T12" fmla="*/ 44 w 74"/>
                  <a:gd name="T13" fmla="*/ 49 h 60"/>
                  <a:gd name="T14" fmla="*/ 58 w 74"/>
                  <a:gd name="T15" fmla="*/ 56 h 60"/>
                  <a:gd name="T16" fmla="*/ 74 w 74"/>
                  <a:gd name="T17" fmla="*/ 60 h 60"/>
                  <a:gd name="T18" fmla="*/ 69 w 74"/>
                  <a:gd name="T19" fmla="*/ 55 h 60"/>
                  <a:gd name="T20" fmla="*/ 59 w 74"/>
                  <a:gd name="T21" fmla="*/ 48 h 60"/>
                  <a:gd name="T22" fmla="*/ 50 w 74"/>
                  <a:gd name="T23" fmla="*/ 37 h 60"/>
                  <a:gd name="T24" fmla="*/ 40 w 74"/>
                  <a:gd name="T25" fmla="*/ 26 h 60"/>
                  <a:gd name="T26" fmla="*/ 29 w 74"/>
                  <a:gd name="T27" fmla="*/ 15 h 60"/>
                  <a:gd name="T28" fmla="*/ 19 w 74"/>
                  <a:gd name="T29" fmla="*/ 7 h 60"/>
                  <a:gd name="T30" fmla="*/ 10 w 74"/>
                  <a:gd name="T31" fmla="*/ 1 h 60"/>
                  <a:gd name="T32" fmla="*/ 3 w 74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0"/>
                  <a:gd name="T53" fmla="*/ 74 w 7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0">
                    <a:moveTo>
                      <a:pt x="3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8" y="20"/>
                    </a:lnTo>
                    <a:lnTo>
                      <a:pt x="17" y="29"/>
                    </a:lnTo>
                    <a:lnTo>
                      <a:pt x="29" y="40"/>
                    </a:lnTo>
                    <a:lnTo>
                      <a:pt x="44" y="49"/>
                    </a:lnTo>
                    <a:lnTo>
                      <a:pt x="58" y="56"/>
                    </a:lnTo>
                    <a:lnTo>
                      <a:pt x="74" y="60"/>
                    </a:lnTo>
                    <a:lnTo>
                      <a:pt x="69" y="55"/>
                    </a:lnTo>
                    <a:lnTo>
                      <a:pt x="59" y="48"/>
                    </a:lnTo>
                    <a:lnTo>
                      <a:pt x="50" y="37"/>
                    </a:lnTo>
                    <a:lnTo>
                      <a:pt x="40" y="26"/>
                    </a:lnTo>
                    <a:lnTo>
                      <a:pt x="29" y="15"/>
                    </a:lnTo>
                    <a:lnTo>
                      <a:pt x="19" y="7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6" name="Freeform 178"/>
              <p:cNvSpPr>
                <a:spLocks/>
              </p:cNvSpPr>
              <p:nvPr/>
            </p:nvSpPr>
            <p:spPr bwMode="auto">
              <a:xfrm>
                <a:off x="218" y="1006"/>
                <a:ext cx="29" cy="24"/>
              </a:xfrm>
              <a:custGeom>
                <a:avLst/>
                <a:gdLst>
                  <a:gd name="T0" fmla="*/ 3 w 59"/>
                  <a:gd name="T1" fmla="*/ 0 h 47"/>
                  <a:gd name="T2" fmla="*/ 0 w 59"/>
                  <a:gd name="T3" fmla="*/ 3 h 47"/>
                  <a:gd name="T4" fmla="*/ 1 w 59"/>
                  <a:gd name="T5" fmla="*/ 8 h 47"/>
                  <a:gd name="T6" fmla="*/ 5 w 59"/>
                  <a:gd name="T7" fmla="*/ 15 h 47"/>
                  <a:gd name="T8" fmla="*/ 12 w 59"/>
                  <a:gd name="T9" fmla="*/ 23 h 47"/>
                  <a:gd name="T10" fmla="*/ 20 w 59"/>
                  <a:gd name="T11" fmla="*/ 30 h 47"/>
                  <a:gd name="T12" fmla="*/ 30 w 59"/>
                  <a:gd name="T13" fmla="*/ 38 h 47"/>
                  <a:gd name="T14" fmla="*/ 43 w 59"/>
                  <a:gd name="T15" fmla="*/ 44 h 47"/>
                  <a:gd name="T16" fmla="*/ 59 w 59"/>
                  <a:gd name="T17" fmla="*/ 47 h 47"/>
                  <a:gd name="T18" fmla="*/ 51 w 59"/>
                  <a:gd name="T19" fmla="*/ 42 h 47"/>
                  <a:gd name="T20" fmla="*/ 43 w 59"/>
                  <a:gd name="T21" fmla="*/ 34 h 47"/>
                  <a:gd name="T22" fmla="*/ 35 w 59"/>
                  <a:gd name="T23" fmla="*/ 26 h 47"/>
                  <a:gd name="T24" fmla="*/ 27 w 59"/>
                  <a:gd name="T25" fmla="*/ 18 h 47"/>
                  <a:gd name="T26" fmla="*/ 20 w 59"/>
                  <a:gd name="T27" fmla="*/ 11 h 47"/>
                  <a:gd name="T28" fmla="*/ 13 w 59"/>
                  <a:gd name="T29" fmla="*/ 4 h 47"/>
                  <a:gd name="T30" fmla="*/ 6 w 59"/>
                  <a:gd name="T31" fmla="*/ 1 h 47"/>
                  <a:gd name="T32" fmla="*/ 3 w 5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3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5" y="15"/>
                    </a:lnTo>
                    <a:lnTo>
                      <a:pt x="12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3" y="44"/>
                    </a:lnTo>
                    <a:lnTo>
                      <a:pt x="59" y="47"/>
                    </a:lnTo>
                    <a:lnTo>
                      <a:pt x="51" y="42"/>
                    </a:lnTo>
                    <a:lnTo>
                      <a:pt x="43" y="34"/>
                    </a:lnTo>
                    <a:lnTo>
                      <a:pt x="35" y="26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1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7" name="Freeform 179"/>
              <p:cNvSpPr>
                <a:spLocks/>
              </p:cNvSpPr>
              <p:nvPr/>
            </p:nvSpPr>
            <p:spPr bwMode="auto">
              <a:xfrm>
                <a:off x="317" y="995"/>
                <a:ext cx="32" cy="33"/>
              </a:xfrm>
              <a:custGeom>
                <a:avLst/>
                <a:gdLst>
                  <a:gd name="T0" fmla="*/ 1 w 63"/>
                  <a:gd name="T1" fmla="*/ 0 h 65"/>
                  <a:gd name="T2" fmla="*/ 0 w 63"/>
                  <a:gd name="T3" fmla="*/ 4 h 65"/>
                  <a:gd name="T4" fmla="*/ 1 w 63"/>
                  <a:gd name="T5" fmla="*/ 11 h 65"/>
                  <a:gd name="T6" fmla="*/ 8 w 63"/>
                  <a:gd name="T7" fmla="*/ 22 h 65"/>
                  <a:gd name="T8" fmla="*/ 17 w 63"/>
                  <a:gd name="T9" fmla="*/ 34 h 65"/>
                  <a:gd name="T10" fmla="*/ 27 w 63"/>
                  <a:gd name="T11" fmla="*/ 45 h 65"/>
                  <a:gd name="T12" fmla="*/ 39 w 63"/>
                  <a:gd name="T13" fmla="*/ 55 h 65"/>
                  <a:gd name="T14" fmla="*/ 51 w 63"/>
                  <a:gd name="T15" fmla="*/ 62 h 65"/>
                  <a:gd name="T16" fmla="*/ 63 w 63"/>
                  <a:gd name="T17" fmla="*/ 65 h 65"/>
                  <a:gd name="T18" fmla="*/ 58 w 63"/>
                  <a:gd name="T19" fmla="*/ 59 h 65"/>
                  <a:gd name="T20" fmla="*/ 51 w 63"/>
                  <a:gd name="T21" fmla="*/ 50 h 65"/>
                  <a:gd name="T22" fmla="*/ 43 w 63"/>
                  <a:gd name="T23" fmla="*/ 38 h 65"/>
                  <a:gd name="T24" fmla="*/ 35 w 63"/>
                  <a:gd name="T25" fmla="*/ 26 h 65"/>
                  <a:gd name="T26" fmla="*/ 26 w 63"/>
                  <a:gd name="T27" fmla="*/ 16 h 65"/>
                  <a:gd name="T28" fmla="*/ 17 w 63"/>
                  <a:gd name="T29" fmla="*/ 6 h 65"/>
                  <a:gd name="T30" fmla="*/ 9 w 63"/>
                  <a:gd name="T31" fmla="*/ 0 h 65"/>
                  <a:gd name="T32" fmla="*/ 1 w 63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5"/>
                  <a:gd name="T53" fmla="*/ 63 w 6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5">
                    <a:moveTo>
                      <a:pt x="1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7" y="45"/>
                    </a:lnTo>
                    <a:lnTo>
                      <a:pt x="39" y="55"/>
                    </a:lnTo>
                    <a:lnTo>
                      <a:pt x="51" y="62"/>
                    </a:lnTo>
                    <a:lnTo>
                      <a:pt x="63" y="65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3" y="38"/>
                    </a:lnTo>
                    <a:lnTo>
                      <a:pt x="35" y="26"/>
                    </a:lnTo>
                    <a:lnTo>
                      <a:pt x="26" y="16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8" name="Freeform 180"/>
              <p:cNvSpPr>
                <a:spLocks/>
              </p:cNvSpPr>
              <p:nvPr/>
            </p:nvSpPr>
            <p:spPr bwMode="auto">
              <a:xfrm>
                <a:off x="375" y="988"/>
                <a:ext cx="23" cy="28"/>
              </a:xfrm>
              <a:custGeom>
                <a:avLst/>
                <a:gdLst>
                  <a:gd name="T0" fmla="*/ 3 w 46"/>
                  <a:gd name="T1" fmla="*/ 0 h 55"/>
                  <a:gd name="T2" fmla="*/ 0 w 46"/>
                  <a:gd name="T3" fmla="*/ 4 h 55"/>
                  <a:gd name="T4" fmla="*/ 2 w 46"/>
                  <a:gd name="T5" fmla="*/ 10 h 55"/>
                  <a:gd name="T6" fmla="*/ 7 w 46"/>
                  <a:gd name="T7" fmla="*/ 19 h 55"/>
                  <a:gd name="T8" fmla="*/ 13 w 46"/>
                  <a:gd name="T9" fmla="*/ 30 h 55"/>
                  <a:gd name="T10" fmla="*/ 21 w 46"/>
                  <a:gd name="T11" fmla="*/ 39 h 55"/>
                  <a:gd name="T12" fmla="*/ 30 w 46"/>
                  <a:gd name="T13" fmla="*/ 47 h 55"/>
                  <a:gd name="T14" fmla="*/ 38 w 46"/>
                  <a:gd name="T15" fmla="*/ 53 h 55"/>
                  <a:gd name="T16" fmla="*/ 46 w 46"/>
                  <a:gd name="T17" fmla="*/ 55 h 55"/>
                  <a:gd name="T18" fmla="*/ 43 w 46"/>
                  <a:gd name="T19" fmla="*/ 50 h 55"/>
                  <a:gd name="T20" fmla="*/ 38 w 46"/>
                  <a:gd name="T21" fmla="*/ 42 h 55"/>
                  <a:gd name="T22" fmla="*/ 33 w 46"/>
                  <a:gd name="T23" fmla="*/ 34 h 55"/>
                  <a:gd name="T24" fmla="*/ 26 w 46"/>
                  <a:gd name="T25" fmla="*/ 24 h 55"/>
                  <a:gd name="T26" fmla="*/ 20 w 46"/>
                  <a:gd name="T27" fmla="*/ 16 h 55"/>
                  <a:gd name="T28" fmla="*/ 13 w 46"/>
                  <a:gd name="T29" fmla="*/ 8 h 55"/>
                  <a:gd name="T30" fmla="*/ 8 w 46"/>
                  <a:gd name="T31" fmla="*/ 3 h 55"/>
                  <a:gd name="T32" fmla="*/ 3 w 46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5"/>
                  <a:gd name="T53" fmla="*/ 46 w 4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7" y="19"/>
                    </a:lnTo>
                    <a:lnTo>
                      <a:pt x="13" y="30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38" y="53"/>
                    </a:lnTo>
                    <a:lnTo>
                      <a:pt x="46" y="55"/>
                    </a:lnTo>
                    <a:lnTo>
                      <a:pt x="43" y="50"/>
                    </a:lnTo>
                    <a:lnTo>
                      <a:pt x="38" y="42"/>
                    </a:lnTo>
                    <a:lnTo>
                      <a:pt x="33" y="34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09" name="Freeform 181"/>
              <p:cNvSpPr>
                <a:spLocks/>
              </p:cNvSpPr>
              <p:nvPr/>
            </p:nvSpPr>
            <p:spPr bwMode="auto">
              <a:xfrm>
                <a:off x="198" y="1025"/>
                <a:ext cx="35" cy="5"/>
              </a:xfrm>
              <a:custGeom>
                <a:avLst/>
                <a:gdLst>
                  <a:gd name="T0" fmla="*/ 69 w 69"/>
                  <a:gd name="T1" fmla="*/ 4 h 8"/>
                  <a:gd name="T2" fmla="*/ 64 w 69"/>
                  <a:gd name="T3" fmla="*/ 4 h 8"/>
                  <a:gd name="T4" fmla="*/ 55 w 69"/>
                  <a:gd name="T5" fmla="*/ 5 h 8"/>
                  <a:gd name="T6" fmla="*/ 43 w 69"/>
                  <a:gd name="T7" fmla="*/ 6 h 8"/>
                  <a:gd name="T8" fmla="*/ 31 w 69"/>
                  <a:gd name="T9" fmla="*/ 7 h 8"/>
                  <a:gd name="T10" fmla="*/ 19 w 69"/>
                  <a:gd name="T11" fmla="*/ 8 h 8"/>
                  <a:gd name="T12" fmla="*/ 9 w 69"/>
                  <a:gd name="T13" fmla="*/ 8 h 8"/>
                  <a:gd name="T14" fmla="*/ 2 w 69"/>
                  <a:gd name="T15" fmla="*/ 7 h 8"/>
                  <a:gd name="T16" fmla="*/ 0 w 69"/>
                  <a:gd name="T17" fmla="*/ 5 h 8"/>
                  <a:gd name="T18" fmla="*/ 2 w 69"/>
                  <a:gd name="T19" fmla="*/ 2 h 8"/>
                  <a:gd name="T20" fmla="*/ 10 w 69"/>
                  <a:gd name="T21" fmla="*/ 1 h 8"/>
                  <a:gd name="T22" fmla="*/ 19 w 69"/>
                  <a:gd name="T23" fmla="*/ 0 h 8"/>
                  <a:gd name="T24" fmla="*/ 30 w 69"/>
                  <a:gd name="T25" fmla="*/ 0 h 8"/>
                  <a:gd name="T26" fmla="*/ 42 w 69"/>
                  <a:gd name="T27" fmla="*/ 1 h 8"/>
                  <a:gd name="T28" fmla="*/ 52 w 69"/>
                  <a:gd name="T29" fmla="*/ 2 h 8"/>
                  <a:gd name="T30" fmla="*/ 63 w 69"/>
                  <a:gd name="T31" fmla="*/ 3 h 8"/>
                  <a:gd name="T32" fmla="*/ 69 w 69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8"/>
                  <a:gd name="T53" fmla="*/ 69 w 6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8">
                    <a:moveTo>
                      <a:pt x="69" y="4"/>
                    </a:moveTo>
                    <a:lnTo>
                      <a:pt x="64" y="4"/>
                    </a:lnTo>
                    <a:lnTo>
                      <a:pt x="55" y="5"/>
                    </a:lnTo>
                    <a:lnTo>
                      <a:pt x="43" y="6"/>
                    </a:lnTo>
                    <a:lnTo>
                      <a:pt x="31" y="7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2" y="2"/>
                    </a:lnTo>
                    <a:lnTo>
                      <a:pt x="63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0" name="Freeform 182"/>
              <p:cNvSpPr>
                <a:spLocks/>
              </p:cNvSpPr>
              <p:nvPr/>
            </p:nvSpPr>
            <p:spPr bwMode="auto">
              <a:xfrm>
                <a:off x="224" y="1031"/>
                <a:ext cx="48" cy="30"/>
              </a:xfrm>
              <a:custGeom>
                <a:avLst/>
                <a:gdLst>
                  <a:gd name="T0" fmla="*/ 95 w 95"/>
                  <a:gd name="T1" fmla="*/ 0 h 62"/>
                  <a:gd name="T2" fmla="*/ 85 w 95"/>
                  <a:gd name="T3" fmla="*/ 5 h 62"/>
                  <a:gd name="T4" fmla="*/ 69 w 95"/>
                  <a:gd name="T5" fmla="*/ 11 h 62"/>
                  <a:gd name="T6" fmla="*/ 52 w 95"/>
                  <a:gd name="T7" fmla="*/ 20 h 62"/>
                  <a:gd name="T8" fmla="*/ 34 w 95"/>
                  <a:gd name="T9" fmla="*/ 30 h 62"/>
                  <a:gd name="T10" fmla="*/ 18 w 95"/>
                  <a:gd name="T11" fmla="*/ 40 h 62"/>
                  <a:gd name="T12" fmla="*/ 6 w 95"/>
                  <a:gd name="T13" fmla="*/ 49 h 62"/>
                  <a:gd name="T14" fmla="*/ 0 w 95"/>
                  <a:gd name="T15" fmla="*/ 56 h 62"/>
                  <a:gd name="T16" fmla="*/ 1 w 95"/>
                  <a:gd name="T17" fmla="*/ 62 h 62"/>
                  <a:gd name="T18" fmla="*/ 9 w 95"/>
                  <a:gd name="T19" fmla="*/ 62 h 62"/>
                  <a:gd name="T20" fmla="*/ 19 w 95"/>
                  <a:gd name="T21" fmla="*/ 56 h 62"/>
                  <a:gd name="T22" fmla="*/ 32 w 95"/>
                  <a:gd name="T23" fmla="*/ 48 h 62"/>
                  <a:gd name="T24" fmla="*/ 47 w 95"/>
                  <a:gd name="T25" fmla="*/ 37 h 62"/>
                  <a:gd name="T26" fmla="*/ 60 w 95"/>
                  <a:gd name="T27" fmla="*/ 25 h 62"/>
                  <a:gd name="T28" fmla="*/ 74 w 95"/>
                  <a:gd name="T29" fmla="*/ 14 h 62"/>
                  <a:gd name="T30" fmla="*/ 86 w 95"/>
                  <a:gd name="T31" fmla="*/ 6 h 62"/>
                  <a:gd name="T32" fmla="*/ 95 w 9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62"/>
                  <a:gd name="T53" fmla="*/ 95 w 9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62">
                    <a:moveTo>
                      <a:pt x="95" y="0"/>
                    </a:moveTo>
                    <a:lnTo>
                      <a:pt x="85" y="5"/>
                    </a:lnTo>
                    <a:lnTo>
                      <a:pt x="69" y="11"/>
                    </a:lnTo>
                    <a:lnTo>
                      <a:pt x="52" y="20"/>
                    </a:lnTo>
                    <a:lnTo>
                      <a:pt x="34" y="30"/>
                    </a:lnTo>
                    <a:lnTo>
                      <a:pt x="18" y="40"/>
                    </a:lnTo>
                    <a:lnTo>
                      <a:pt x="6" y="49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9" y="62"/>
                    </a:lnTo>
                    <a:lnTo>
                      <a:pt x="19" y="56"/>
                    </a:lnTo>
                    <a:lnTo>
                      <a:pt x="32" y="48"/>
                    </a:lnTo>
                    <a:lnTo>
                      <a:pt x="47" y="37"/>
                    </a:lnTo>
                    <a:lnTo>
                      <a:pt x="60" y="25"/>
                    </a:lnTo>
                    <a:lnTo>
                      <a:pt x="74" y="14"/>
                    </a:lnTo>
                    <a:lnTo>
                      <a:pt x="86" y="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1" name="Freeform 183"/>
              <p:cNvSpPr>
                <a:spLocks/>
              </p:cNvSpPr>
              <p:nvPr/>
            </p:nvSpPr>
            <p:spPr bwMode="auto">
              <a:xfrm>
                <a:off x="245" y="1030"/>
                <a:ext cx="43" cy="33"/>
              </a:xfrm>
              <a:custGeom>
                <a:avLst/>
                <a:gdLst>
                  <a:gd name="T0" fmla="*/ 86 w 86"/>
                  <a:gd name="T1" fmla="*/ 0 h 66"/>
                  <a:gd name="T2" fmla="*/ 76 w 86"/>
                  <a:gd name="T3" fmla="*/ 6 h 66"/>
                  <a:gd name="T4" fmla="*/ 61 w 86"/>
                  <a:gd name="T5" fmla="*/ 14 h 66"/>
                  <a:gd name="T6" fmla="*/ 45 w 86"/>
                  <a:gd name="T7" fmla="*/ 24 h 66"/>
                  <a:gd name="T8" fmla="*/ 28 w 86"/>
                  <a:gd name="T9" fmla="*/ 36 h 66"/>
                  <a:gd name="T10" fmla="*/ 15 w 86"/>
                  <a:gd name="T11" fmla="*/ 47 h 66"/>
                  <a:gd name="T12" fmla="*/ 5 w 86"/>
                  <a:gd name="T13" fmla="*/ 55 h 66"/>
                  <a:gd name="T14" fmla="*/ 0 w 86"/>
                  <a:gd name="T15" fmla="*/ 63 h 66"/>
                  <a:gd name="T16" fmla="*/ 2 w 86"/>
                  <a:gd name="T17" fmla="*/ 66 h 66"/>
                  <a:gd name="T18" fmla="*/ 10 w 86"/>
                  <a:gd name="T19" fmla="*/ 64 h 66"/>
                  <a:gd name="T20" fmla="*/ 21 w 86"/>
                  <a:gd name="T21" fmla="*/ 57 h 66"/>
                  <a:gd name="T22" fmla="*/ 34 w 86"/>
                  <a:gd name="T23" fmla="*/ 48 h 66"/>
                  <a:gd name="T24" fmla="*/ 45 w 86"/>
                  <a:gd name="T25" fmla="*/ 36 h 66"/>
                  <a:gd name="T26" fmla="*/ 59 w 86"/>
                  <a:gd name="T27" fmla="*/ 24 h 66"/>
                  <a:gd name="T28" fmla="*/ 69 w 86"/>
                  <a:gd name="T29" fmla="*/ 13 h 66"/>
                  <a:gd name="T30" fmla="*/ 80 w 86"/>
                  <a:gd name="T31" fmla="*/ 5 h 66"/>
                  <a:gd name="T32" fmla="*/ 86 w 8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66"/>
                  <a:gd name="T53" fmla="*/ 86 w 8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66">
                    <a:moveTo>
                      <a:pt x="86" y="0"/>
                    </a:moveTo>
                    <a:lnTo>
                      <a:pt x="76" y="6"/>
                    </a:lnTo>
                    <a:lnTo>
                      <a:pt x="61" y="14"/>
                    </a:lnTo>
                    <a:lnTo>
                      <a:pt x="45" y="24"/>
                    </a:lnTo>
                    <a:lnTo>
                      <a:pt x="28" y="36"/>
                    </a:lnTo>
                    <a:lnTo>
                      <a:pt x="15" y="47"/>
                    </a:lnTo>
                    <a:lnTo>
                      <a:pt x="5" y="55"/>
                    </a:lnTo>
                    <a:lnTo>
                      <a:pt x="0" y="63"/>
                    </a:lnTo>
                    <a:lnTo>
                      <a:pt x="2" y="66"/>
                    </a:lnTo>
                    <a:lnTo>
                      <a:pt x="10" y="64"/>
                    </a:lnTo>
                    <a:lnTo>
                      <a:pt x="21" y="57"/>
                    </a:lnTo>
                    <a:lnTo>
                      <a:pt x="34" y="48"/>
                    </a:lnTo>
                    <a:lnTo>
                      <a:pt x="45" y="36"/>
                    </a:lnTo>
                    <a:lnTo>
                      <a:pt x="59" y="24"/>
                    </a:lnTo>
                    <a:lnTo>
                      <a:pt x="69" y="13"/>
                    </a:lnTo>
                    <a:lnTo>
                      <a:pt x="80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2" name="Freeform 184"/>
              <p:cNvSpPr>
                <a:spLocks/>
              </p:cNvSpPr>
              <p:nvPr/>
            </p:nvSpPr>
            <p:spPr bwMode="auto">
              <a:xfrm>
                <a:off x="268" y="1029"/>
                <a:ext cx="39" cy="35"/>
              </a:xfrm>
              <a:custGeom>
                <a:avLst/>
                <a:gdLst>
                  <a:gd name="T0" fmla="*/ 77 w 77"/>
                  <a:gd name="T1" fmla="*/ 0 h 70"/>
                  <a:gd name="T2" fmla="*/ 65 w 77"/>
                  <a:gd name="T3" fmla="*/ 7 h 70"/>
                  <a:gd name="T4" fmla="*/ 52 w 77"/>
                  <a:gd name="T5" fmla="*/ 16 h 70"/>
                  <a:gd name="T6" fmla="*/ 38 w 77"/>
                  <a:gd name="T7" fmla="*/ 27 h 70"/>
                  <a:gd name="T8" fmla="*/ 23 w 77"/>
                  <a:gd name="T9" fmla="*/ 39 h 70"/>
                  <a:gd name="T10" fmla="*/ 12 w 77"/>
                  <a:gd name="T11" fmla="*/ 51 h 70"/>
                  <a:gd name="T12" fmla="*/ 4 w 77"/>
                  <a:gd name="T13" fmla="*/ 59 h 70"/>
                  <a:gd name="T14" fmla="*/ 0 w 77"/>
                  <a:gd name="T15" fmla="*/ 67 h 70"/>
                  <a:gd name="T16" fmla="*/ 2 w 77"/>
                  <a:gd name="T17" fmla="*/ 70 h 70"/>
                  <a:gd name="T18" fmla="*/ 9 w 77"/>
                  <a:gd name="T19" fmla="*/ 68 h 70"/>
                  <a:gd name="T20" fmla="*/ 18 w 77"/>
                  <a:gd name="T21" fmla="*/ 62 h 70"/>
                  <a:gd name="T22" fmla="*/ 29 w 77"/>
                  <a:gd name="T23" fmla="*/ 51 h 70"/>
                  <a:gd name="T24" fmla="*/ 39 w 77"/>
                  <a:gd name="T25" fmla="*/ 39 h 70"/>
                  <a:gd name="T26" fmla="*/ 50 w 77"/>
                  <a:gd name="T27" fmla="*/ 26 h 70"/>
                  <a:gd name="T28" fmla="*/ 60 w 77"/>
                  <a:gd name="T29" fmla="*/ 14 h 70"/>
                  <a:gd name="T30" fmla="*/ 69 w 77"/>
                  <a:gd name="T31" fmla="*/ 6 h 70"/>
                  <a:gd name="T32" fmla="*/ 77 w 7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0"/>
                  <a:gd name="T53" fmla="*/ 77 w 7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0">
                    <a:moveTo>
                      <a:pt x="77" y="0"/>
                    </a:moveTo>
                    <a:lnTo>
                      <a:pt x="65" y="7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23" y="39"/>
                    </a:lnTo>
                    <a:lnTo>
                      <a:pt x="12" y="51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29" y="51"/>
                    </a:lnTo>
                    <a:lnTo>
                      <a:pt x="39" y="39"/>
                    </a:lnTo>
                    <a:lnTo>
                      <a:pt x="50" y="26"/>
                    </a:lnTo>
                    <a:lnTo>
                      <a:pt x="60" y="14"/>
                    </a:lnTo>
                    <a:lnTo>
                      <a:pt x="69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3" name="Freeform 185"/>
              <p:cNvSpPr>
                <a:spLocks/>
              </p:cNvSpPr>
              <p:nvPr/>
            </p:nvSpPr>
            <p:spPr bwMode="auto">
              <a:xfrm>
                <a:off x="297" y="1026"/>
                <a:ext cx="29" cy="33"/>
              </a:xfrm>
              <a:custGeom>
                <a:avLst/>
                <a:gdLst>
                  <a:gd name="T0" fmla="*/ 59 w 59"/>
                  <a:gd name="T1" fmla="*/ 0 h 66"/>
                  <a:gd name="T2" fmla="*/ 51 w 59"/>
                  <a:gd name="T3" fmla="*/ 6 h 66"/>
                  <a:gd name="T4" fmla="*/ 39 w 59"/>
                  <a:gd name="T5" fmla="*/ 15 h 66"/>
                  <a:gd name="T6" fmla="*/ 28 w 59"/>
                  <a:gd name="T7" fmla="*/ 26 h 66"/>
                  <a:gd name="T8" fmla="*/ 17 w 59"/>
                  <a:gd name="T9" fmla="*/ 36 h 66"/>
                  <a:gd name="T10" fmla="*/ 8 w 59"/>
                  <a:gd name="T11" fmla="*/ 47 h 66"/>
                  <a:gd name="T12" fmla="*/ 1 w 59"/>
                  <a:gd name="T13" fmla="*/ 57 h 66"/>
                  <a:gd name="T14" fmla="*/ 0 w 59"/>
                  <a:gd name="T15" fmla="*/ 63 h 66"/>
                  <a:gd name="T16" fmla="*/ 5 w 59"/>
                  <a:gd name="T17" fmla="*/ 66 h 66"/>
                  <a:gd name="T18" fmla="*/ 13 w 59"/>
                  <a:gd name="T19" fmla="*/ 63 h 66"/>
                  <a:gd name="T20" fmla="*/ 21 w 59"/>
                  <a:gd name="T21" fmla="*/ 57 h 66"/>
                  <a:gd name="T22" fmla="*/ 29 w 59"/>
                  <a:gd name="T23" fmla="*/ 48 h 66"/>
                  <a:gd name="T24" fmla="*/ 35 w 59"/>
                  <a:gd name="T25" fmla="*/ 38 h 66"/>
                  <a:gd name="T26" fmla="*/ 42 w 59"/>
                  <a:gd name="T27" fmla="*/ 26 h 66"/>
                  <a:gd name="T28" fmla="*/ 47 w 59"/>
                  <a:gd name="T29" fmla="*/ 15 h 66"/>
                  <a:gd name="T30" fmla="*/ 54 w 59"/>
                  <a:gd name="T31" fmla="*/ 6 h 66"/>
                  <a:gd name="T32" fmla="*/ 59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9" y="0"/>
                    </a:moveTo>
                    <a:lnTo>
                      <a:pt x="51" y="6"/>
                    </a:lnTo>
                    <a:lnTo>
                      <a:pt x="39" y="15"/>
                    </a:lnTo>
                    <a:lnTo>
                      <a:pt x="28" y="26"/>
                    </a:lnTo>
                    <a:lnTo>
                      <a:pt x="17" y="36"/>
                    </a:lnTo>
                    <a:lnTo>
                      <a:pt x="8" y="47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6"/>
                    </a:lnTo>
                    <a:lnTo>
                      <a:pt x="13" y="63"/>
                    </a:lnTo>
                    <a:lnTo>
                      <a:pt x="21" y="57"/>
                    </a:lnTo>
                    <a:lnTo>
                      <a:pt x="29" y="48"/>
                    </a:lnTo>
                    <a:lnTo>
                      <a:pt x="35" y="38"/>
                    </a:lnTo>
                    <a:lnTo>
                      <a:pt x="42" y="26"/>
                    </a:lnTo>
                    <a:lnTo>
                      <a:pt x="47" y="15"/>
                    </a:lnTo>
                    <a:lnTo>
                      <a:pt x="54" y="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4" name="Freeform 186"/>
              <p:cNvSpPr>
                <a:spLocks/>
              </p:cNvSpPr>
              <p:nvPr/>
            </p:nvSpPr>
            <p:spPr bwMode="auto">
              <a:xfrm>
                <a:off x="321" y="1024"/>
                <a:ext cx="27" cy="33"/>
              </a:xfrm>
              <a:custGeom>
                <a:avLst/>
                <a:gdLst>
                  <a:gd name="T0" fmla="*/ 53 w 53"/>
                  <a:gd name="T1" fmla="*/ 0 h 64"/>
                  <a:gd name="T2" fmla="*/ 47 w 53"/>
                  <a:gd name="T3" fmla="*/ 6 h 64"/>
                  <a:gd name="T4" fmla="*/ 36 w 53"/>
                  <a:gd name="T5" fmla="*/ 15 h 64"/>
                  <a:gd name="T6" fmla="*/ 26 w 53"/>
                  <a:gd name="T7" fmla="*/ 26 h 64"/>
                  <a:gd name="T8" fmla="*/ 15 w 53"/>
                  <a:gd name="T9" fmla="*/ 37 h 64"/>
                  <a:gd name="T10" fmla="*/ 6 w 53"/>
                  <a:gd name="T11" fmla="*/ 48 h 64"/>
                  <a:gd name="T12" fmla="*/ 1 w 53"/>
                  <a:gd name="T13" fmla="*/ 57 h 64"/>
                  <a:gd name="T14" fmla="*/ 0 w 53"/>
                  <a:gd name="T15" fmla="*/ 63 h 64"/>
                  <a:gd name="T16" fmla="*/ 5 w 53"/>
                  <a:gd name="T17" fmla="*/ 64 h 64"/>
                  <a:gd name="T18" fmla="*/ 13 w 53"/>
                  <a:gd name="T19" fmla="*/ 61 h 64"/>
                  <a:gd name="T20" fmla="*/ 20 w 53"/>
                  <a:gd name="T21" fmla="*/ 53 h 64"/>
                  <a:gd name="T22" fmla="*/ 28 w 53"/>
                  <a:gd name="T23" fmla="*/ 45 h 64"/>
                  <a:gd name="T24" fmla="*/ 35 w 53"/>
                  <a:gd name="T25" fmla="*/ 33 h 64"/>
                  <a:gd name="T26" fmla="*/ 40 w 53"/>
                  <a:gd name="T27" fmla="*/ 22 h 64"/>
                  <a:gd name="T28" fmla="*/ 45 w 53"/>
                  <a:gd name="T29" fmla="*/ 12 h 64"/>
                  <a:gd name="T30" fmla="*/ 49 w 53"/>
                  <a:gd name="T31" fmla="*/ 4 h 64"/>
                  <a:gd name="T32" fmla="*/ 53 w 53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4"/>
                  <a:gd name="T53" fmla="*/ 53 w 5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4">
                    <a:moveTo>
                      <a:pt x="53" y="0"/>
                    </a:moveTo>
                    <a:lnTo>
                      <a:pt x="47" y="6"/>
                    </a:lnTo>
                    <a:lnTo>
                      <a:pt x="36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6" y="48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4"/>
                    </a:lnTo>
                    <a:lnTo>
                      <a:pt x="13" y="61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5" y="33"/>
                    </a:lnTo>
                    <a:lnTo>
                      <a:pt x="40" y="22"/>
                    </a:lnTo>
                    <a:lnTo>
                      <a:pt x="45" y="12"/>
                    </a:lnTo>
                    <a:lnTo>
                      <a:pt x="49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5" name="Freeform 187"/>
              <p:cNvSpPr>
                <a:spLocks/>
              </p:cNvSpPr>
              <p:nvPr/>
            </p:nvSpPr>
            <p:spPr bwMode="auto">
              <a:xfrm>
                <a:off x="353" y="1022"/>
                <a:ext cx="14" cy="28"/>
              </a:xfrm>
              <a:custGeom>
                <a:avLst/>
                <a:gdLst>
                  <a:gd name="T0" fmla="*/ 29 w 29"/>
                  <a:gd name="T1" fmla="*/ 0 h 56"/>
                  <a:gd name="T2" fmla="*/ 22 w 29"/>
                  <a:gd name="T3" fmla="*/ 7 h 56"/>
                  <a:gd name="T4" fmla="*/ 15 w 29"/>
                  <a:gd name="T5" fmla="*/ 15 h 56"/>
                  <a:gd name="T6" fmla="*/ 9 w 29"/>
                  <a:gd name="T7" fmla="*/ 25 h 56"/>
                  <a:gd name="T8" fmla="*/ 5 w 29"/>
                  <a:gd name="T9" fmla="*/ 35 h 56"/>
                  <a:gd name="T10" fmla="*/ 1 w 29"/>
                  <a:gd name="T11" fmla="*/ 43 h 56"/>
                  <a:gd name="T12" fmla="*/ 0 w 29"/>
                  <a:gd name="T13" fmla="*/ 50 h 56"/>
                  <a:gd name="T14" fmla="*/ 2 w 29"/>
                  <a:gd name="T15" fmla="*/ 55 h 56"/>
                  <a:gd name="T16" fmla="*/ 9 w 29"/>
                  <a:gd name="T17" fmla="*/ 56 h 56"/>
                  <a:gd name="T18" fmla="*/ 21 w 29"/>
                  <a:gd name="T19" fmla="*/ 49 h 56"/>
                  <a:gd name="T20" fmla="*/ 23 w 29"/>
                  <a:gd name="T21" fmla="*/ 31 h 56"/>
                  <a:gd name="T22" fmla="*/ 25 w 29"/>
                  <a:gd name="T23" fmla="*/ 13 h 56"/>
                  <a:gd name="T24" fmla="*/ 29 w 29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29" y="0"/>
                    </a:moveTo>
                    <a:lnTo>
                      <a:pt x="22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9" y="56"/>
                    </a:lnTo>
                    <a:lnTo>
                      <a:pt x="21" y="49"/>
                    </a:lnTo>
                    <a:lnTo>
                      <a:pt x="23" y="31"/>
                    </a:lnTo>
                    <a:lnTo>
                      <a:pt x="25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6" name="Freeform 188"/>
              <p:cNvSpPr>
                <a:spLocks/>
              </p:cNvSpPr>
              <p:nvPr/>
            </p:nvSpPr>
            <p:spPr bwMode="auto">
              <a:xfrm>
                <a:off x="376" y="1018"/>
                <a:ext cx="7" cy="25"/>
              </a:xfrm>
              <a:custGeom>
                <a:avLst/>
                <a:gdLst>
                  <a:gd name="T0" fmla="*/ 13 w 13"/>
                  <a:gd name="T1" fmla="*/ 0 h 48"/>
                  <a:gd name="T2" fmla="*/ 6 w 13"/>
                  <a:gd name="T3" fmla="*/ 12 h 48"/>
                  <a:gd name="T4" fmla="*/ 1 w 13"/>
                  <a:gd name="T5" fmla="*/ 29 h 48"/>
                  <a:gd name="T6" fmla="*/ 0 w 13"/>
                  <a:gd name="T7" fmla="*/ 43 h 48"/>
                  <a:gd name="T8" fmla="*/ 6 w 13"/>
                  <a:gd name="T9" fmla="*/ 48 h 48"/>
                  <a:gd name="T10" fmla="*/ 13 w 13"/>
                  <a:gd name="T11" fmla="*/ 42 h 48"/>
                  <a:gd name="T12" fmla="*/ 13 w 13"/>
                  <a:gd name="T13" fmla="*/ 29 h 48"/>
                  <a:gd name="T14" fmla="*/ 12 w 13"/>
                  <a:gd name="T15" fmla="*/ 14 h 48"/>
                  <a:gd name="T16" fmla="*/ 13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13" y="0"/>
                    </a:moveTo>
                    <a:lnTo>
                      <a:pt x="6" y="12"/>
                    </a:lnTo>
                    <a:lnTo>
                      <a:pt x="1" y="29"/>
                    </a:lnTo>
                    <a:lnTo>
                      <a:pt x="0" y="43"/>
                    </a:lnTo>
                    <a:lnTo>
                      <a:pt x="6" y="48"/>
                    </a:lnTo>
                    <a:lnTo>
                      <a:pt x="13" y="42"/>
                    </a:lnTo>
                    <a:lnTo>
                      <a:pt x="13" y="29"/>
                    </a:lnTo>
                    <a:lnTo>
                      <a:pt x="12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7" name="Freeform 189"/>
              <p:cNvSpPr>
                <a:spLocks/>
              </p:cNvSpPr>
              <p:nvPr/>
            </p:nvSpPr>
            <p:spPr bwMode="auto">
              <a:xfrm>
                <a:off x="393" y="1015"/>
                <a:ext cx="9" cy="23"/>
              </a:xfrm>
              <a:custGeom>
                <a:avLst/>
                <a:gdLst>
                  <a:gd name="T0" fmla="*/ 8 w 17"/>
                  <a:gd name="T1" fmla="*/ 0 h 48"/>
                  <a:gd name="T2" fmla="*/ 3 w 17"/>
                  <a:gd name="T3" fmla="*/ 11 h 48"/>
                  <a:gd name="T4" fmla="*/ 0 w 17"/>
                  <a:gd name="T5" fmla="*/ 27 h 48"/>
                  <a:gd name="T6" fmla="*/ 3 w 17"/>
                  <a:gd name="T7" fmla="*/ 41 h 48"/>
                  <a:gd name="T8" fmla="*/ 10 w 17"/>
                  <a:gd name="T9" fmla="*/ 48 h 48"/>
                  <a:gd name="T10" fmla="*/ 17 w 17"/>
                  <a:gd name="T11" fmla="*/ 43 h 48"/>
                  <a:gd name="T12" fmla="*/ 14 w 17"/>
                  <a:gd name="T13" fmla="*/ 31 h 48"/>
                  <a:gd name="T14" fmla="*/ 9 w 17"/>
                  <a:gd name="T15" fmla="*/ 15 h 48"/>
                  <a:gd name="T16" fmla="*/ 8 w 1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8"/>
                  <a:gd name="T29" fmla="*/ 17 w 1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8">
                    <a:moveTo>
                      <a:pt x="8" y="0"/>
                    </a:moveTo>
                    <a:lnTo>
                      <a:pt x="3" y="11"/>
                    </a:lnTo>
                    <a:lnTo>
                      <a:pt x="0" y="27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9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8" name="Freeform 190"/>
              <p:cNvSpPr>
                <a:spLocks/>
              </p:cNvSpPr>
              <p:nvPr/>
            </p:nvSpPr>
            <p:spPr bwMode="auto">
              <a:xfrm>
                <a:off x="408" y="1008"/>
                <a:ext cx="9" cy="23"/>
              </a:xfrm>
              <a:custGeom>
                <a:avLst/>
                <a:gdLst>
                  <a:gd name="T0" fmla="*/ 17 w 18"/>
                  <a:gd name="T1" fmla="*/ 0 h 46"/>
                  <a:gd name="T2" fmla="*/ 9 w 18"/>
                  <a:gd name="T3" fmla="*/ 7 h 46"/>
                  <a:gd name="T4" fmla="*/ 1 w 18"/>
                  <a:gd name="T5" fmla="*/ 21 h 46"/>
                  <a:gd name="T6" fmla="*/ 0 w 18"/>
                  <a:gd name="T7" fmla="*/ 37 h 46"/>
                  <a:gd name="T8" fmla="*/ 8 w 18"/>
                  <a:gd name="T9" fmla="*/ 46 h 46"/>
                  <a:gd name="T10" fmla="*/ 17 w 18"/>
                  <a:gd name="T11" fmla="*/ 43 h 46"/>
                  <a:gd name="T12" fmla="*/ 18 w 18"/>
                  <a:gd name="T13" fmla="*/ 30 h 46"/>
                  <a:gd name="T14" fmla="*/ 17 w 18"/>
                  <a:gd name="T15" fmla="*/ 13 h 46"/>
                  <a:gd name="T16" fmla="*/ 17 w 18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7" y="0"/>
                    </a:moveTo>
                    <a:lnTo>
                      <a:pt x="9" y="7"/>
                    </a:lnTo>
                    <a:lnTo>
                      <a:pt x="1" y="21"/>
                    </a:lnTo>
                    <a:lnTo>
                      <a:pt x="0" y="37"/>
                    </a:lnTo>
                    <a:lnTo>
                      <a:pt x="8" y="46"/>
                    </a:lnTo>
                    <a:lnTo>
                      <a:pt x="17" y="43"/>
                    </a:lnTo>
                    <a:lnTo>
                      <a:pt x="18" y="30"/>
                    </a:lnTo>
                    <a:lnTo>
                      <a:pt x="1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19" name="Freeform 191"/>
              <p:cNvSpPr>
                <a:spLocks/>
              </p:cNvSpPr>
              <p:nvPr/>
            </p:nvSpPr>
            <p:spPr bwMode="auto">
              <a:xfrm>
                <a:off x="419" y="1003"/>
                <a:ext cx="8" cy="25"/>
              </a:xfrm>
              <a:custGeom>
                <a:avLst/>
                <a:gdLst>
                  <a:gd name="T0" fmla="*/ 13 w 17"/>
                  <a:gd name="T1" fmla="*/ 0 h 50"/>
                  <a:gd name="T2" fmla="*/ 8 w 17"/>
                  <a:gd name="T3" fmla="*/ 10 h 50"/>
                  <a:gd name="T4" fmla="*/ 3 w 17"/>
                  <a:gd name="T5" fmla="*/ 24 h 50"/>
                  <a:gd name="T6" fmla="*/ 0 w 17"/>
                  <a:gd name="T7" fmla="*/ 39 h 50"/>
                  <a:gd name="T8" fmla="*/ 7 w 17"/>
                  <a:gd name="T9" fmla="*/ 50 h 50"/>
                  <a:gd name="T10" fmla="*/ 14 w 17"/>
                  <a:gd name="T11" fmla="*/ 47 h 50"/>
                  <a:gd name="T12" fmla="*/ 17 w 17"/>
                  <a:gd name="T13" fmla="*/ 31 h 50"/>
                  <a:gd name="T14" fmla="*/ 16 w 17"/>
                  <a:gd name="T15" fmla="*/ 12 h 50"/>
                  <a:gd name="T16" fmla="*/ 13 w 17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13" y="0"/>
                    </a:moveTo>
                    <a:lnTo>
                      <a:pt x="8" y="10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7" y="50"/>
                    </a:lnTo>
                    <a:lnTo>
                      <a:pt x="14" y="47"/>
                    </a:lnTo>
                    <a:lnTo>
                      <a:pt x="17" y="31"/>
                    </a:lnTo>
                    <a:lnTo>
                      <a:pt x="16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0" name="Freeform 192"/>
              <p:cNvSpPr>
                <a:spLocks/>
              </p:cNvSpPr>
              <p:nvPr/>
            </p:nvSpPr>
            <p:spPr bwMode="auto">
              <a:xfrm>
                <a:off x="205" y="1030"/>
                <a:ext cx="48" cy="25"/>
              </a:xfrm>
              <a:custGeom>
                <a:avLst/>
                <a:gdLst>
                  <a:gd name="T0" fmla="*/ 2 w 97"/>
                  <a:gd name="T1" fmla="*/ 51 h 51"/>
                  <a:gd name="T2" fmla="*/ 8 w 97"/>
                  <a:gd name="T3" fmla="*/ 49 h 51"/>
                  <a:gd name="T4" fmla="*/ 17 w 97"/>
                  <a:gd name="T5" fmla="*/ 43 h 51"/>
                  <a:gd name="T6" fmla="*/ 27 w 97"/>
                  <a:gd name="T7" fmla="*/ 36 h 51"/>
                  <a:gd name="T8" fmla="*/ 42 w 97"/>
                  <a:gd name="T9" fmla="*/ 27 h 51"/>
                  <a:gd name="T10" fmla="*/ 56 w 97"/>
                  <a:gd name="T11" fmla="*/ 18 h 51"/>
                  <a:gd name="T12" fmla="*/ 70 w 97"/>
                  <a:gd name="T13" fmla="*/ 9 h 51"/>
                  <a:gd name="T14" fmla="*/ 85 w 97"/>
                  <a:gd name="T15" fmla="*/ 4 h 51"/>
                  <a:gd name="T16" fmla="*/ 97 w 97"/>
                  <a:gd name="T17" fmla="*/ 0 h 51"/>
                  <a:gd name="T18" fmla="*/ 81 w 97"/>
                  <a:gd name="T19" fmla="*/ 4 h 51"/>
                  <a:gd name="T20" fmla="*/ 64 w 97"/>
                  <a:gd name="T21" fmla="*/ 9 h 51"/>
                  <a:gd name="T22" fmla="*/ 46 w 97"/>
                  <a:gd name="T23" fmla="*/ 16 h 51"/>
                  <a:gd name="T24" fmla="*/ 29 w 97"/>
                  <a:gd name="T25" fmla="*/ 24 h 51"/>
                  <a:gd name="T26" fmla="*/ 14 w 97"/>
                  <a:gd name="T27" fmla="*/ 33 h 51"/>
                  <a:gd name="T28" fmla="*/ 4 w 97"/>
                  <a:gd name="T29" fmla="*/ 40 h 51"/>
                  <a:gd name="T30" fmla="*/ 0 w 97"/>
                  <a:gd name="T31" fmla="*/ 47 h 51"/>
                  <a:gd name="T32" fmla="*/ 2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2" y="51"/>
                    </a:moveTo>
                    <a:lnTo>
                      <a:pt x="8" y="49"/>
                    </a:lnTo>
                    <a:lnTo>
                      <a:pt x="17" y="43"/>
                    </a:lnTo>
                    <a:lnTo>
                      <a:pt x="27" y="36"/>
                    </a:lnTo>
                    <a:lnTo>
                      <a:pt x="42" y="27"/>
                    </a:lnTo>
                    <a:lnTo>
                      <a:pt x="56" y="18"/>
                    </a:lnTo>
                    <a:lnTo>
                      <a:pt x="70" y="9"/>
                    </a:lnTo>
                    <a:lnTo>
                      <a:pt x="85" y="4"/>
                    </a:lnTo>
                    <a:lnTo>
                      <a:pt x="97" y="0"/>
                    </a:lnTo>
                    <a:lnTo>
                      <a:pt x="81" y="4"/>
                    </a:lnTo>
                    <a:lnTo>
                      <a:pt x="64" y="9"/>
                    </a:lnTo>
                    <a:lnTo>
                      <a:pt x="46" y="16"/>
                    </a:lnTo>
                    <a:lnTo>
                      <a:pt x="29" y="24"/>
                    </a:lnTo>
                    <a:lnTo>
                      <a:pt x="14" y="33"/>
                    </a:lnTo>
                    <a:lnTo>
                      <a:pt x="4" y="40"/>
                    </a:lnTo>
                    <a:lnTo>
                      <a:pt x="0" y="47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1" name="Freeform 193"/>
              <p:cNvSpPr>
                <a:spLocks/>
              </p:cNvSpPr>
              <p:nvPr/>
            </p:nvSpPr>
            <p:spPr bwMode="auto">
              <a:xfrm>
                <a:off x="197" y="1028"/>
                <a:ext cx="35" cy="16"/>
              </a:xfrm>
              <a:custGeom>
                <a:avLst/>
                <a:gdLst>
                  <a:gd name="T0" fmla="*/ 71 w 71"/>
                  <a:gd name="T1" fmla="*/ 0 h 32"/>
                  <a:gd name="T2" fmla="*/ 62 w 71"/>
                  <a:gd name="T3" fmla="*/ 3 h 32"/>
                  <a:gd name="T4" fmla="*/ 50 w 71"/>
                  <a:gd name="T5" fmla="*/ 8 h 32"/>
                  <a:gd name="T6" fmla="*/ 37 w 71"/>
                  <a:gd name="T7" fmla="*/ 13 h 32"/>
                  <a:gd name="T8" fmla="*/ 25 w 71"/>
                  <a:gd name="T9" fmla="*/ 17 h 32"/>
                  <a:gd name="T10" fmla="*/ 13 w 71"/>
                  <a:gd name="T11" fmla="*/ 23 h 32"/>
                  <a:gd name="T12" fmla="*/ 5 w 71"/>
                  <a:gd name="T13" fmla="*/ 27 h 32"/>
                  <a:gd name="T14" fmla="*/ 0 w 71"/>
                  <a:gd name="T15" fmla="*/ 30 h 32"/>
                  <a:gd name="T16" fmla="*/ 1 w 71"/>
                  <a:gd name="T17" fmla="*/ 32 h 32"/>
                  <a:gd name="T18" fmla="*/ 7 w 71"/>
                  <a:gd name="T19" fmla="*/ 32 h 32"/>
                  <a:gd name="T20" fmla="*/ 14 w 71"/>
                  <a:gd name="T21" fmla="*/ 29 h 32"/>
                  <a:gd name="T22" fmla="*/ 25 w 71"/>
                  <a:gd name="T23" fmla="*/ 25 h 32"/>
                  <a:gd name="T24" fmla="*/ 35 w 71"/>
                  <a:gd name="T25" fmla="*/ 19 h 32"/>
                  <a:gd name="T26" fmla="*/ 47 w 71"/>
                  <a:gd name="T27" fmla="*/ 13 h 32"/>
                  <a:gd name="T28" fmla="*/ 56 w 71"/>
                  <a:gd name="T29" fmla="*/ 8 h 32"/>
                  <a:gd name="T30" fmla="*/ 66 w 71"/>
                  <a:gd name="T31" fmla="*/ 3 h 32"/>
                  <a:gd name="T32" fmla="*/ 71 w 71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2"/>
                  <a:gd name="T53" fmla="*/ 71 w 71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2">
                    <a:moveTo>
                      <a:pt x="71" y="0"/>
                    </a:moveTo>
                    <a:lnTo>
                      <a:pt x="62" y="3"/>
                    </a:lnTo>
                    <a:lnTo>
                      <a:pt x="50" y="8"/>
                    </a:lnTo>
                    <a:lnTo>
                      <a:pt x="37" y="13"/>
                    </a:lnTo>
                    <a:lnTo>
                      <a:pt x="25" y="17"/>
                    </a:lnTo>
                    <a:lnTo>
                      <a:pt x="13" y="23"/>
                    </a:lnTo>
                    <a:lnTo>
                      <a:pt x="5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14" y="29"/>
                    </a:lnTo>
                    <a:lnTo>
                      <a:pt x="25" y="25"/>
                    </a:lnTo>
                    <a:lnTo>
                      <a:pt x="35" y="19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2" name="Freeform 194"/>
              <p:cNvSpPr>
                <a:spLocks/>
              </p:cNvSpPr>
              <p:nvPr/>
            </p:nvSpPr>
            <p:spPr bwMode="auto">
              <a:xfrm>
                <a:off x="327" y="912"/>
                <a:ext cx="189" cy="43"/>
              </a:xfrm>
              <a:custGeom>
                <a:avLst/>
                <a:gdLst>
                  <a:gd name="T0" fmla="*/ 375 w 377"/>
                  <a:gd name="T1" fmla="*/ 72 h 85"/>
                  <a:gd name="T2" fmla="*/ 377 w 377"/>
                  <a:gd name="T3" fmla="*/ 75 h 85"/>
                  <a:gd name="T4" fmla="*/ 375 w 377"/>
                  <a:gd name="T5" fmla="*/ 78 h 85"/>
                  <a:gd name="T6" fmla="*/ 374 w 377"/>
                  <a:gd name="T7" fmla="*/ 81 h 85"/>
                  <a:gd name="T8" fmla="*/ 374 w 377"/>
                  <a:gd name="T9" fmla="*/ 85 h 85"/>
                  <a:gd name="T10" fmla="*/ 352 w 377"/>
                  <a:gd name="T11" fmla="*/ 68 h 85"/>
                  <a:gd name="T12" fmla="*/ 328 w 377"/>
                  <a:gd name="T13" fmla="*/ 52 h 85"/>
                  <a:gd name="T14" fmla="*/ 303 w 377"/>
                  <a:gd name="T15" fmla="*/ 40 h 85"/>
                  <a:gd name="T16" fmla="*/ 279 w 377"/>
                  <a:gd name="T17" fmla="*/ 30 h 85"/>
                  <a:gd name="T18" fmla="*/ 252 w 377"/>
                  <a:gd name="T19" fmla="*/ 22 h 85"/>
                  <a:gd name="T20" fmla="*/ 226 w 377"/>
                  <a:gd name="T21" fmla="*/ 17 h 85"/>
                  <a:gd name="T22" fmla="*/ 201 w 377"/>
                  <a:gd name="T23" fmla="*/ 13 h 85"/>
                  <a:gd name="T24" fmla="*/ 175 w 377"/>
                  <a:gd name="T25" fmla="*/ 10 h 85"/>
                  <a:gd name="T26" fmla="*/ 150 w 377"/>
                  <a:gd name="T27" fmla="*/ 9 h 85"/>
                  <a:gd name="T28" fmla="*/ 125 w 377"/>
                  <a:gd name="T29" fmla="*/ 9 h 85"/>
                  <a:gd name="T30" fmla="*/ 100 w 377"/>
                  <a:gd name="T31" fmla="*/ 10 h 85"/>
                  <a:gd name="T32" fmla="*/ 78 w 377"/>
                  <a:gd name="T33" fmla="*/ 13 h 85"/>
                  <a:gd name="T34" fmla="*/ 56 w 377"/>
                  <a:gd name="T35" fmla="*/ 15 h 85"/>
                  <a:gd name="T36" fmla="*/ 36 w 377"/>
                  <a:gd name="T37" fmla="*/ 17 h 85"/>
                  <a:gd name="T38" fmla="*/ 17 w 377"/>
                  <a:gd name="T39" fmla="*/ 19 h 85"/>
                  <a:gd name="T40" fmla="*/ 0 w 377"/>
                  <a:gd name="T41" fmla="*/ 21 h 85"/>
                  <a:gd name="T42" fmla="*/ 11 w 377"/>
                  <a:gd name="T43" fmla="*/ 15 h 85"/>
                  <a:gd name="T44" fmla="*/ 28 w 377"/>
                  <a:gd name="T45" fmla="*/ 9 h 85"/>
                  <a:gd name="T46" fmla="*/ 49 w 377"/>
                  <a:gd name="T47" fmla="*/ 5 h 85"/>
                  <a:gd name="T48" fmla="*/ 72 w 377"/>
                  <a:gd name="T49" fmla="*/ 3 h 85"/>
                  <a:gd name="T50" fmla="*/ 98 w 377"/>
                  <a:gd name="T51" fmla="*/ 1 h 85"/>
                  <a:gd name="T52" fmla="*/ 125 w 377"/>
                  <a:gd name="T53" fmla="*/ 0 h 85"/>
                  <a:gd name="T54" fmla="*/ 154 w 377"/>
                  <a:gd name="T55" fmla="*/ 1 h 85"/>
                  <a:gd name="T56" fmla="*/ 184 w 377"/>
                  <a:gd name="T57" fmla="*/ 2 h 85"/>
                  <a:gd name="T58" fmla="*/ 214 w 377"/>
                  <a:gd name="T59" fmla="*/ 5 h 85"/>
                  <a:gd name="T60" fmla="*/ 243 w 377"/>
                  <a:gd name="T61" fmla="*/ 10 h 85"/>
                  <a:gd name="T62" fmla="*/ 271 w 377"/>
                  <a:gd name="T63" fmla="*/ 16 h 85"/>
                  <a:gd name="T64" fmla="*/ 298 w 377"/>
                  <a:gd name="T65" fmla="*/ 24 h 85"/>
                  <a:gd name="T66" fmla="*/ 322 w 377"/>
                  <a:gd name="T67" fmla="*/ 33 h 85"/>
                  <a:gd name="T68" fmla="*/ 344 w 377"/>
                  <a:gd name="T69" fmla="*/ 45 h 85"/>
                  <a:gd name="T70" fmla="*/ 361 w 377"/>
                  <a:gd name="T71" fmla="*/ 57 h 85"/>
                  <a:gd name="T72" fmla="*/ 375 w 377"/>
                  <a:gd name="T73" fmla="*/ 72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85"/>
                  <a:gd name="T113" fmla="*/ 377 w 377"/>
                  <a:gd name="T114" fmla="*/ 85 h 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85">
                    <a:moveTo>
                      <a:pt x="375" y="72"/>
                    </a:moveTo>
                    <a:lnTo>
                      <a:pt x="377" y="75"/>
                    </a:lnTo>
                    <a:lnTo>
                      <a:pt x="375" y="78"/>
                    </a:lnTo>
                    <a:lnTo>
                      <a:pt x="374" y="81"/>
                    </a:lnTo>
                    <a:lnTo>
                      <a:pt x="374" y="85"/>
                    </a:lnTo>
                    <a:lnTo>
                      <a:pt x="352" y="68"/>
                    </a:lnTo>
                    <a:lnTo>
                      <a:pt x="328" y="52"/>
                    </a:lnTo>
                    <a:lnTo>
                      <a:pt x="303" y="40"/>
                    </a:lnTo>
                    <a:lnTo>
                      <a:pt x="279" y="30"/>
                    </a:lnTo>
                    <a:lnTo>
                      <a:pt x="252" y="22"/>
                    </a:lnTo>
                    <a:lnTo>
                      <a:pt x="226" y="17"/>
                    </a:lnTo>
                    <a:lnTo>
                      <a:pt x="201" y="13"/>
                    </a:lnTo>
                    <a:lnTo>
                      <a:pt x="175" y="10"/>
                    </a:lnTo>
                    <a:lnTo>
                      <a:pt x="150" y="9"/>
                    </a:lnTo>
                    <a:lnTo>
                      <a:pt x="125" y="9"/>
                    </a:lnTo>
                    <a:lnTo>
                      <a:pt x="100" y="10"/>
                    </a:lnTo>
                    <a:lnTo>
                      <a:pt x="78" y="13"/>
                    </a:lnTo>
                    <a:lnTo>
                      <a:pt x="56" y="15"/>
                    </a:lnTo>
                    <a:lnTo>
                      <a:pt x="36" y="17"/>
                    </a:lnTo>
                    <a:lnTo>
                      <a:pt x="17" y="19"/>
                    </a:lnTo>
                    <a:lnTo>
                      <a:pt x="0" y="21"/>
                    </a:lnTo>
                    <a:lnTo>
                      <a:pt x="11" y="15"/>
                    </a:lnTo>
                    <a:lnTo>
                      <a:pt x="28" y="9"/>
                    </a:lnTo>
                    <a:lnTo>
                      <a:pt x="49" y="5"/>
                    </a:lnTo>
                    <a:lnTo>
                      <a:pt x="72" y="3"/>
                    </a:lnTo>
                    <a:lnTo>
                      <a:pt x="98" y="1"/>
                    </a:lnTo>
                    <a:lnTo>
                      <a:pt x="125" y="0"/>
                    </a:lnTo>
                    <a:lnTo>
                      <a:pt x="154" y="1"/>
                    </a:lnTo>
                    <a:lnTo>
                      <a:pt x="184" y="2"/>
                    </a:lnTo>
                    <a:lnTo>
                      <a:pt x="214" y="5"/>
                    </a:lnTo>
                    <a:lnTo>
                      <a:pt x="243" y="10"/>
                    </a:lnTo>
                    <a:lnTo>
                      <a:pt x="271" y="16"/>
                    </a:lnTo>
                    <a:lnTo>
                      <a:pt x="298" y="24"/>
                    </a:lnTo>
                    <a:lnTo>
                      <a:pt x="322" y="33"/>
                    </a:lnTo>
                    <a:lnTo>
                      <a:pt x="344" y="45"/>
                    </a:lnTo>
                    <a:lnTo>
                      <a:pt x="361" y="57"/>
                    </a:lnTo>
                    <a:lnTo>
                      <a:pt x="375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3" name="Freeform 195"/>
              <p:cNvSpPr>
                <a:spLocks/>
              </p:cNvSpPr>
              <p:nvPr/>
            </p:nvSpPr>
            <p:spPr bwMode="auto">
              <a:xfrm>
                <a:off x="333" y="917"/>
                <a:ext cx="24" cy="31"/>
              </a:xfrm>
              <a:custGeom>
                <a:avLst/>
                <a:gdLst>
                  <a:gd name="T0" fmla="*/ 50 w 50"/>
                  <a:gd name="T1" fmla="*/ 0 h 63"/>
                  <a:gd name="T2" fmla="*/ 41 w 50"/>
                  <a:gd name="T3" fmla="*/ 7 h 63"/>
                  <a:gd name="T4" fmla="*/ 30 w 50"/>
                  <a:gd name="T5" fmla="*/ 14 h 63"/>
                  <a:gd name="T6" fmla="*/ 21 w 50"/>
                  <a:gd name="T7" fmla="*/ 24 h 63"/>
                  <a:gd name="T8" fmla="*/ 12 w 50"/>
                  <a:gd name="T9" fmla="*/ 35 h 63"/>
                  <a:gd name="T10" fmla="*/ 5 w 50"/>
                  <a:gd name="T11" fmla="*/ 44 h 63"/>
                  <a:gd name="T12" fmla="*/ 1 w 50"/>
                  <a:gd name="T13" fmla="*/ 53 h 63"/>
                  <a:gd name="T14" fmla="*/ 0 w 50"/>
                  <a:gd name="T15" fmla="*/ 60 h 63"/>
                  <a:gd name="T16" fmla="*/ 1 w 50"/>
                  <a:gd name="T17" fmla="*/ 63 h 63"/>
                  <a:gd name="T18" fmla="*/ 5 w 50"/>
                  <a:gd name="T19" fmla="*/ 62 h 63"/>
                  <a:gd name="T20" fmla="*/ 11 w 50"/>
                  <a:gd name="T21" fmla="*/ 57 h 63"/>
                  <a:gd name="T22" fmla="*/ 16 w 50"/>
                  <a:gd name="T23" fmla="*/ 50 h 63"/>
                  <a:gd name="T24" fmla="*/ 21 w 50"/>
                  <a:gd name="T25" fmla="*/ 41 h 63"/>
                  <a:gd name="T26" fmla="*/ 28 w 50"/>
                  <a:gd name="T27" fmla="*/ 30 h 63"/>
                  <a:gd name="T28" fmla="*/ 34 w 50"/>
                  <a:gd name="T29" fmla="*/ 20 h 63"/>
                  <a:gd name="T30" fmla="*/ 42 w 50"/>
                  <a:gd name="T31" fmla="*/ 9 h 63"/>
                  <a:gd name="T32" fmla="*/ 50 w 50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3"/>
                  <a:gd name="T53" fmla="*/ 50 w 50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3">
                    <a:moveTo>
                      <a:pt x="50" y="0"/>
                    </a:moveTo>
                    <a:lnTo>
                      <a:pt x="41" y="7"/>
                    </a:lnTo>
                    <a:lnTo>
                      <a:pt x="30" y="14"/>
                    </a:lnTo>
                    <a:lnTo>
                      <a:pt x="21" y="24"/>
                    </a:lnTo>
                    <a:lnTo>
                      <a:pt x="12" y="35"/>
                    </a:lnTo>
                    <a:lnTo>
                      <a:pt x="5" y="44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5" y="62"/>
                    </a:lnTo>
                    <a:lnTo>
                      <a:pt x="11" y="57"/>
                    </a:lnTo>
                    <a:lnTo>
                      <a:pt x="16" y="50"/>
                    </a:lnTo>
                    <a:lnTo>
                      <a:pt x="21" y="41"/>
                    </a:lnTo>
                    <a:lnTo>
                      <a:pt x="28" y="30"/>
                    </a:lnTo>
                    <a:lnTo>
                      <a:pt x="34" y="20"/>
                    </a:lnTo>
                    <a:lnTo>
                      <a:pt x="42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4" name="Freeform 196"/>
              <p:cNvSpPr>
                <a:spLocks/>
              </p:cNvSpPr>
              <p:nvPr/>
            </p:nvSpPr>
            <p:spPr bwMode="auto">
              <a:xfrm>
                <a:off x="338" y="916"/>
                <a:ext cx="38" cy="36"/>
              </a:xfrm>
              <a:custGeom>
                <a:avLst/>
                <a:gdLst>
                  <a:gd name="T0" fmla="*/ 1 w 75"/>
                  <a:gd name="T1" fmla="*/ 73 h 73"/>
                  <a:gd name="T2" fmla="*/ 0 w 75"/>
                  <a:gd name="T3" fmla="*/ 70 h 73"/>
                  <a:gd name="T4" fmla="*/ 4 w 75"/>
                  <a:gd name="T5" fmla="*/ 62 h 73"/>
                  <a:gd name="T6" fmla="*/ 10 w 75"/>
                  <a:gd name="T7" fmla="*/ 52 h 73"/>
                  <a:gd name="T8" fmla="*/ 20 w 75"/>
                  <a:gd name="T9" fmla="*/ 39 h 73"/>
                  <a:gd name="T10" fmla="*/ 31 w 75"/>
                  <a:gd name="T11" fmla="*/ 27 h 73"/>
                  <a:gd name="T12" fmla="*/ 44 w 75"/>
                  <a:gd name="T13" fmla="*/ 15 h 73"/>
                  <a:gd name="T14" fmla="*/ 59 w 75"/>
                  <a:gd name="T15" fmla="*/ 6 h 73"/>
                  <a:gd name="T16" fmla="*/ 75 w 75"/>
                  <a:gd name="T17" fmla="*/ 0 h 73"/>
                  <a:gd name="T18" fmla="*/ 65 w 75"/>
                  <a:gd name="T19" fmla="*/ 8 h 73"/>
                  <a:gd name="T20" fmla="*/ 56 w 75"/>
                  <a:gd name="T21" fmla="*/ 20 h 73"/>
                  <a:gd name="T22" fmla="*/ 44 w 75"/>
                  <a:gd name="T23" fmla="*/ 31 h 73"/>
                  <a:gd name="T24" fmla="*/ 33 w 75"/>
                  <a:gd name="T25" fmla="*/ 44 h 73"/>
                  <a:gd name="T26" fmla="*/ 22 w 75"/>
                  <a:gd name="T27" fmla="*/ 56 h 73"/>
                  <a:gd name="T28" fmla="*/ 13 w 75"/>
                  <a:gd name="T29" fmla="*/ 66 h 73"/>
                  <a:gd name="T30" fmla="*/ 5 w 75"/>
                  <a:gd name="T31" fmla="*/ 72 h 73"/>
                  <a:gd name="T32" fmla="*/ 1 w 75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73"/>
                  <a:gd name="T53" fmla="*/ 75 w 7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73">
                    <a:moveTo>
                      <a:pt x="1" y="73"/>
                    </a:moveTo>
                    <a:lnTo>
                      <a:pt x="0" y="70"/>
                    </a:lnTo>
                    <a:lnTo>
                      <a:pt x="4" y="62"/>
                    </a:lnTo>
                    <a:lnTo>
                      <a:pt x="10" y="52"/>
                    </a:lnTo>
                    <a:lnTo>
                      <a:pt x="20" y="39"/>
                    </a:lnTo>
                    <a:lnTo>
                      <a:pt x="31" y="27"/>
                    </a:lnTo>
                    <a:lnTo>
                      <a:pt x="44" y="15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5" y="8"/>
                    </a:lnTo>
                    <a:lnTo>
                      <a:pt x="56" y="20"/>
                    </a:lnTo>
                    <a:lnTo>
                      <a:pt x="44" y="31"/>
                    </a:lnTo>
                    <a:lnTo>
                      <a:pt x="33" y="44"/>
                    </a:lnTo>
                    <a:lnTo>
                      <a:pt x="22" y="56"/>
                    </a:lnTo>
                    <a:lnTo>
                      <a:pt x="13" y="66"/>
                    </a:lnTo>
                    <a:lnTo>
                      <a:pt x="5" y="72"/>
                    </a:lnTo>
                    <a:lnTo>
                      <a:pt x="1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5" name="Freeform 197"/>
              <p:cNvSpPr>
                <a:spLocks/>
              </p:cNvSpPr>
              <p:nvPr/>
            </p:nvSpPr>
            <p:spPr bwMode="auto">
              <a:xfrm>
                <a:off x="363" y="914"/>
                <a:ext cx="48" cy="44"/>
              </a:xfrm>
              <a:custGeom>
                <a:avLst/>
                <a:gdLst>
                  <a:gd name="T0" fmla="*/ 1 w 95"/>
                  <a:gd name="T1" fmla="*/ 86 h 86"/>
                  <a:gd name="T2" fmla="*/ 0 w 95"/>
                  <a:gd name="T3" fmla="*/ 82 h 86"/>
                  <a:gd name="T4" fmla="*/ 5 w 95"/>
                  <a:gd name="T5" fmla="*/ 72 h 86"/>
                  <a:gd name="T6" fmla="*/ 15 w 95"/>
                  <a:gd name="T7" fmla="*/ 59 h 86"/>
                  <a:gd name="T8" fmla="*/ 28 w 95"/>
                  <a:gd name="T9" fmla="*/ 45 h 86"/>
                  <a:gd name="T10" fmla="*/ 44 w 95"/>
                  <a:gd name="T11" fmla="*/ 30 h 86"/>
                  <a:gd name="T12" fmla="*/ 61 w 95"/>
                  <a:gd name="T13" fmla="*/ 17 h 86"/>
                  <a:gd name="T14" fmla="*/ 80 w 95"/>
                  <a:gd name="T15" fmla="*/ 6 h 86"/>
                  <a:gd name="T16" fmla="*/ 95 w 95"/>
                  <a:gd name="T17" fmla="*/ 0 h 86"/>
                  <a:gd name="T18" fmla="*/ 87 w 95"/>
                  <a:gd name="T19" fmla="*/ 6 h 86"/>
                  <a:gd name="T20" fmla="*/ 77 w 95"/>
                  <a:gd name="T21" fmla="*/ 18 h 86"/>
                  <a:gd name="T22" fmla="*/ 63 w 95"/>
                  <a:gd name="T23" fmla="*/ 32 h 86"/>
                  <a:gd name="T24" fmla="*/ 47 w 95"/>
                  <a:gd name="T25" fmla="*/ 48 h 86"/>
                  <a:gd name="T26" fmla="*/ 32 w 95"/>
                  <a:gd name="T27" fmla="*/ 64 h 86"/>
                  <a:gd name="T28" fmla="*/ 18 w 95"/>
                  <a:gd name="T29" fmla="*/ 76 h 86"/>
                  <a:gd name="T30" fmla="*/ 8 w 95"/>
                  <a:gd name="T31" fmla="*/ 84 h 86"/>
                  <a:gd name="T32" fmla="*/ 1 w 95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1" y="86"/>
                    </a:moveTo>
                    <a:lnTo>
                      <a:pt x="0" y="82"/>
                    </a:lnTo>
                    <a:lnTo>
                      <a:pt x="5" y="72"/>
                    </a:lnTo>
                    <a:lnTo>
                      <a:pt x="15" y="59"/>
                    </a:lnTo>
                    <a:lnTo>
                      <a:pt x="28" y="45"/>
                    </a:lnTo>
                    <a:lnTo>
                      <a:pt x="44" y="30"/>
                    </a:lnTo>
                    <a:lnTo>
                      <a:pt x="61" y="17"/>
                    </a:lnTo>
                    <a:lnTo>
                      <a:pt x="80" y="6"/>
                    </a:lnTo>
                    <a:lnTo>
                      <a:pt x="95" y="0"/>
                    </a:lnTo>
                    <a:lnTo>
                      <a:pt x="87" y="6"/>
                    </a:lnTo>
                    <a:lnTo>
                      <a:pt x="77" y="18"/>
                    </a:lnTo>
                    <a:lnTo>
                      <a:pt x="63" y="32"/>
                    </a:lnTo>
                    <a:lnTo>
                      <a:pt x="47" y="48"/>
                    </a:lnTo>
                    <a:lnTo>
                      <a:pt x="32" y="64"/>
                    </a:lnTo>
                    <a:lnTo>
                      <a:pt x="18" y="76"/>
                    </a:lnTo>
                    <a:lnTo>
                      <a:pt x="8" y="84"/>
                    </a:ln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6" name="Freeform 198"/>
              <p:cNvSpPr>
                <a:spLocks/>
              </p:cNvSpPr>
              <p:nvPr/>
            </p:nvSpPr>
            <p:spPr bwMode="auto">
              <a:xfrm>
                <a:off x="401" y="918"/>
                <a:ext cx="44" cy="47"/>
              </a:xfrm>
              <a:custGeom>
                <a:avLst/>
                <a:gdLst>
                  <a:gd name="T0" fmla="*/ 1 w 87"/>
                  <a:gd name="T1" fmla="*/ 95 h 95"/>
                  <a:gd name="T2" fmla="*/ 0 w 87"/>
                  <a:gd name="T3" fmla="*/ 89 h 95"/>
                  <a:gd name="T4" fmla="*/ 5 w 87"/>
                  <a:gd name="T5" fmla="*/ 78 h 95"/>
                  <a:gd name="T6" fmla="*/ 14 w 87"/>
                  <a:gd name="T7" fmla="*/ 64 h 95"/>
                  <a:gd name="T8" fmla="*/ 27 w 87"/>
                  <a:gd name="T9" fmla="*/ 48 h 95"/>
                  <a:gd name="T10" fmla="*/ 42 w 87"/>
                  <a:gd name="T11" fmla="*/ 32 h 95"/>
                  <a:gd name="T12" fmla="*/ 57 w 87"/>
                  <a:gd name="T13" fmla="*/ 18 h 95"/>
                  <a:gd name="T14" fmla="*/ 73 w 87"/>
                  <a:gd name="T15" fmla="*/ 7 h 95"/>
                  <a:gd name="T16" fmla="*/ 87 w 87"/>
                  <a:gd name="T17" fmla="*/ 0 h 95"/>
                  <a:gd name="T18" fmla="*/ 82 w 87"/>
                  <a:gd name="T19" fmla="*/ 8 h 95"/>
                  <a:gd name="T20" fmla="*/ 72 w 87"/>
                  <a:gd name="T21" fmla="*/ 20 h 95"/>
                  <a:gd name="T22" fmla="*/ 59 w 87"/>
                  <a:gd name="T23" fmla="*/ 36 h 95"/>
                  <a:gd name="T24" fmla="*/ 44 w 87"/>
                  <a:gd name="T25" fmla="*/ 53 h 95"/>
                  <a:gd name="T26" fmla="*/ 30 w 87"/>
                  <a:gd name="T27" fmla="*/ 69 h 95"/>
                  <a:gd name="T28" fmla="*/ 17 w 87"/>
                  <a:gd name="T29" fmla="*/ 83 h 95"/>
                  <a:gd name="T30" fmla="*/ 7 w 87"/>
                  <a:gd name="T31" fmla="*/ 93 h 95"/>
                  <a:gd name="T32" fmla="*/ 1 w 87"/>
                  <a:gd name="T33" fmla="*/ 95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95"/>
                  <a:gd name="T53" fmla="*/ 87 w 87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95">
                    <a:moveTo>
                      <a:pt x="1" y="95"/>
                    </a:moveTo>
                    <a:lnTo>
                      <a:pt x="0" y="89"/>
                    </a:lnTo>
                    <a:lnTo>
                      <a:pt x="5" y="78"/>
                    </a:lnTo>
                    <a:lnTo>
                      <a:pt x="14" y="64"/>
                    </a:lnTo>
                    <a:lnTo>
                      <a:pt x="27" y="48"/>
                    </a:lnTo>
                    <a:lnTo>
                      <a:pt x="42" y="32"/>
                    </a:lnTo>
                    <a:lnTo>
                      <a:pt x="57" y="18"/>
                    </a:lnTo>
                    <a:lnTo>
                      <a:pt x="73" y="7"/>
                    </a:lnTo>
                    <a:lnTo>
                      <a:pt x="87" y="0"/>
                    </a:lnTo>
                    <a:lnTo>
                      <a:pt x="82" y="8"/>
                    </a:lnTo>
                    <a:lnTo>
                      <a:pt x="72" y="20"/>
                    </a:lnTo>
                    <a:lnTo>
                      <a:pt x="59" y="36"/>
                    </a:lnTo>
                    <a:lnTo>
                      <a:pt x="44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7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7" name="Freeform 199"/>
              <p:cNvSpPr>
                <a:spLocks/>
              </p:cNvSpPr>
              <p:nvPr/>
            </p:nvSpPr>
            <p:spPr bwMode="auto">
              <a:xfrm>
                <a:off x="421" y="923"/>
                <a:ext cx="38" cy="43"/>
              </a:xfrm>
              <a:custGeom>
                <a:avLst/>
                <a:gdLst>
                  <a:gd name="T0" fmla="*/ 0 w 76"/>
                  <a:gd name="T1" fmla="*/ 86 h 86"/>
                  <a:gd name="T2" fmla="*/ 0 w 76"/>
                  <a:gd name="T3" fmla="*/ 82 h 86"/>
                  <a:gd name="T4" fmla="*/ 4 w 76"/>
                  <a:gd name="T5" fmla="*/ 72 h 86"/>
                  <a:gd name="T6" fmla="*/ 13 w 76"/>
                  <a:gd name="T7" fmla="*/ 58 h 86"/>
                  <a:gd name="T8" fmla="*/ 25 w 76"/>
                  <a:gd name="T9" fmla="*/ 43 h 86"/>
                  <a:gd name="T10" fmla="*/ 38 w 76"/>
                  <a:gd name="T11" fmla="*/ 28 h 86"/>
                  <a:gd name="T12" fmla="*/ 52 w 76"/>
                  <a:gd name="T13" fmla="*/ 14 h 86"/>
                  <a:gd name="T14" fmla="*/ 64 w 76"/>
                  <a:gd name="T15" fmla="*/ 5 h 86"/>
                  <a:gd name="T16" fmla="*/ 76 w 76"/>
                  <a:gd name="T17" fmla="*/ 0 h 86"/>
                  <a:gd name="T18" fmla="*/ 69 w 76"/>
                  <a:gd name="T19" fmla="*/ 8 h 86"/>
                  <a:gd name="T20" fmla="*/ 60 w 76"/>
                  <a:gd name="T21" fmla="*/ 21 h 86"/>
                  <a:gd name="T22" fmla="*/ 50 w 76"/>
                  <a:gd name="T23" fmla="*/ 36 h 86"/>
                  <a:gd name="T24" fmla="*/ 38 w 76"/>
                  <a:gd name="T25" fmla="*/ 51 h 86"/>
                  <a:gd name="T26" fmla="*/ 27 w 76"/>
                  <a:gd name="T27" fmla="*/ 66 h 86"/>
                  <a:gd name="T28" fmla="*/ 16 w 76"/>
                  <a:gd name="T29" fmla="*/ 78 h 86"/>
                  <a:gd name="T30" fmla="*/ 6 w 76"/>
                  <a:gd name="T31" fmla="*/ 85 h 86"/>
                  <a:gd name="T32" fmla="*/ 0 w 76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86"/>
                  <a:gd name="T53" fmla="*/ 76 w 7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86">
                    <a:moveTo>
                      <a:pt x="0" y="86"/>
                    </a:moveTo>
                    <a:lnTo>
                      <a:pt x="0" y="82"/>
                    </a:lnTo>
                    <a:lnTo>
                      <a:pt x="4" y="72"/>
                    </a:lnTo>
                    <a:lnTo>
                      <a:pt x="13" y="58"/>
                    </a:lnTo>
                    <a:lnTo>
                      <a:pt x="25" y="43"/>
                    </a:lnTo>
                    <a:lnTo>
                      <a:pt x="38" y="28"/>
                    </a:lnTo>
                    <a:lnTo>
                      <a:pt x="52" y="14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50" y="36"/>
                    </a:lnTo>
                    <a:lnTo>
                      <a:pt x="38" y="51"/>
                    </a:lnTo>
                    <a:lnTo>
                      <a:pt x="27" y="66"/>
                    </a:lnTo>
                    <a:lnTo>
                      <a:pt x="16" y="78"/>
                    </a:lnTo>
                    <a:lnTo>
                      <a:pt x="6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8" name="Freeform 200"/>
              <p:cNvSpPr>
                <a:spLocks/>
              </p:cNvSpPr>
              <p:nvPr/>
            </p:nvSpPr>
            <p:spPr bwMode="auto">
              <a:xfrm>
                <a:off x="454" y="930"/>
                <a:ext cx="32" cy="35"/>
              </a:xfrm>
              <a:custGeom>
                <a:avLst/>
                <a:gdLst>
                  <a:gd name="T0" fmla="*/ 2 w 65"/>
                  <a:gd name="T1" fmla="*/ 71 h 71"/>
                  <a:gd name="T2" fmla="*/ 0 w 65"/>
                  <a:gd name="T3" fmla="*/ 67 h 71"/>
                  <a:gd name="T4" fmla="*/ 2 w 65"/>
                  <a:gd name="T5" fmla="*/ 59 h 71"/>
                  <a:gd name="T6" fmla="*/ 7 w 65"/>
                  <a:gd name="T7" fmla="*/ 49 h 71"/>
                  <a:gd name="T8" fmla="*/ 16 w 65"/>
                  <a:gd name="T9" fmla="*/ 37 h 71"/>
                  <a:gd name="T10" fmla="*/ 25 w 65"/>
                  <a:gd name="T11" fmla="*/ 25 h 71"/>
                  <a:gd name="T12" fmla="*/ 37 w 65"/>
                  <a:gd name="T13" fmla="*/ 14 h 71"/>
                  <a:gd name="T14" fmla="*/ 50 w 65"/>
                  <a:gd name="T15" fmla="*/ 6 h 71"/>
                  <a:gd name="T16" fmla="*/ 65 w 65"/>
                  <a:gd name="T17" fmla="*/ 0 h 71"/>
                  <a:gd name="T18" fmla="*/ 58 w 65"/>
                  <a:gd name="T19" fmla="*/ 8 h 71"/>
                  <a:gd name="T20" fmla="*/ 50 w 65"/>
                  <a:gd name="T21" fmla="*/ 18 h 71"/>
                  <a:gd name="T22" fmla="*/ 41 w 65"/>
                  <a:gd name="T23" fmla="*/ 30 h 71"/>
                  <a:gd name="T24" fmla="*/ 32 w 65"/>
                  <a:gd name="T25" fmla="*/ 43 h 71"/>
                  <a:gd name="T26" fmla="*/ 21 w 65"/>
                  <a:gd name="T27" fmla="*/ 55 h 71"/>
                  <a:gd name="T28" fmla="*/ 13 w 65"/>
                  <a:gd name="T29" fmla="*/ 65 h 71"/>
                  <a:gd name="T30" fmla="*/ 7 w 65"/>
                  <a:gd name="T31" fmla="*/ 70 h 71"/>
                  <a:gd name="T32" fmla="*/ 2 w 65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1"/>
                  <a:gd name="T53" fmla="*/ 65 w 6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1">
                    <a:moveTo>
                      <a:pt x="2" y="71"/>
                    </a:moveTo>
                    <a:lnTo>
                      <a:pt x="0" y="67"/>
                    </a:lnTo>
                    <a:lnTo>
                      <a:pt x="2" y="59"/>
                    </a:lnTo>
                    <a:lnTo>
                      <a:pt x="7" y="49"/>
                    </a:lnTo>
                    <a:lnTo>
                      <a:pt x="16" y="37"/>
                    </a:lnTo>
                    <a:lnTo>
                      <a:pt x="25" y="25"/>
                    </a:lnTo>
                    <a:lnTo>
                      <a:pt x="37" y="14"/>
                    </a:lnTo>
                    <a:lnTo>
                      <a:pt x="50" y="6"/>
                    </a:lnTo>
                    <a:lnTo>
                      <a:pt x="65" y="0"/>
                    </a:lnTo>
                    <a:lnTo>
                      <a:pt x="58" y="8"/>
                    </a:lnTo>
                    <a:lnTo>
                      <a:pt x="50" y="18"/>
                    </a:lnTo>
                    <a:lnTo>
                      <a:pt x="41" y="30"/>
                    </a:lnTo>
                    <a:lnTo>
                      <a:pt x="32" y="43"/>
                    </a:lnTo>
                    <a:lnTo>
                      <a:pt x="21" y="55"/>
                    </a:lnTo>
                    <a:lnTo>
                      <a:pt x="13" y="65"/>
                    </a:lnTo>
                    <a:lnTo>
                      <a:pt x="7" y="70"/>
                    </a:lnTo>
                    <a:lnTo>
                      <a:pt x="2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29" name="Freeform 201"/>
              <p:cNvSpPr>
                <a:spLocks/>
              </p:cNvSpPr>
              <p:nvPr/>
            </p:nvSpPr>
            <p:spPr bwMode="auto">
              <a:xfrm>
                <a:off x="500" y="951"/>
                <a:ext cx="9" cy="21"/>
              </a:xfrm>
              <a:custGeom>
                <a:avLst/>
                <a:gdLst>
                  <a:gd name="T0" fmla="*/ 6 w 17"/>
                  <a:gd name="T1" fmla="*/ 43 h 43"/>
                  <a:gd name="T2" fmla="*/ 0 w 17"/>
                  <a:gd name="T3" fmla="*/ 36 h 43"/>
                  <a:gd name="T4" fmla="*/ 0 w 17"/>
                  <a:gd name="T5" fmla="*/ 22 h 43"/>
                  <a:gd name="T6" fmla="*/ 6 w 17"/>
                  <a:gd name="T7" fmla="*/ 7 h 43"/>
                  <a:gd name="T8" fmla="*/ 17 w 17"/>
                  <a:gd name="T9" fmla="*/ 0 h 43"/>
                  <a:gd name="T10" fmla="*/ 11 w 17"/>
                  <a:gd name="T11" fmla="*/ 12 h 43"/>
                  <a:gd name="T12" fmla="*/ 11 w 17"/>
                  <a:gd name="T13" fmla="*/ 28 h 43"/>
                  <a:gd name="T14" fmla="*/ 11 w 17"/>
                  <a:gd name="T15" fmla="*/ 41 h 43"/>
                  <a:gd name="T16" fmla="*/ 6 w 17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3"/>
                  <a:gd name="T29" fmla="*/ 17 w 17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3">
                    <a:moveTo>
                      <a:pt x="6" y="43"/>
                    </a:moveTo>
                    <a:lnTo>
                      <a:pt x="0" y="36"/>
                    </a:lnTo>
                    <a:lnTo>
                      <a:pt x="0" y="22"/>
                    </a:lnTo>
                    <a:lnTo>
                      <a:pt x="6" y="7"/>
                    </a:lnTo>
                    <a:lnTo>
                      <a:pt x="17" y="0"/>
                    </a:lnTo>
                    <a:lnTo>
                      <a:pt x="11" y="12"/>
                    </a:lnTo>
                    <a:lnTo>
                      <a:pt x="11" y="28"/>
                    </a:lnTo>
                    <a:lnTo>
                      <a:pt x="11" y="41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30" name="Freeform 202"/>
              <p:cNvSpPr>
                <a:spLocks/>
              </p:cNvSpPr>
              <p:nvPr/>
            </p:nvSpPr>
            <p:spPr bwMode="auto">
              <a:xfrm>
                <a:off x="353" y="914"/>
                <a:ext cx="42" cy="40"/>
              </a:xfrm>
              <a:custGeom>
                <a:avLst/>
                <a:gdLst>
                  <a:gd name="T0" fmla="*/ 1 w 85"/>
                  <a:gd name="T1" fmla="*/ 80 h 80"/>
                  <a:gd name="T2" fmla="*/ 0 w 85"/>
                  <a:gd name="T3" fmla="*/ 75 h 80"/>
                  <a:gd name="T4" fmla="*/ 4 w 85"/>
                  <a:gd name="T5" fmla="*/ 67 h 80"/>
                  <a:gd name="T6" fmla="*/ 11 w 85"/>
                  <a:gd name="T7" fmla="*/ 55 h 80"/>
                  <a:gd name="T8" fmla="*/ 23 w 85"/>
                  <a:gd name="T9" fmla="*/ 42 h 80"/>
                  <a:gd name="T10" fmla="*/ 38 w 85"/>
                  <a:gd name="T11" fmla="*/ 28 h 80"/>
                  <a:gd name="T12" fmla="*/ 53 w 85"/>
                  <a:gd name="T13" fmla="*/ 16 h 80"/>
                  <a:gd name="T14" fmla="*/ 69 w 85"/>
                  <a:gd name="T15" fmla="*/ 6 h 80"/>
                  <a:gd name="T16" fmla="*/ 85 w 85"/>
                  <a:gd name="T17" fmla="*/ 0 h 80"/>
                  <a:gd name="T18" fmla="*/ 78 w 85"/>
                  <a:gd name="T19" fmla="*/ 6 h 80"/>
                  <a:gd name="T20" fmla="*/ 68 w 85"/>
                  <a:gd name="T21" fmla="*/ 17 h 80"/>
                  <a:gd name="T22" fmla="*/ 56 w 85"/>
                  <a:gd name="T23" fmla="*/ 31 h 80"/>
                  <a:gd name="T24" fmla="*/ 43 w 85"/>
                  <a:gd name="T25" fmla="*/ 45 h 80"/>
                  <a:gd name="T26" fmla="*/ 30 w 85"/>
                  <a:gd name="T27" fmla="*/ 59 h 80"/>
                  <a:gd name="T28" fmla="*/ 17 w 85"/>
                  <a:gd name="T29" fmla="*/ 71 h 80"/>
                  <a:gd name="T30" fmla="*/ 8 w 85"/>
                  <a:gd name="T31" fmla="*/ 78 h 80"/>
                  <a:gd name="T32" fmla="*/ 1 w 85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80"/>
                  <a:gd name="T53" fmla="*/ 85 w 85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80">
                    <a:moveTo>
                      <a:pt x="1" y="80"/>
                    </a:moveTo>
                    <a:lnTo>
                      <a:pt x="0" y="75"/>
                    </a:lnTo>
                    <a:lnTo>
                      <a:pt x="4" y="67"/>
                    </a:lnTo>
                    <a:lnTo>
                      <a:pt x="11" y="55"/>
                    </a:lnTo>
                    <a:lnTo>
                      <a:pt x="23" y="42"/>
                    </a:lnTo>
                    <a:lnTo>
                      <a:pt x="38" y="28"/>
                    </a:lnTo>
                    <a:lnTo>
                      <a:pt x="53" y="16"/>
                    </a:lnTo>
                    <a:lnTo>
                      <a:pt x="69" y="6"/>
                    </a:lnTo>
                    <a:lnTo>
                      <a:pt x="85" y="0"/>
                    </a:lnTo>
                    <a:lnTo>
                      <a:pt x="78" y="6"/>
                    </a:lnTo>
                    <a:lnTo>
                      <a:pt x="68" y="17"/>
                    </a:lnTo>
                    <a:lnTo>
                      <a:pt x="56" y="31"/>
                    </a:lnTo>
                    <a:lnTo>
                      <a:pt x="43" y="45"/>
                    </a:lnTo>
                    <a:lnTo>
                      <a:pt x="30" y="59"/>
                    </a:lnTo>
                    <a:lnTo>
                      <a:pt x="17" y="71"/>
                    </a:lnTo>
                    <a:lnTo>
                      <a:pt x="8" y="78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31" name="Freeform 203"/>
              <p:cNvSpPr>
                <a:spLocks/>
              </p:cNvSpPr>
              <p:nvPr/>
            </p:nvSpPr>
            <p:spPr bwMode="auto">
              <a:xfrm>
                <a:off x="385" y="915"/>
                <a:ext cx="42" cy="46"/>
              </a:xfrm>
              <a:custGeom>
                <a:avLst/>
                <a:gdLst>
                  <a:gd name="T0" fmla="*/ 1 w 84"/>
                  <a:gd name="T1" fmla="*/ 93 h 93"/>
                  <a:gd name="T2" fmla="*/ 0 w 84"/>
                  <a:gd name="T3" fmla="*/ 87 h 93"/>
                  <a:gd name="T4" fmla="*/ 4 w 84"/>
                  <a:gd name="T5" fmla="*/ 76 h 93"/>
                  <a:gd name="T6" fmla="*/ 13 w 84"/>
                  <a:gd name="T7" fmla="*/ 63 h 93"/>
                  <a:gd name="T8" fmla="*/ 25 w 84"/>
                  <a:gd name="T9" fmla="*/ 46 h 93"/>
                  <a:gd name="T10" fmla="*/ 39 w 84"/>
                  <a:gd name="T11" fmla="*/ 30 h 93"/>
                  <a:gd name="T12" fmla="*/ 55 w 84"/>
                  <a:gd name="T13" fmla="*/ 16 h 93"/>
                  <a:gd name="T14" fmla="*/ 69 w 84"/>
                  <a:gd name="T15" fmla="*/ 5 h 93"/>
                  <a:gd name="T16" fmla="*/ 84 w 84"/>
                  <a:gd name="T17" fmla="*/ 0 h 93"/>
                  <a:gd name="T18" fmla="*/ 78 w 84"/>
                  <a:gd name="T19" fmla="*/ 8 h 93"/>
                  <a:gd name="T20" fmla="*/ 68 w 84"/>
                  <a:gd name="T21" fmla="*/ 19 h 93"/>
                  <a:gd name="T22" fmla="*/ 56 w 84"/>
                  <a:gd name="T23" fmla="*/ 36 h 93"/>
                  <a:gd name="T24" fmla="*/ 43 w 84"/>
                  <a:gd name="T25" fmla="*/ 52 h 93"/>
                  <a:gd name="T26" fmla="*/ 29 w 84"/>
                  <a:gd name="T27" fmla="*/ 68 h 93"/>
                  <a:gd name="T28" fmla="*/ 17 w 84"/>
                  <a:gd name="T29" fmla="*/ 82 h 93"/>
                  <a:gd name="T30" fmla="*/ 6 w 84"/>
                  <a:gd name="T31" fmla="*/ 90 h 93"/>
                  <a:gd name="T32" fmla="*/ 1 w 84"/>
                  <a:gd name="T33" fmla="*/ 9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3"/>
                  <a:gd name="T53" fmla="*/ 84 w 84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3">
                    <a:moveTo>
                      <a:pt x="1" y="93"/>
                    </a:moveTo>
                    <a:lnTo>
                      <a:pt x="0" y="87"/>
                    </a:lnTo>
                    <a:lnTo>
                      <a:pt x="4" y="76"/>
                    </a:lnTo>
                    <a:lnTo>
                      <a:pt x="13" y="63"/>
                    </a:lnTo>
                    <a:lnTo>
                      <a:pt x="25" y="46"/>
                    </a:lnTo>
                    <a:lnTo>
                      <a:pt x="39" y="30"/>
                    </a:lnTo>
                    <a:lnTo>
                      <a:pt x="55" y="16"/>
                    </a:lnTo>
                    <a:lnTo>
                      <a:pt x="69" y="5"/>
                    </a:lnTo>
                    <a:lnTo>
                      <a:pt x="84" y="0"/>
                    </a:lnTo>
                    <a:lnTo>
                      <a:pt x="78" y="8"/>
                    </a:lnTo>
                    <a:lnTo>
                      <a:pt x="68" y="19"/>
                    </a:lnTo>
                    <a:lnTo>
                      <a:pt x="56" y="36"/>
                    </a:lnTo>
                    <a:lnTo>
                      <a:pt x="43" y="52"/>
                    </a:lnTo>
                    <a:lnTo>
                      <a:pt x="29" y="68"/>
                    </a:lnTo>
                    <a:lnTo>
                      <a:pt x="17" y="82"/>
                    </a:lnTo>
                    <a:lnTo>
                      <a:pt x="6" y="90"/>
                    </a:lnTo>
                    <a:lnTo>
                      <a:pt x="1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732" name="Freeform 204"/>
              <p:cNvSpPr>
                <a:spLocks/>
              </p:cNvSpPr>
              <p:nvPr/>
            </p:nvSpPr>
            <p:spPr bwMode="auto">
              <a:xfrm>
                <a:off x="441" y="923"/>
                <a:ext cx="32" cy="45"/>
              </a:xfrm>
              <a:custGeom>
                <a:avLst/>
                <a:gdLst>
                  <a:gd name="T0" fmla="*/ 2 w 63"/>
                  <a:gd name="T1" fmla="*/ 90 h 90"/>
                  <a:gd name="T2" fmla="*/ 0 w 63"/>
                  <a:gd name="T3" fmla="*/ 84 h 90"/>
                  <a:gd name="T4" fmla="*/ 2 w 63"/>
                  <a:gd name="T5" fmla="*/ 74 h 90"/>
                  <a:gd name="T6" fmla="*/ 7 w 63"/>
                  <a:gd name="T7" fmla="*/ 62 h 90"/>
                  <a:gd name="T8" fmla="*/ 15 w 63"/>
                  <a:gd name="T9" fmla="*/ 47 h 90"/>
                  <a:gd name="T10" fmla="*/ 24 w 63"/>
                  <a:gd name="T11" fmla="*/ 31 h 90"/>
                  <a:gd name="T12" fmla="*/ 36 w 63"/>
                  <a:gd name="T13" fmla="*/ 17 h 90"/>
                  <a:gd name="T14" fmla="*/ 49 w 63"/>
                  <a:gd name="T15" fmla="*/ 7 h 90"/>
                  <a:gd name="T16" fmla="*/ 63 w 63"/>
                  <a:gd name="T17" fmla="*/ 0 h 90"/>
                  <a:gd name="T18" fmla="*/ 57 w 63"/>
                  <a:gd name="T19" fmla="*/ 9 h 90"/>
                  <a:gd name="T20" fmla="*/ 49 w 63"/>
                  <a:gd name="T21" fmla="*/ 21 h 90"/>
                  <a:gd name="T22" fmla="*/ 40 w 63"/>
                  <a:gd name="T23" fmla="*/ 36 h 90"/>
                  <a:gd name="T24" fmla="*/ 31 w 63"/>
                  <a:gd name="T25" fmla="*/ 52 h 90"/>
                  <a:gd name="T26" fmla="*/ 21 w 63"/>
                  <a:gd name="T27" fmla="*/ 67 h 90"/>
                  <a:gd name="T28" fmla="*/ 14 w 63"/>
                  <a:gd name="T29" fmla="*/ 80 h 90"/>
                  <a:gd name="T30" fmla="*/ 7 w 63"/>
                  <a:gd name="T31" fmla="*/ 87 h 90"/>
                  <a:gd name="T32" fmla="*/ 2 w 63"/>
                  <a:gd name="T33" fmla="*/ 9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0"/>
                  <a:gd name="T53" fmla="*/ 63 w 63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0">
                    <a:moveTo>
                      <a:pt x="2" y="90"/>
                    </a:moveTo>
                    <a:lnTo>
                      <a:pt x="0" y="84"/>
                    </a:lnTo>
                    <a:lnTo>
                      <a:pt x="2" y="74"/>
                    </a:lnTo>
                    <a:lnTo>
                      <a:pt x="7" y="62"/>
                    </a:lnTo>
                    <a:lnTo>
                      <a:pt x="15" y="47"/>
                    </a:lnTo>
                    <a:lnTo>
                      <a:pt x="24" y="31"/>
                    </a:lnTo>
                    <a:lnTo>
                      <a:pt x="36" y="17"/>
                    </a:lnTo>
                    <a:lnTo>
                      <a:pt x="49" y="7"/>
                    </a:lnTo>
                    <a:lnTo>
                      <a:pt x="63" y="0"/>
                    </a:lnTo>
                    <a:lnTo>
                      <a:pt x="57" y="9"/>
                    </a:lnTo>
                    <a:lnTo>
                      <a:pt x="49" y="21"/>
                    </a:lnTo>
                    <a:lnTo>
                      <a:pt x="40" y="36"/>
                    </a:lnTo>
                    <a:lnTo>
                      <a:pt x="31" y="52"/>
                    </a:lnTo>
                    <a:lnTo>
                      <a:pt x="21" y="67"/>
                    </a:lnTo>
                    <a:lnTo>
                      <a:pt x="14" y="80"/>
                    </a:lnTo>
                    <a:lnTo>
                      <a:pt x="7" y="87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3409" name="Freeform 206"/>
            <p:cNvSpPr>
              <a:spLocks/>
            </p:cNvSpPr>
            <p:nvPr/>
          </p:nvSpPr>
          <p:spPr bwMode="auto">
            <a:xfrm>
              <a:off x="464" y="935"/>
              <a:ext cx="32" cy="33"/>
            </a:xfrm>
            <a:custGeom>
              <a:avLst/>
              <a:gdLst>
                <a:gd name="T0" fmla="*/ 1 w 66"/>
                <a:gd name="T1" fmla="*/ 66 h 66"/>
                <a:gd name="T2" fmla="*/ 0 w 66"/>
                <a:gd name="T3" fmla="*/ 61 h 66"/>
                <a:gd name="T4" fmla="*/ 5 w 66"/>
                <a:gd name="T5" fmla="*/ 53 h 66"/>
                <a:gd name="T6" fmla="*/ 13 w 66"/>
                <a:gd name="T7" fmla="*/ 42 h 66"/>
                <a:gd name="T8" fmla="*/ 24 w 66"/>
                <a:gd name="T9" fmla="*/ 30 h 66"/>
                <a:gd name="T10" fmla="*/ 35 w 66"/>
                <a:gd name="T11" fmla="*/ 19 h 66"/>
                <a:gd name="T12" fmla="*/ 47 w 66"/>
                <a:gd name="T13" fmla="*/ 9 h 66"/>
                <a:gd name="T14" fmla="*/ 58 w 66"/>
                <a:gd name="T15" fmla="*/ 2 h 66"/>
                <a:gd name="T16" fmla="*/ 66 w 66"/>
                <a:gd name="T17" fmla="*/ 0 h 66"/>
                <a:gd name="T18" fmla="*/ 60 w 66"/>
                <a:gd name="T19" fmla="*/ 6 h 66"/>
                <a:gd name="T20" fmla="*/ 52 w 66"/>
                <a:gd name="T21" fmla="*/ 15 h 66"/>
                <a:gd name="T22" fmla="*/ 43 w 66"/>
                <a:gd name="T23" fmla="*/ 26 h 66"/>
                <a:gd name="T24" fmla="*/ 34 w 66"/>
                <a:gd name="T25" fmla="*/ 36 h 66"/>
                <a:gd name="T26" fmla="*/ 24 w 66"/>
                <a:gd name="T27" fmla="*/ 47 h 66"/>
                <a:gd name="T28" fmla="*/ 14 w 66"/>
                <a:gd name="T29" fmla="*/ 57 h 66"/>
                <a:gd name="T30" fmla="*/ 7 w 66"/>
                <a:gd name="T31" fmla="*/ 63 h 66"/>
                <a:gd name="T32" fmla="*/ 1 w 66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6"/>
                <a:gd name="T53" fmla="*/ 66 w 6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6">
                  <a:moveTo>
                    <a:pt x="1" y="66"/>
                  </a:moveTo>
                  <a:lnTo>
                    <a:pt x="0" y="61"/>
                  </a:lnTo>
                  <a:lnTo>
                    <a:pt x="5" y="53"/>
                  </a:lnTo>
                  <a:lnTo>
                    <a:pt x="13" y="42"/>
                  </a:lnTo>
                  <a:lnTo>
                    <a:pt x="24" y="30"/>
                  </a:lnTo>
                  <a:lnTo>
                    <a:pt x="35" y="19"/>
                  </a:lnTo>
                  <a:lnTo>
                    <a:pt x="47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3" y="26"/>
                  </a:lnTo>
                  <a:lnTo>
                    <a:pt x="34" y="36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7" y="63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0" name="Freeform 207"/>
            <p:cNvSpPr>
              <a:spLocks/>
            </p:cNvSpPr>
            <p:nvPr/>
          </p:nvSpPr>
          <p:spPr bwMode="auto">
            <a:xfrm>
              <a:off x="488" y="939"/>
              <a:ext cx="13" cy="24"/>
            </a:xfrm>
            <a:custGeom>
              <a:avLst/>
              <a:gdLst>
                <a:gd name="T0" fmla="*/ 2 w 25"/>
                <a:gd name="T1" fmla="*/ 48 h 48"/>
                <a:gd name="T2" fmla="*/ 0 w 25"/>
                <a:gd name="T3" fmla="*/ 39 h 48"/>
                <a:gd name="T4" fmla="*/ 4 w 25"/>
                <a:gd name="T5" fmla="*/ 23 h 48"/>
                <a:gd name="T6" fmla="*/ 12 w 25"/>
                <a:gd name="T7" fmla="*/ 7 h 48"/>
                <a:gd name="T8" fmla="*/ 25 w 25"/>
                <a:gd name="T9" fmla="*/ 0 h 48"/>
                <a:gd name="T10" fmla="*/ 16 w 25"/>
                <a:gd name="T11" fmla="*/ 12 h 48"/>
                <a:gd name="T12" fmla="*/ 13 w 25"/>
                <a:gd name="T13" fmla="*/ 30 h 48"/>
                <a:gd name="T14" fmla="*/ 9 w 25"/>
                <a:gd name="T15" fmla="*/ 45 h 48"/>
                <a:gd name="T16" fmla="*/ 2 w 25"/>
                <a:gd name="T17" fmla="*/ 4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8"/>
                <a:gd name="T29" fmla="*/ 25 w 2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8">
                  <a:moveTo>
                    <a:pt x="2" y="4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7"/>
                  </a:lnTo>
                  <a:lnTo>
                    <a:pt x="25" y="0"/>
                  </a:lnTo>
                  <a:lnTo>
                    <a:pt x="16" y="12"/>
                  </a:lnTo>
                  <a:lnTo>
                    <a:pt x="13" y="30"/>
                  </a:lnTo>
                  <a:lnTo>
                    <a:pt x="9" y="45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1" name="Freeform 208"/>
            <p:cNvSpPr>
              <a:spLocks/>
            </p:cNvSpPr>
            <p:nvPr/>
          </p:nvSpPr>
          <p:spPr bwMode="auto">
            <a:xfrm>
              <a:off x="317" y="920"/>
              <a:ext cx="26" cy="19"/>
            </a:xfrm>
            <a:custGeom>
              <a:avLst/>
              <a:gdLst>
                <a:gd name="T0" fmla="*/ 51 w 51"/>
                <a:gd name="T1" fmla="*/ 0 h 38"/>
                <a:gd name="T2" fmla="*/ 47 w 51"/>
                <a:gd name="T3" fmla="*/ 3 h 38"/>
                <a:gd name="T4" fmla="*/ 42 w 51"/>
                <a:gd name="T5" fmla="*/ 8 h 38"/>
                <a:gd name="T6" fmla="*/ 35 w 51"/>
                <a:gd name="T7" fmla="*/ 16 h 38"/>
                <a:gd name="T8" fmla="*/ 29 w 51"/>
                <a:gd name="T9" fmla="*/ 24 h 38"/>
                <a:gd name="T10" fmla="*/ 21 w 51"/>
                <a:gd name="T11" fmla="*/ 30 h 38"/>
                <a:gd name="T12" fmla="*/ 13 w 51"/>
                <a:gd name="T13" fmla="*/ 35 h 38"/>
                <a:gd name="T14" fmla="*/ 7 w 51"/>
                <a:gd name="T15" fmla="*/ 38 h 38"/>
                <a:gd name="T16" fmla="*/ 1 w 51"/>
                <a:gd name="T17" fmla="*/ 36 h 38"/>
                <a:gd name="T18" fmla="*/ 0 w 51"/>
                <a:gd name="T19" fmla="*/ 32 h 38"/>
                <a:gd name="T20" fmla="*/ 3 w 51"/>
                <a:gd name="T21" fmla="*/ 28 h 38"/>
                <a:gd name="T22" fmla="*/ 9 w 51"/>
                <a:gd name="T23" fmla="*/ 22 h 38"/>
                <a:gd name="T24" fmla="*/ 17 w 51"/>
                <a:gd name="T25" fmla="*/ 17 h 38"/>
                <a:gd name="T26" fmla="*/ 27 w 51"/>
                <a:gd name="T27" fmla="*/ 12 h 38"/>
                <a:gd name="T28" fmla="*/ 37 w 51"/>
                <a:gd name="T29" fmla="*/ 7 h 38"/>
                <a:gd name="T30" fmla="*/ 45 w 51"/>
                <a:gd name="T31" fmla="*/ 3 h 38"/>
                <a:gd name="T32" fmla="*/ 51 w 5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8"/>
                <a:gd name="T53" fmla="*/ 51 w 5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8">
                  <a:moveTo>
                    <a:pt x="51" y="0"/>
                  </a:moveTo>
                  <a:lnTo>
                    <a:pt x="47" y="3"/>
                  </a:lnTo>
                  <a:lnTo>
                    <a:pt x="42" y="8"/>
                  </a:lnTo>
                  <a:lnTo>
                    <a:pt x="35" y="16"/>
                  </a:lnTo>
                  <a:lnTo>
                    <a:pt x="29" y="24"/>
                  </a:lnTo>
                  <a:lnTo>
                    <a:pt x="21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9" y="22"/>
                  </a:lnTo>
                  <a:lnTo>
                    <a:pt x="17" y="17"/>
                  </a:lnTo>
                  <a:lnTo>
                    <a:pt x="27" y="12"/>
                  </a:lnTo>
                  <a:lnTo>
                    <a:pt x="37" y="7"/>
                  </a:lnTo>
                  <a:lnTo>
                    <a:pt x="45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2" name="Freeform 209"/>
            <p:cNvSpPr>
              <a:spLocks/>
            </p:cNvSpPr>
            <p:nvPr/>
          </p:nvSpPr>
          <p:spPr bwMode="auto">
            <a:xfrm>
              <a:off x="307" y="919"/>
              <a:ext cx="31" cy="6"/>
            </a:xfrm>
            <a:custGeom>
              <a:avLst/>
              <a:gdLst>
                <a:gd name="T0" fmla="*/ 62 w 62"/>
                <a:gd name="T1" fmla="*/ 3 h 10"/>
                <a:gd name="T2" fmla="*/ 58 w 62"/>
                <a:gd name="T3" fmla="*/ 3 h 10"/>
                <a:gd name="T4" fmla="*/ 50 w 62"/>
                <a:gd name="T5" fmla="*/ 2 h 10"/>
                <a:gd name="T6" fmla="*/ 39 w 62"/>
                <a:gd name="T7" fmla="*/ 1 h 10"/>
                <a:gd name="T8" fmla="*/ 29 w 62"/>
                <a:gd name="T9" fmla="*/ 1 h 10"/>
                <a:gd name="T10" fmla="*/ 18 w 62"/>
                <a:gd name="T11" fmla="*/ 0 h 10"/>
                <a:gd name="T12" fmla="*/ 9 w 62"/>
                <a:gd name="T13" fmla="*/ 1 h 10"/>
                <a:gd name="T14" fmla="*/ 3 w 62"/>
                <a:gd name="T15" fmla="*/ 3 h 10"/>
                <a:gd name="T16" fmla="*/ 0 w 62"/>
                <a:gd name="T17" fmla="*/ 6 h 10"/>
                <a:gd name="T18" fmla="*/ 1 w 62"/>
                <a:gd name="T19" fmla="*/ 9 h 10"/>
                <a:gd name="T20" fmla="*/ 8 w 62"/>
                <a:gd name="T21" fmla="*/ 10 h 10"/>
                <a:gd name="T22" fmla="*/ 16 w 62"/>
                <a:gd name="T23" fmla="*/ 10 h 10"/>
                <a:gd name="T24" fmla="*/ 25 w 62"/>
                <a:gd name="T25" fmla="*/ 9 h 10"/>
                <a:gd name="T26" fmla="*/ 35 w 62"/>
                <a:gd name="T27" fmla="*/ 8 h 10"/>
                <a:gd name="T28" fmla="*/ 46 w 62"/>
                <a:gd name="T29" fmla="*/ 6 h 10"/>
                <a:gd name="T30" fmla="*/ 55 w 62"/>
                <a:gd name="T31" fmla="*/ 4 h 10"/>
                <a:gd name="T32" fmla="*/ 62 w 62"/>
                <a:gd name="T33" fmla="*/ 3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0"/>
                <a:gd name="T53" fmla="*/ 62 w 6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0">
                  <a:moveTo>
                    <a:pt x="62" y="3"/>
                  </a:moveTo>
                  <a:lnTo>
                    <a:pt x="58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5" y="9"/>
                  </a:lnTo>
                  <a:lnTo>
                    <a:pt x="35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3" name="Freeform 210"/>
            <p:cNvSpPr>
              <a:spLocks/>
            </p:cNvSpPr>
            <p:nvPr/>
          </p:nvSpPr>
          <p:spPr bwMode="auto">
            <a:xfrm>
              <a:off x="314" y="900"/>
              <a:ext cx="30" cy="21"/>
            </a:xfrm>
            <a:custGeom>
              <a:avLst/>
              <a:gdLst>
                <a:gd name="T0" fmla="*/ 59 w 59"/>
                <a:gd name="T1" fmla="*/ 42 h 42"/>
                <a:gd name="T2" fmla="*/ 52 w 59"/>
                <a:gd name="T3" fmla="*/ 38 h 42"/>
                <a:gd name="T4" fmla="*/ 41 w 59"/>
                <a:gd name="T5" fmla="*/ 32 h 42"/>
                <a:gd name="T6" fmla="*/ 31 w 59"/>
                <a:gd name="T7" fmla="*/ 26 h 42"/>
                <a:gd name="T8" fmla="*/ 20 w 59"/>
                <a:gd name="T9" fmla="*/ 19 h 42"/>
                <a:gd name="T10" fmla="*/ 11 w 59"/>
                <a:gd name="T11" fmla="*/ 13 h 42"/>
                <a:gd name="T12" fmla="*/ 4 w 59"/>
                <a:gd name="T13" fmla="*/ 7 h 42"/>
                <a:gd name="T14" fmla="*/ 0 w 59"/>
                <a:gd name="T15" fmla="*/ 3 h 42"/>
                <a:gd name="T16" fmla="*/ 2 w 59"/>
                <a:gd name="T17" fmla="*/ 0 h 42"/>
                <a:gd name="T18" fmla="*/ 7 w 59"/>
                <a:gd name="T19" fmla="*/ 0 h 42"/>
                <a:gd name="T20" fmla="*/ 14 w 59"/>
                <a:gd name="T21" fmla="*/ 3 h 42"/>
                <a:gd name="T22" fmla="*/ 21 w 59"/>
                <a:gd name="T23" fmla="*/ 9 h 42"/>
                <a:gd name="T24" fmla="*/ 31 w 59"/>
                <a:gd name="T25" fmla="*/ 16 h 42"/>
                <a:gd name="T26" fmla="*/ 40 w 59"/>
                <a:gd name="T27" fmla="*/ 24 h 42"/>
                <a:gd name="T28" fmla="*/ 48 w 59"/>
                <a:gd name="T29" fmla="*/ 31 h 42"/>
                <a:gd name="T30" fmla="*/ 54 w 59"/>
                <a:gd name="T31" fmla="*/ 38 h 42"/>
                <a:gd name="T32" fmla="*/ 59 w 59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2"/>
                <a:gd name="T53" fmla="*/ 59 w 5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2">
                  <a:moveTo>
                    <a:pt x="59" y="42"/>
                  </a:moveTo>
                  <a:lnTo>
                    <a:pt x="52" y="38"/>
                  </a:lnTo>
                  <a:lnTo>
                    <a:pt x="41" y="32"/>
                  </a:lnTo>
                  <a:lnTo>
                    <a:pt x="31" y="26"/>
                  </a:lnTo>
                  <a:lnTo>
                    <a:pt x="20" y="19"/>
                  </a:lnTo>
                  <a:lnTo>
                    <a:pt x="11" y="1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1" y="9"/>
                  </a:lnTo>
                  <a:lnTo>
                    <a:pt x="31" y="16"/>
                  </a:lnTo>
                  <a:lnTo>
                    <a:pt x="40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59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4" name="Freeform 211"/>
            <p:cNvSpPr>
              <a:spLocks/>
            </p:cNvSpPr>
            <p:nvPr/>
          </p:nvSpPr>
          <p:spPr bwMode="auto">
            <a:xfrm>
              <a:off x="493" y="904"/>
              <a:ext cx="8" cy="32"/>
            </a:xfrm>
            <a:custGeom>
              <a:avLst/>
              <a:gdLst>
                <a:gd name="T0" fmla="*/ 4 w 17"/>
                <a:gd name="T1" fmla="*/ 63 h 63"/>
                <a:gd name="T2" fmla="*/ 1 w 17"/>
                <a:gd name="T3" fmla="*/ 47 h 63"/>
                <a:gd name="T4" fmla="*/ 0 w 17"/>
                <a:gd name="T5" fmla="*/ 25 h 63"/>
                <a:gd name="T6" fmla="*/ 1 w 17"/>
                <a:gd name="T7" fmla="*/ 8 h 63"/>
                <a:gd name="T8" fmla="*/ 10 w 17"/>
                <a:gd name="T9" fmla="*/ 0 h 63"/>
                <a:gd name="T10" fmla="*/ 17 w 17"/>
                <a:gd name="T11" fmla="*/ 7 h 63"/>
                <a:gd name="T12" fmla="*/ 14 w 17"/>
                <a:gd name="T13" fmla="*/ 24 h 63"/>
                <a:gd name="T14" fmla="*/ 8 w 17"/>
                <a:gd name="T15" fmla="*/ 46 h 63"/>
                <a:gd name="T16" fmla="*/ 4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4" y="63"/>
                  </a:moveTo>
                  <a:lnTo>
                    <a:pt x="1" y="47"/>
                  </a:lnTo>
                  <a:lnTo>
                    <a:pt x="0" y="25"/>
                  </a:lnTo>
                  <a:lnTo>
                    <a:pt x="1" y="8"/>
                  </a:lnTo>
                  <a:lnTo>
                    <a:pt x="10" y="0"/>
                  </a:lnTo>
                  <a:lnTo>
                    <a:pt x="17" y="7"/>
                  </a:lnTo>
                  <a:lnTo>
                    <a:pt x="14" y="24"/>
                  </a:lnTo>
                  <a:lnTo>
                    <a:pt x="8" y="46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5" name="Freeform 212"/>
            <p:cNvSpPr>
              <a:spLocks/>
            </p:cNvSpPr>
            <p:nvPr/>
          </p:nvSpPr>
          <p:spPr bwMode="auto">
            <a:xfrm>
              <a:off x="501" y="911"/>
              <a:ext cx="18" cy="30"/>
            </a:xfrm>
            <a:custGeom>
              <a:avLst/>
              <a:gdLst>
                <a:gd name="T0" fmla="*/ 0 w 34"/>
                <a:gd name="T1" fmla="*/ 60 h 60"/>
                <a:gd name="T2" fmla="*/ 3 w 34"/>
                <a:gd name="T3" fmla="*/ 45 h 60"/>
                <a:gd name="T4" fmla="*/ 9 w 34"/>
                <a:gd name="T5" fmla="*/ 25 h 60"/>
                <a:gd name="T6" fmla="*/ 18 w 34"/>
                <a:gd name="T7" fmla="*/ 7 h 60"/>
                <a:gd name="T8" fmla="*/ 30 w 34"/>
                <a:gd name="T9" fmla="*/ 0 h 60"/>
                <a:gd name="T10" fmla="*/ 34 w 34"/>
                <a:gd name="T11" fmla="*/ 2 h 60"/>
                <a:gd name="T12" fmla="*/ 33 w 34"/>
                <a:gd name="T13" fmla="*/ 7 h 60"/>
                <a:gd name="T14" fmla="*/ 29 w 34"/>
                <a:gd name="T15" fmla="*/ 16 h 60"/>
                <a:gd name="T16" fmla="*/ 24 w 34"/>
                <a:gd name="T17" fmla="*/ 26 h 60"/>
                <a:gd name="T18" fmla="*/ 16 w 34"/>
                <a:gd name="T19" fmla="*/ 37 h 60"/>
                <a:gd name="T20" fmla="*/ 9 w 34"/>
                <a:gd name="T21" fmla="*/ 47 h 60"/>
                <a:gd name="T22" fmla="*/ 4 w 34"/>
                <a:gd name="T23" fmla="*/ 56 h 60"/>
                <a:gd name="T24" fmla="*/ 0 w 34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0"/>
                <a:gd name="T41" fmla="*/ 34 w 34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0">
                  <a:moveTo>
                    <a:pt x="0" y="60"/>
                  </a:moveTo>
                  <a:lnTo>
                    <a:pt x="3" y="45"/>
                  </a:lnTo>
                  <a:lnTo>
                    <a:pt x="9" y="25"/>
                  </a:lnTo>
                  <a:lnTo>
                    <a:pt x="18" y="7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7"/>
                  </a:lnTo>
                  <a:lnTo>
                    <a:pt x="29" y="16"/>
                  </a:lnTo>
                  <a:lnTo>
                    <a:pt x="24" y="26"/>
                  </a:lnTo>
                  <a:lnTo>
                    <a:pt x="16" y="37"/>
                  </a:lnTo>
                  <a:lnTo>
                    <a:pt x="9" y="47"/>
                  </a:lnTo>
                  <a:lnTo>
                    <a:pt x="4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6" name="Freeform 213"/>
            <p:cNvSpPr>
              <a:spLocks/>
            </p:cNvSpPr>
            <p:nvPr/>
          </p:nvSpPr>
          <p:spPr bwMode="auto">
            <a:xfrm>
              <a:off x="477" y="904"/>
              <a:ext cx="9" cy="30"/>
            </a:xfrm>
            <a:custGeom>
              <a:avLst/>
              <a:gdLst>
                <a:gd name="T0" fmla="*/ 9 w 17"/>
                <a:gd name="T1" fmla="*/ 60 h 60"/>
                <a:gd name="T2" fmla="*/ 2 w 17"/>
                <a:gd name="T3" fmla="*/ 50 h 60"/>
                <a:gd name="T4" fmla="*/ 0 w 17"/>
                <a:gd name="T5" fmla="*/ 31 h 60"/>
                <a:gd name="T6" fmla="*/ 1 w 17"/>
                <a:gd name="T7" fmla="*/ 11 h 60"/>
                <a:gd name="T8" fmla="*/ 10 w 17"/>
                <a:gd name="T9" fmla="*/ 0 h 60"/>
                <a:gd name="T10" fmla="*/ 17 w 17"/>
                <a:gd name="T11" fmla="*/ 4 h 60"/>
                <a:gd name="T12" fmla="*/ 15 w 17"/>
                <a:gd name="T13" fmla="*/ 21 h 60"/>
                <a:gd name="T14" fmla="*/ 11 w 17"/>
                <a:gd name="T15" fmla="*/ 43 h 60"/>
                <a:gd name="T16" fmla="*/ 9 w 17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0"/>
                <a:gd name="T29" fmla="*/ 17 w 1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0">
                  <a:moveTo>
                    <a:pt x="9" y="60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5" y="21"/>
                  </a:lnTo>
                  <a:lnTo>
                    <a:pt x="11" y="43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7" name="Freeform 214"/>
            <p:cNvSpPr>
              <a:spLocks/>
            </p:cNvSpPr>
            <p:nvPr/>
          </p:nvSpPr>
          <p:spPr bwMode="auto">
            <a:xfrm>
              <a:off x="464" y="896"/>
              <a:ext cx="6" cy="32"/>
            </a:xfrm>
            <a:custGeom>
              <a:avLst/>
              <a:gdLst>
                <a:gd name="T0" fmla="*/ 13 w 13"/>
                <a:gd name="T1" fmla="*/ 65 h 65"/>
                <a:gd name="T2" fmla="*/ 7 w 13"/>
                <a:gd name="T3" fmla="*/ 52 h 65"/>
                <a:gd name="T4" fmla="*/ 1 w 13"/>
                <a:gd name="T5" fmla="*/ 32 h 65"/>
                <a:gd name="T6" fmla="*/ 0 w 13"/>
                <a:gd name="T7" fmla="*/ 11 h 65"/>
                <a:gd name="T8" fmla="*/ 7 w 13"/>
                <a:gd name="T9" fmla="*/ 0 h 65"/>
                <a:gd name="T10" fmla="*/ 12 w 13"/>
                <a:gd name="T11" fmla="*/ 5 h 65"/>
                <a:gd name="T12" fmla="*/ 13 w 13"/>
                <a:gd name="T13" fmla="*/ 22 h 65"/>
                <a:gd name="T14" fmla="*/ 12 w 13"/>
                <a:gd name="T15" fmla="*/ 45 h 65"/>
                <a:gd name="T16" fmla="*/ 13 w 13"/>
                <a:gd name="T17" fmla="*/ 6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5"/>
                <a:gd name="T29" fmla="*/ 13 w 1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5">
                  <a:moveTo>
                    <a:pt x="13" y="65"/>
                  </a:moveTo>
                  <a:lnTo>
                    <a:pt x="7" y="52"/>
                  </a:lnTo>
                  <a:lnTo>
                    <a:pt x="1" y="32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2"/>
                  </a:lnTo>
                  <a:lnTo>
                    <a:pt x="12" y="45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8" name="Freeform 215"/>
            <p:cNvSpPr>
              <a:spLocks/>
            </p:cNvSpPr>
            <p:nvPr/>
          </p:nvSpPr>
          <p:spPr bwMode="auto">
            <a:xfrm>
              <a:off x="448" y="891"/>
              <a:ext cx="9" cy="32"/>
            </a:xfrm>
            <a:custGeom>
              <a:avLst/>
              <a:gdLst>
                <a:gd name="T0" fmla="*/ 17 w 17"/>
                <a:gd name="T1" fmla="*/ 63 h 63"/>
                <a:gd name="T2" fmla="*/ 10 w 17"/>
                <a:gd name="T3" fmla="*/ 48 h 63"/>
                <a:gd name="T4" fmla="*/ 4 w 17"/>
                <a:gd name="T5" fmla="*/ 27 h 63"/>
                <a:gd name="T6" fmla="*/ 0 w 17"/>
                <a:gd name="T7" fmla="*/ 8 h 63"/>
                <a:gd name="T8" fmla="*/ 5 w 17"/>
                <a:gd name="T9" fmla="*/ 0 h 63"/>
                <a:gd name="T10" fmla="*/ 12 w 17"/>
                <a:gd name="T11" fmla="*/ 7 h 63"/>
                <a:gd name="T12" fmla="*/ 14 w 17"/>
                <a:gd name="T13" fmla="*/ 24 h 63"/>
                <a:gd name="T14" fmla="*/ 14 w 17"/>
                <a:gd name="T15" fmla="*/ 46 h 63"/>
                <a:gd name="T16" fmla="*/ 17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17" y="63"/>
                  </a:moveTo>
                  <a:lnTo>
                    <a:pt x="10" y="48"/>
                  </a:lnTo>
                  <a:lnTo>
                    <a:pt x="4" y="27"/>
                  </a:lnTo>
                  <a:lnTo>
                    <a:pt x="0" y="8"/>
                  </a:lnTo>
                  <a:lnTo>
                    <a:pt x="5" y="0"/>
                  </a:lnTo>
                  <a:lnTo>
                    <a:pt x="12" y="7"/>
                  </a:lnTo>
                  <a:lnTo>
                    <a:pt x="14" y="24"/>
                  </a:lnTo>
                  <a:lnTo>
                    <a:pt x="14" y="46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9" name="Freeform 216"/>
            <p:cNvSpPr>
              <a:spLocks/>
            </p:cNvSpPr>
            <p:nvPr/>
          </p:nvSpPr>
          <p:spPr bwMode="auto">
            <a:xfrm>
              <a:off x="433" y="884"/>
              <a:ext cx="10" cy="36"/>
            </a:xfrm>
            <a:custGeom>
              <a:avLst/>
              <a:gdLst>
                <a:gd name="T0" fmla="*/ 21 w 21"/>
                <a:gd name="T1" fmla="*/ 71 h 71"/>
                <a:gd name="T2" fmla="*/ 12 w 21"/>
                <a:gd name="T3" fmla="*/ 52 h 71"/>
                <a:gd name="T4" fmla="*/ 3 w 21"/>
                <a:gd name="T5" fmla="*/ 29 h 71"/>
                <a:gd name="T6" fmla="*/ 0 w 21"/>
                <a:gd name="T7" fmla="*/ 8 h 71"/>
                <a:gd name="T8" fmla="*/ 8 w 21"/>
                <a:gd name="T9" fmla="*/ 0 h 71"/>
                <a:gd name="T10" fmla="*/ 17 w 21"/>
                <a:gd name="T11" fmla="*/ 8 h 71"/>
                <a:gd name="T12" fmla="*/ 20 w 21"/>
                <a:gd name="T13" fmla="*/ 29 h 71"/>
                <a:gd name="T14" fmla="*/ 19 w 21"/>
                <a:gd name="T15" fmla="*/ 54 h 71"/>
                <a:gd name="T16" fmla="*/ 21 w 21"/>
                <a:gd name="T17" fmla="*/ 7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1"/>
                <a:gd name="T29" fmla="*/ 21 w 2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1">
                  <a:moveTo>
                    <a:pt x="21" y="71"/>
                  </a:moveTo>
                  <a:lnTo>
                    <a:pt x="12" y="52"/>
                  </a:lnTo>
                  <a:lnTo>
                    <a:pt x="3" y="29"/>
                  </a:ln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20" y="29"/>
                  </a:lnTo>
                  <a:lnTo>
                    <a:pt x="19" y="54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0" name="Freeform 217"/>
            <p:cNvSpPr>
              <a:spLocks/>
            </p:cNvSpPr>
            <p:nvPr/>
          </p:nvSpPr>
          <p:spPr bwMode="auto">
            <a:xfrm>
              <a:off x="412" y="878"/>
              <a:ext cx="15" cy="40"/>
            </a:xfrm>
            <a:custGeom>
              <a:avLst/>
              <a:gdLst>
                <a:gd name="T0" fmla="*/ 30 w 30"/>
                <a:gd name="T1" fmla="*/ 78 h 78"/>
                <a:gd name="T2" fmla="*/ 26 w 30"/>
                <a:gd name="T3" fmla="*/ 71 h 78"/>
                <a:gd name="T4" fmla="*/ 20 w 30"/>
                <a:gd name="T5" fmla="*/ 59 h 78"/>
                <a:gd name="T6" fmla="*/ 13 w 30"/>
                <a:gd name="T7" fmla="*/ 46 h 78"/>
                <a:gd name="T8" fmla="*/ 8 w 30"/>
                <a:gd name="T9" fmla="*/ 32 h 78"/>
                <a:gd name="T10" fmla="*/ 2 w 30"/>
                <a:gd name="T11" fmla="*/ 19 h 78"/>
                <a:gd name="T12" fmla="*/ 0 w 30"/>
                <a:gd name="T13" fmla="*/ 8 h 78"/>
                <a:gd name="T14" fmla="*/ 1 w 30"/>
                <a:gd name="T15" fmla="*/ 2 h 78"/>
                <a:gd name="T16" fmla="*/ 5 w 30"/>
                <a:gd name="T17" fmla="*/ 0 h 78"/>
                <a:gd name="T18" fmla="*/ 17 w 30"/>
                <a:gd name="T19" fmla="*/ 12 h 78"/>
                <a:gd name="T20" fmla="*/ 23 w 30"/>
                <a:gd name="T21" fmla="*/ 36 h 78"/>
                <a:gd name="T22" fmla="*/ 26 w 30"/>
                <a:gd name="T23" fmla="*/ 62 h 78"/>
                <a:gd name="T24" fmla="*/ 30 w 30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8"/>
                <a:gd name="T41" fmla="*/ 30 w 3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8">
                  <a:moveTo>
                    <a:pt x="30" y="78"/>
                  </a:moveTo>
                  <a:lnTo>
                    <a:pt x="26" y="71"/>
                  </a:lnTo>
                  <a:lnTo>
                    <a:pt x="20" y="59"/>
                  </a:lnTo>
                  <a:lnTo>
                    <a:pt x="13" y="46"/>
                  </a:lnTo>
                  <a:lnTo>
                    <a:pt x="8" y="32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2"/>
                  </a:lnTo>
                  <a:lnTo>
                    <a:pt x="23" y="36"/>
                  </a:lnTo>
                  <a:lnTo>
                    <a:pt x="26" y="6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1" name="Freeform 218"/>
            <p:cNvSpPr>
              <a:spLocks/>
            </p:cNvSpPr>
            <p:nvPr/>
          </p:nvSpPr>
          <p:spPr bwMode="auto">
            <a:xfrm>
              <a:off x="395" y="875"/>
              <a:ext cx="20" cy="42"/>
            </a:xfrm>
            <a:custGeom>
              <a:avLst/>
              <a:gdLst>
                <a:gd name="T0" fmla="*/ 39 w 39"/>
                <a:gd name="T1" fmla="*/ 85 h 85"/>
                <a:gd name="T2" fmla="*/ 30 w 39"/>
                <a:gd name="T3" fmla="*/ 78 h 85"/>
                <a:gd name="T4" fmla="*/ 21 w 39"/>
                <a:gd name="T5" fmla="*/ 66 h 85"/>
                <a:gd name="T6" fmla="*/ 13 w 39"/>
                <a:gd name="T7" fmla="*/ 53 h 85"/>
                <a:gd name="T8" fmla="*/ 6 w 39"/>
                <a:gd name="T9" fmla="*/ 38 h 85"/>
                <a:gd name="T10" fmla="*/ 1 w 39"/>
                <a:gd name="T11" fmla="*/ 24 h 85"/>
                <a:gd name="T12" fmla="*/ 0 w 39"/>
                <a:gd name="T13" fmla="*/ 12 h 85"/>
                <a:gd name="T14" fmla="*/ 1 w 39"/>
                <a:gd name="T15" fmla="*/ 4 h 85"/>
                <a:gd name="T16" fmla="*/ 6 w 39"/>
                <a:gd name="T17" fmla="*/ 0 h 85"/>
                <a:gd name="T18" fmla="*/ 19 w 39"/>
                <a:gd name="T19" fmla="*/ 10 h 85"/>
                <a:gd name="T20" fmla="*/ 30 w 39"/>
                <a:gd name="T21" fmla="*/ 35 h 85"/>
                <a:gd name="T22" fmla="*/ 36 w 39"/>
                <a:gd name="T23" fmla="*/ 64 h 85"/>
                <a:gd name="T24" fmla="*/ 39 w 39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5"/>
                <a:gd name="T41" fmla="*/ 39 w 39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5">
                  <a:moveTo>
                    <a:pt x="39" y="85"/>
                  </a:moveTo>
                  <a:lnTo>
                    <a:pt x="30" y="78"/>
                  </a:lnTo>
                  <a:lnTo>
                    <a:pt x="21" y="66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1" y="4"/>
                  </a:lnTo>
                  <a:lnTo>
                    <a:pt x="6" y="0"/>
                  </a:lnTo>
                  <a:lnTo>
                    <a:pt x="19" y="10"/>
                  </a:lnTo>
                  <a:lnTo>
                    <a:pt x="30" y="35"/>
                  </a:lnTo>
                  <a:lnTo>
                    <a:pt x="36" y="64"/>
                  </a:lnTo>
                  <a:lnTo>
                    <a:pt x="39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2" name="Freeform 219"/>
            <p:cNvSpPr>
              <a:spLocks/>
            </p:cNvSpPr>
            <p:nvPr/>
          </p:nvSpPr>
          <p:spPr bwMode="auto">
            <a:xfrm>
              <a:off x="364" y="878"/>
              <a:ext cx="32" cy="40"/>
            </a:xfrm>
            <a:custGeom>
              <a:avLst/>
              <a:gdLst>
                <a:gd name="T0" fmla="*/ 64 w 64"/>
                <a:gd name="T1" fmla="*/ 80 h 80"/>
                <a:gd name="T2" fmla="*/ 54 w 64"/>
                <a:gd name="T3" fmla="*/ 72 h 80"/>
                <a:gd name="T4" fmla="*/ 43 w 64"/>
                <a:gd name="T5" fmla="*/ 62 h 80"/>
                <a:gd name="T6" fmla="*/ 30 w 64"/>
                <a:gd name="T7" fmla="*/ 49 h 80"/>
                <a:gd name="T8" fmla="*/ 20 w 64"/>
                <a:gd name="T9" fmla="*/ 36 h 80"/>
                <a:gd name="T10" fmla="*/ 9 w 64"/>
                <a:gd name="T11" fmla="*/ 24 h 80"/>
                <a:gd name="T12" fmla="*/ 3 w 64"/>
                <a:gd name="T13" fmla="*/ 13 h 80"/>
                <a:gd name="T14" fmla="*/ 0 w 64"/>
                <a:gd name="T15" fmla="*/ 4 h 80"/>
                <a:gd name="T16" fmla="*/ 3 w 64"/>
                <a:gd name="T17" fmla="*/ 0 h 80"/>
                <a:gd name="T18" fmla="*/ 9 w 64"/>
                <a:gd name="T19" fmla="*/ 0 h 80"/>
                <a:gd name="T20" fmla="*/ 17 w 64"/>
                <a:gd name="T21" fmla="*/ 6 h 80"/>
                <a:gd name="T22" fmla="*/ 26 w 64"/>
                <a:gd name="T23" fmla="*/ 15 h 80"/>
                <a:gd name="T24" fmla="*/ 37 w 64"/>
                <a:gd name="T25" fmla="*/ 27 h 80"/>
                <a:gd name="T26" fmla="*/ 46 w 64"/>
                <a:gd name="T27" fmla="*/ 41 h 80"/>
                <a:gd name="T28" fmla="*/ 54 w 64"/>
                <a:gd name="T29" fmla="*/ 55 h 80"/>
                <a:gd name="T30" fmla="*/ 60 w 64"/>
                <a:gd name="T31" fmla="*/ 68 h 80"/>
                <a:gd name="T32" fmla="*/ 64 w 64"/>
                <a:gd name="T33" fmla="*/ 8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0"/>
                <a:gd name="T53" fmla="*/ 64 w 64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0">
                  <a:moveTo>
                    <a:pt x="64" y="80"/>
                  </a:moveTo>
                  <a:lnTo>
                    <a:pt x="54" y="72"/>
                  </a:lnTo>
                  <a:lnTo>
                    <a:pt x="43" y="62"/>
                  </a:lnTo>
                  <a:lnTo>
                    <a:pt x="30" y="49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6"/>
                  </a:lnTo>
                  <a:lnTo>
                    <a:pt x="26" y="15"/>
                  </a:lnTo>
                  <a:lnTo>
                    <a:pt x="37" y="27"/>
                  </a:lnTo>
                  <a:lnTo>
                    <a:pt x="46" y="41"/>
                  </a:lnTo>
                  <a:lnTo>
                    <a:pt x="54" y="55"/>
                  </a:lnTo>
                  <a:lnTo>
                    <a:pt x="60" y="6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3" name="Freeform 220"/>
            <p:cNvSpPr>
              <a:spLocks/>
            </p:cNvSpPr>
            <p:nvPr/>
          </p:nvSpPr>
          <p:spPr bwMode="auto">
            <a:xfrm>
              <a:off x="337" y="885"/>
              <a:ext cx="41" cy="33"/>
            </a:xfrm>
            <a:custGeom>
              <a:avLst/>
              <a:gdLst>
                <a:gd name="T0" fmla="*/ 81 w 81"/>
                <a:gd name="T1" fmla="*/ 65 h 65"/>
                <a:gd name="T2" fmla="*/ 72 w 81"/>
                <a:gd name="T3" fmla="*/ 60 h 65"/>
                <a:gd name="T4" fmla="*/ 58 w 81"/>
                <a:gd name="T5" fmla="*/ 53 h 65"/>
                <a:gd name="T6" fmla="*/ 43 w 81"/>
                <a:gd name="T7" fmla="*/ 43 h 65"/>
                <a:gd name="T8" fmla="*/ 28 w 81"/>
                <a:gd name="T9" fmla="*/ 32 h 65"/>
                <a:gd name="T10" fmla="*/ 15 w 81"/>
                <a:gd name="T11" fmla="*/ 21 h 65"/>
                <a:gd name="T12" fmla="*/ 4 w 81"/>
                <a:gd name="T13" fmla="*/ 12 h 65"/>
                <a:gd name="T14" fmla="*/ 0 w 81"/>
                <a:gd name="T15" fmla="*/ 4 h 65"/>
                <a:gd name="T16" fmla="*/ 2 w 81"/>
                <a:gd name="T17" fmla="*/ 0 h 65"/>
                <a:gd name="T18" fmla="*/ 9 w 81"/>
                <a:gd name="T19" fmla="*/ 0 h 65"/>
                <a:gd name="T20" fmla="*/ 21 w 81"/>
                <a:gd name="T21" fmla="*/ 5 h 65"/>
                <a:gd name="T22" fmla="*/ 34 w 81"/>
                <a:gd name="T23" fmla="*/ 14 h 65"/>
                <a:gd name="T24" fmla="*/ 47 w 81"/>
                <a:gd name="T25" fmla="*/ 25 h 65"/>
                <a:gd name="T26" fmla="*/ 61 w 81"/>
                <a:gd name="T27" fmla="*/ 37 h 65"/>
                <a:gd name="T28" fmla="*/ 71 w 81"/>
                <a:gd name="T29" fmla="*/ 48 h 65"/>
                <a:gd name="T30" fmla="*/ 79 w 81"/>
                <a:gd name="T31" fmla="*/ 59 h 65"/>
                <a:gd name="T32" fmla="*/ 81 w 81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5"/>
                <a:gd name="T53" fmla="*/ 81 w 81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5">
                  <a:moveTo>
                    <a:pt x="81" y="65"/>
                  </a:moveTo>
                  <a:lnTo>
                    <a:pt x="72" y="60"/>
                  </a:lnTo>
                  <a:lnTo>
                    <a:pt x="58" y="53"/>
                  </a:lnTo>
                  <a:lnTo>
                    <a:pt x="43" y="43"/>
                  </a:lnTo>
                  <a:lnTo>
                    <a:pt x="28" y="32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0"/>
                  </a:lnTo>
                  <a:lnTo>
                    <a:pt x="21" y="5"/>
                  </a:lnTo>
                  <a:lnTo>
                    <a:pt x="34" y="14"/>
                  </a:lnTo>
                  <a:lnTo>
                    <a:pt x="47" y="25"/>
                  </a:lnTo>
                  <a:lnTo>
                    <a:pt x="61" y="37"/>
                  </a:lnTo>
                  <a:lnTo>
                    <a:pt x="71" y="48"/>
                  </a:lnTo>
                  <a:lnTo>
                    <a:pt x="79" y="59"/>
                  </a:lnTo>
                  <a:lnTo>
                    <a:pt x="81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4" name="Freeform 221"/>
            <p:cNvSpPr>
              <a:spLocks/>
            </p:cNvSpPr>
            <p:nvPr/>
          </p:nvSpPr>
          <p:spPr bwMode="auto">
            <a:xfrm>
              <a:off x="324" y="889"/>
              <a:ext cx="37" cy="30"/>
            </a:xfrm>
            <a:custGeom>
              <a:avLst/>
              <a:gdLst>
                <a:gd name="T0" fmla="*/ 4 w 73"/>
                <a:gd name="T1" fmla="*/ 0 h 61"/>
                <a:gd name="T2" fmla="*/ 8 w 73"/>
                <a:gd name="T3" fmla="*/ 1 h 61"/>
                <a:gd name="T4" fmla="*/ 14 w 73"/>
                <a:gd name="T5" fmla="*/ 7 h 61"/>
                <a:gd name="T6" fmla="*/ 24 w 73"/>
                <a:gd name="T7" fmla="*/ 15 h 61"/>
                <a:gd name="T8" fmla="*/ 33 w 73"/>
                <a:gd name="T9" fmla="*/ 25 h 61"/>
                <a:gd name="T10" fmla="*/ 43 w 73"/>
                <a:gd name="T11" fmla="*/ 36 h 61"/>
                <a:gd name="T12" fmla="*/ 54 w 73"/>
                <a:gd name="T13" fmla="*/ 46 h 61"/>
                <a:gd name="T14" fmla="*/ 64 w 73"/>
                <a:gd name="T15" fmla="*/ 54 h 61"/>
                <a:gd name="T16" fmla="*/ 73 w 73"/>
                <a:gd name="T17" fmla="*/ 61 h 61"/>
                <a:gd name="T18" fmla="*/ 60 w 73"/>
                <a:gd name="T19" fmla="*/ 57 h 61"/>
                <a:gd name="T20" fmla="*/ 46 w 73"/>
                <a:gd name="T21" fmla="*/ 50 h 61"/>
                <a:gd name="T22" fmla="*/ 33 w 73"/>
                <a:gd name="T23" fmla="*/ 41 h 61"/>
                <a:gd name="T24" fmla="*/ 20 w 73"/>
                <a:gd name="T25" fmla="*/ 32 h 61"/>
                <a:gd name="T26" fmla="*/ 9 w 73"/>
                <a:gd name="T27" fmla="*/ 22 h 61"/>
                <a:gd name="T28" fmla="*/ 3 w 73"/>
                <a:gd name="T29" fmla="*/ 13 h 61"/>
                <a:gd name="T30" fmla="*/ 0 w 73"/>
                <a:gd name="T31" fmla="*/ 6 h 61"/>
                <a:gd name="T32" fmla="*/ 4 w 73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1"/>
                <a:gd name="T53" fmla="*/ 73 w 73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1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4" y="15"/>
                  </a:lnTo>
                  <a:lnTo>
                    <a:pt x="33" y="25"/>
                  </a:lnTo>
                  <a:lnTo>
                    <a:pt x="43" y="36"/>
                  </a:lnTo>
                  <a:lnTo>
                    <a:pt x="54" y="46"/>
                  </a:lnTo>
                  <a:lnTo>
                    <a:pt x="64" y="54"/>
                  </a:lnTo>
                  <a:lnTo>
                    <a:pt x="73" y="61"/>
                  </a:lnTo>
                  <a:lnTo>
                    <a:pt x="60" y="57"/>
                  </a:lnTo>
                  <a:lnTo>
                    <a:pt x="46" y="50"/>
                  </a:lnTo>
                  <a:lnTo>
                    <a:pt x="33" y="41"/>
                  </a:lnTo>
                  <a:lnTo>
                    <a:pt x="20" y="32"/>
                  </a:lnTo>
                  <a:lnTo>
                    <a:pt x="9" y="22"/>
                  </a:lnTo>
                  <a:lnTo>
                    <a:pt x="3" y="13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5" name="Freeform 222"/>
            <p:cNvSpPr>
              <a:spLocks/>
            </p:cNvSpPr>
            <p:nvPr/>
          </p:nvSpPr>
          <p:spPr bwMode="auto">
            <a:xfrm>
              <a:off x="145" y="948"/>
              <a:ext cx="178" cy="36"/>
            </a:xfrm>
            <a:custGeom>
              <a:avLst/>
              <a:gdLst>
                <a:gd name="T0" fmla="*/ 353 w 354"/>
                <a:gd name="T1" fmla="*/ 63 h 71"/>
                <a:gd name="T2" fmla="*/ 354 w 354"/>
                <a:gd name="T3" fmla="*/ 65 h 71"/>
                <a:gd name="T4" fmla="*/ 352 w 354"/>
                <a:gd name="T5" fmla="*/ 68 h 71"/>
                <a:gd name="T6" fmla="*/ 348 w 354"/>
                <a:gd name="T7" fmla="*/ 70 h 71"/>
                <a:gd name="T8" fmla="*/ 345 w 354"/>
                <a:gd name="T9" fmla="*/ 71 h 71"/>
                <a:gd name="T10" fmla="*/ 324 w 354"/>
                <a:gd name="T11" fmla="*/ 55 h 71"/>
                <a:gd name="T12" fmla="*/ 301 w 354"/>
                <a:gd name="T13" fmla="*/ 42 h 71"/>
                <a:gd name="T14" fmla="*/ 279 w 354"/>
                <a:gd name="T15" fmla="*/ 32 h 71"/>
                <a:gd name="T16" fmla="*/ 255 w 354"/>
                <a:gd name="T17" fmla="*/ 23 h 71"/>
                <a:gd name="T18" fmla="*/ 231 w 354"/>
                <a:gd name="T19" fmla="*/ 18 h 71"/>
                <a:gd name="T20" fmla="*/ 206 w 354"/>
                <a:gd name="T21" fmla="*/ 15 h 71"/>
                <a:gd name="T22" fmla="*/ 183 w 354"/>
                <a:gd name="T23" fmla="*/ 13 h 71"/>
                <a:gd name="T24" fmla="*/ 159 w 354"/>
                <a:gd name="T25" fmla="*/ 12 h 71"/>
                <a:gd name="T26" fmla="*/ 137 w 354"/>
                <a:gd name="T27" fmla="*/ 13 h 71"/>
                <a:gd name="T28" fmla="*/ 114 w 354"/>
                <a:gd name="T29" fmla="*/ 15 h 71"/>
                <a:gd name="T30" fmla="*/ 91 w 354"/>
                <a:gd name="T31" fmla="*/ 17 h 71"/>
                <a:gd name="T32" fmla="*/ 70 w 354"/>
                <a:gd name="T33" fmla="*/ 20 h 71"/>
                <a:gd name="T34" fmla="*/ 51 w 354"/>
                <a:gd name="T35" fmla="*/ 25 h 71"/>
                <a:gd name="T36" fmla="*/ 32 w 354"/>
                <a:gd name="T37" fmla="*/ 28 h 71"/>
                <a:gd name="T38" fmla="*/ 15 w 354"/>
                <a:gd name="T39" fmla="*/ 32 h 71"/>
                <a:gd name="T40" fmla="*/ 0 w 354"/>
                <a:gd name="T41" fmla="*/ 35 h 71"/>
                <a:gd name="T42" fmla="*/ 7 w 354"/>
                <a:gd name="T43" fmla="*/ 27 h 71"/>
                <a:gd name="T44" fmla="*/ 21 w 354"/>
                <a:gd name="T45" fmla="*/ 20 h 71"/>
                <a:gd name="T46" fmla="*/ 39 w 354"/>
                <a:gd name="T47" fmla="*/ 14 h 71"/>
                <a:gd name="T48" fmla="*/ 59 w 354"/>
                <a:gd name="T49" fmla="*/ 8 h 71"/>
                <a:gd name="T50" fmla="*/ 82 w 354"/>
                <a:gd name="T51" fmla="*/ 4 h 71"/>
                <a:gd name="T52" fmla="*/ 108 w 354"/>
                <a:gd name="T53" fmla="*/ 1 h 71"/>
                <a:gd name="T54" fmla="*/ 136 w 354"/>
                <a:gd name="T55" fmla="*/ 0 h 71"/>
                <a:gd name="T56" fmla="*/ 165 w 354"/>
                <a:gd name="T57" fmla="*/ 0 h 71"/>
                <a:gd name="T58" fmla="*/ 193 w 354"/>
                <a:gd name="T59" fmla="*/ 1 h 71"/>
                <a:gd name="T60" fmla="*/ 221 w 354"/>
                <a:gd name="T61" fmla="*/ 4 h 71"/>
                <a:gd name="T62" fmla="*/ 248 w 354"/>
                <a:gd name="T63" fmla="*/ 9 h 71"/>
                <a:gd name="T64" fmla="*/ 276 w 354"/>
                <a:gd name="T65" fmla="*/ 16 h 71"/>
                <a:gd name="T66" fmla="*/ 299 w 354"/>
                <a:gd name="T67" fmla="*/ 25 h 71"/>
                <a:gd name="T68" fmla="*/ 320 w 354"/>
                <a:gd name="T69" fmla="*/ 35 h 71"/>
                <a:gd name="T70" fmla="*/ 339 w 354"/>
                <a:gd name="T71" fmla="*/ 48 h 71"/>
                <a:gd name="T72" fmla="*/ 353 w 354"/>
                <a:gd name="T73" fmla="*/ 63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4"/>
                <a:gd name="T112" fmla="*/ 0 h 71"/>
                <a:gd name="T113" fmla="*/ 354 w 35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4" h="71">
                  <a:moveTo>
                    <a:pt x="353" y="63"/>
                  </a:moveTo>
                  <a:lnTo>
                    <a:pt x="354" y="65"/>
                  </a:lnTo>
                  <a:lnTo>
                    <a:pt x="352" y="68"/>
                  </a:lnTo>
                  <a:lnTo>
                    <a:pt x="348" y="70"/>
                  </a:lnTo>
                  <a:lnTo>
                    <a:pt x="345" y="71"/>
                  </a:lnTo>
                  <a:lnTo>
                    <a:pt x="324" y="55"/>
                  </a:lnTo>
                  <a:lnTo>
                    <a:pt x="301" y="42"/>
                  </a:lnTo>
                  <a:lnTo>
                    <a:pt x="279" y="32"/>
                  </a:lnTo>
                  <a:lnTo>
                    <a:pt x="255" y="23"/>
                  </a:lnTo>
                  <a:lnTo>
                    <a:pt x="231" y="18"/>
                  </a:lnTo>
                  <a:lnTo>
                    <a:pt x="206" y="15"/>
                  </a:lnTo>
                  <a:lnTo>
                    <a:pt x="183" y="13"/>
                  </a:lnTo>
                  <a:lnTo>
                    <a:pt x="159" y="12"/>
                  </a:lnTo>
                  <a:lnTo>
                    <a:pt x="137" y="13"/>
                  </a:lnTo>
                  <a:lnTo>
                    <a:pt x="114" y="15"/>
                  </a:lnTo>
                  <a:lnTo>
                    <a:pt x="91" y="17"/>
                  </a:lnTo>
                  <a:lnTo>
                    <a:pt x="70" y="20"/>
                  </a:lnTo>
                  <a:lnTo>
                    <a:pt x="51" y="25"/>
                  </a:lnTo>
                  <a:lnTo>
                    <a:pt x="32" y="28"/>
                  </a:lnTo>
                  <a:lnTo>
                    <a:pt x="15" y="32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21" y="20"/>
                  </a:lnTo>
                  <a:lnTo>
                    <a:pt x="39" y="14"/>
                  </a:lnTo>
                  <a:lnTo>
                    <a:pt x="59" y="8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5" y="0"/>
                  </a:lnTo>
                  <a:lnTo>
                    <a:pt x="193" y="1"/>
                  </a:lnTo>
                  <a:lnTo>
                    <a:pt x="221" y="4"/>
                  </a:lnTo>
                  <a:lnTo>
                    <a:pt x="248" y="9"/>
                  </a:lnTo>
                  <a:lnTo>
                    <a:pt x="276" y="16"/>
                  </a:lnTo>
                  <a:lnTo>
                    <a:pt x="299" y="25"/>
                  </a:lnTo>
                  <a:lnTo>
                    <a:pt x="320" y="35"/>
                  </a:lnTo>
                  <a:lnTo>
                    <a:pt x="339" y="48"/>
                  </a:lnTo>
                  <a:lnTo>
                    <a:pt x="35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6" name="Freeform 223"/>
            <p:cNvSpPr>
              <a:spLocks/>
            </p:cNvSpPr>
            <p:nvPr/>
          </p:nvSpPr>
          <p:spPr bwMode="auto">
            <a:xfrm>
              <a:off x="148" y="956"/>
              <a:ext cx="22" cy="32"/>
            </a:xfrm>
            <a:custGeom>
              <a:avLst/>
              <a:gdLst>
                <a:gd name="T0" fmla="*/ 43 w 43"/>
                <a:gd name="T1" fmla="*/ 0 h 63"/>
                <a:gd name="T2" fmla="*/ 34 w 43"/>
                <a:gd name="T3" fmla="*/ 6 h 63"/>
                <a:gd name="T4" fmla="*/ 26 w 43"/>
                <a:gd name="T5" fmla="*/ 15 h 63"/>
                <a:gd name="T6" fmla="*/ 18 w 43"/>
                <a:gd name="T7" fmla="*/ 25 h 63"/>
                <a:gd name="T8" fmla="*/ 10 w 43"/>
                <a:gd name="T9" fmla="*/ 35 h 63"/>
                <a:gd name="T10" fmla="*/ 5 w 43"/>
                <a:gd name="T11" fmla="*/ 45 h 63"/>
                <a:gd name="T12" fmla="*/ 1 w 43"/>
                <a:gd name="T13" fmla="*/ 54 h 63"/>
                <a:gd name="T14" fmla="*/ 0 w 43"/>
                <a:gd name="T15" fmla="*/ 60 h 63"/>
                <a:gd name="T16" fmla="*/ 1 w 43"/>
                <a:gd name="T17" fmla="*/ 63 h 63"/>
                <a:gd name="T18" fmla="*/ 5 w 43"/>
                <a:gd name="T19" fmla="*/ 62 h 63"/>
                <a:gd name="T20" fmla="*/ 9 w 43"/>
                <a:gd name="T21" fmla="*/ 58 h 63"/>
                <a:gd name="T22" fmla="*/ 13 w 43"/>
                <a:gd name="T23" fmla="*/ 51 h 63"/>
                <a:gd name="T24" fmla="*/ 18 w 43"/>
                <a:gd name="T25" fmla="*/ 41 h 63"/>
                <a:gd name="T26" fmla="*/ 23 w 43"/>
                <a:gd name="T27" fmla="*/ 30 h 63"/>
                <a:gd name="T28" fmla="*/ 30 w 43"/>
                <a:gd name="T29" fmla="*/ 19 h 63"/>
                <a:gd name="T30" fmla="*/ 36 w 43"/>
                <a:gd name="T31" fmla="*/ 9 h 63"/>
                <a:gd name="T32" fmla="*/ 43 w 43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3" y="0"/>
                  </a:moveTo>
                  <a:lnTo>
                    <a:pt x="34" y="6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5"/>
                  </a:lnTo>
                  <a:lnTo>
                    <a:pt x="5" y="45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5" y="62"/>
                  </a:lnTo>
                  <a:lnTo>
                    <a:pt x="9" y="58"/>
                  </a:lnTo>
                  <a:lnTo>
                    <a:pt x="13" y="51"/>
                  </a:lnTo>
                  <a:lnTo>
                    <a:pt x="18" y="41"/>
                  </a:lnTo>
                  <a:lnTo>
                    <a:pt x="23" y="30"/>
                  </a:lnTo>
                  <a:lnTo>
                    <a:pt x="30" y="19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7" name="Freeform 224"/>
            <p:cNvSpPr>
              <a:spLocks/>
            </p:cNvSpPr>
            <p:nvPr/>
          </p:nvSpPr>
          <p:spPr bwMode="auto">
            <a:xfrm>
              <a:off x="160" y="953"/>
              <a:ext cx="25" cy="35"/>
            </a:xfrm>
            <a:custGeom>
              <a:avLst/>
              <a:gdLst>
                <a:gd name="T0" fmla="*/ 2 w 51"/>
                <a:gd name="T1" fmla="*/ 70 h 70"/>
                <a:gd name="T2" fmla="*/ 0 w 51"/>
                <a:gd name="T3" fmla="*/ 67 h 70"/>
                <a:gd name="T4" fmla="*/ 2 w 51"/>
                <a:gd name="T5" fmla="*/ 61 h 70"/>
                <a:gd name="T6" fmla="*/ 6 w 51"/>
                <a:gd name="T7" fmla="*/ 52 h 70"/>
                <a:gd name="T8" fmla="*/ 11 w 51"/>
                <a:gd name="T9" fmla="*/ 41 h 70"/>
                <a:gd name="T10" fmla="*/ 19 w 51"/>
                <a:gd name="T11" fmla="*/ 30 h 70"/>
                <a:gd name="T12" fmla="*/ 28 w 51"/>
                <a:gd name="T13" fmla="*/ 19 h 70"/>
                <a:gd name="T14" fmla="*/ 40 w 51"/>
                <a:gd name="T15" fmla="*/ 8 h 70"/>
                <a:gd name="T16" fmla="*/ 51 w 51"/>
                <a:gd name="T17" fmla="*/ 0 h 70"/>
                <a:gd name="T18" fmla="*/ 45 w 51"/>
                <a:gd name="T19" fmla="*/ 9 h 70"/>
                <a:gd name="T20" fmla="*/ 38 w 51"/>
                <a:gd name="T21" fmla="*/ 20 h 70"/>
                <a:gd name="T22" fmla="*/ 31 w 51"/>
                <a:gd name="T23" fmla="*/ 32 h 70"/>
                <a:gd name="T24" fmla="*/ 24 w 51"/>
                <a:gd name="T25" fmla="*/ 44 h 70"/>
                <a:gd name="T26" fmla="*/ 16 w 51"/>
                <a:gd name="T27" fmla="*/ 54 h 70"/>
                <a:gd name="T28" fmla="*/ 11 w 51"/>
                <a:gd name="T29" fmla="*/ 63 h 70"/>
                <a:gd name="T30" fmla="*/ 6 w 51"/>
                <a:gd name="T31" fmla="*/ 69 h 70"/>
                <a:gd name="T32" fmla="*/ 2 w 51"/>
                <a:gd name="T33" fmla="*/ 7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2" y="70"/>
                  </a:moveTo>
                  <a:lnTo>
                    <a:pt x="0" y="67"/>
                  </a:lnTo>
                  <a:lnTo>
                    <a:pt x="2" y="61"/>
                  </a:lnTo>
                  <a:lnTo>
                    <a:pt x="6" y="52"/>
                  </a:lnTo>
                  <a:lnTo>
                    <a:pt x="11" y="41"/>
                  </a:lnTo>
                  <a:lnTo>
                    <a:pt x="19" y="30"/>
                  </a:lnTo>
                  <a:lnTo>
                    <a:pt x="28" y="19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45" y="9"/>
                  </a:lnTo>
                  <a:lnTo>
                    <a:pt x="38" y="20"/>
                  </a:lnTo>
                  <a:lnTo>
                    <a:pt x="31" y="32"/>
                  </a:lnTo>
                  <a:lnTo>
                    <a:pt x="24" y="44"/>
                  </a:lnTo>
                  <a:lnTo>
                    <a:pt x="16" y="54"/>
                  </a:lnTo>
                  <a:lnTo>
                    <a:pt x="11" y="63"/>
                  </a:lnTo>
                  <a:lnTo>
                    <a:pt x="6" y="69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8" name="Freeform 225"/>
            <p:cNvSpPr>
              <a:spLocks/>
            </p:cNvSpPr>
            <p:nvPr/>
          </p:nvSpPr>
          <p:spPr bwMode="auto">
            <a:xfrm>
              <a:off x="186" y="950"/>
              <a:ext cx="34" cy="46"/>
            </a:xfrm>
            <a:custGeom>
              <a:avLst/>
              <a:gdLst>
                <a:gd name="T0" fmla="*/ 1 w 68"/>
                <a:gd name="T1" fmla="*/ 92 h 92"/>
                <a:gd name="T2" fmla="*/ 0 w 68"/>
                <a:gd name="T3" fmla="*/ 86 h 92"/>
                <a:gd name="T4" fmla="*/ 2 w 68"/>
                <a:gd name="T5" fmla="*/ 76 h 92"/>
                <a:gd name="T6" fmla="*/ 9 w 68"/>
                <a:gd name="T7" fmla="*/ 64 h 92"/>
                <a:gd name="T8" fmla="*/ 17 w 68"/>
                <a:gd name="T9" fmla="*/ 48 h 92"/>
                <a:gd name="T10" fmla="*/ 29 w 68"/>
                <a:gd name="T11" fmla="*/ 33 h 92"/>
                <a:gd name="T12" fmla="*/ 42 w 68"/>
                <a:gd name="T13" fmla="*/ 19 h 92"/>
                <a:gd name="T14" fmla="*/ 55 w 68"/>
                <a:gd name="T15" fmla="*/ 8 h 92"/>
                <a:gd name="T16" fmla="*/ 68 w 68"/>
                <a:gd name="T17" fmla="*/ 0 h 92"/>
                <a:gd name="T18" fmla="*/ 63 w 68"/>
                <a:gd name="T19" fmla="*/ 8 h 92"/>
                <a:gd name="T20" fmla="*/ 55 w 68"/>
                <a:gd name="T21" fmla="*/ 19 h 92"/>
                <a:gd name="T22" fmla="*/ 46 w 68"/>
                <a:gd name="T23" fmla="*/ 34 h 92"/>
                <a:gd name="T24" fmla="*/ 35 w 68"/>
                <a:gd name="T25" fmla="*/ 52 h 92"/>
                <a:gd name="T26" fmla="*/ 25 w 68"/>
                <a:gd name="T27" fmla="*/ 67 h 92"/>
                <a:gd name="T28" fmla="*/ 15 w 68"/>
                <a:gd name="T29" fmla="*/ 81 h 92"/>
                <a:gd name="T30" fmla="*/ 6 w 68"/>
                <a:gd name="T31" fmla="*/ 89 h 92"/>
                <a:gd name="T32" fmla="*/ 1 w 68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2"/>
                <a:gd name="T53" fmla="*/ 68 w 68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2">
                  <a:moveTo>
                    <a:pt x="1" y="92"/>
                  </a:moveTo>
                  <a:lnTo>
                    <a:pt x="0" y="86"/>
                  </a:lnTo>
                  <a:lnTo>
                    <a:pt x="2" y="76"/>
                  </a:lnTo>
                  <a:lnTo>
                    <a:pt x="9" y="64"/>
                  </a:lnTo>
                  <a:lnTo>
                    <a:pt x="17" y="48"/>
                  </a:lnTo>
                  <a:lnTo>
                    <a:pt x="29" y="33"/>
                  </a:lnTo>
                  <a:lnTo>
                    <a:pt x="42" y="19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19"/>
                  </a:lnTo>
                  <a:lnTo>
                    <a:pt x="46" y="34"/>
                  </a:lnTo>
                  <a:lnTo>
                    <a:pt x="35" y="52"/>
                  </a:lnTo>
                  <a:lnTo>
                    <a:pt x="25" y="67"/>
                  </a:lnTo>
                  <a:lnTo>
                    <a:pt x="15" y="81"/>
                  </a:lnTo>
                  <a:lnTo>
                    <a:pt x="6" y="89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9" name="Freeform 226"/>
            <p:cNvSpPr>
              <a:spLocks/>
            </p:cNvSpPr>
            <p:nvPr/>
          </p:nvSpPr>
          <p:spPr bwMode="auto">
            <a:xfrm>
              <a:off x="215" y="953"/>
              <a:ext cx="38" cy="49"/>
            </a:xfrm>
            <a:custGeom>
              <a:avLst/>
              <a:gdLst>
                <a:gd name="T0" fmla="*/ 1 w 74"/>
                <a:gd name="T1" fmla="*/ 98 h 98"/>
                <a:gd name="T2" fmla="*/ 0 w 74"/>
                <a:gd name="T3" fmla="*/ 93 h 98"/>
                <a:gd name="T4" fmla="*/ 4 w 74"/>
                <a:gd name="T5" fmla="*/ 82 h 98"/>
                <a:gd name="T6" fmla="*/ 10 w 74"/>
                <a:gd name="T7" fmla="*/ 67 h 98"/>
                <a:gd name="T8" fmla="*/ 22 w 74"/>
                <a:gd name="T9" fmla="*/ 51 h 98"/>
                <a:gd name="T10" fmla="*/ 34 w 74"/>
                <a:gd name="T11" fmla="*/ 34 h 98"/>
                <a:gd name="T12" fmla="*/ 48 w 74"/>
                <a:gd name="T13" fmla="*/ 19 h 98"/>
                <a:gd name="T14" fmla="*/ 61 w 74"/>
                <a:gd name="T15" fmla="*/ 7 h 98"/>
                <a:gd name="T16" fmla="*/ 74 w 74"/>
                <a:gd name="T17" fmla="*/ 0 h 98"/>
                <a:gd name="T18" fmla="*/ 69 w 74"/>
                <a:gd name="T19" fmla="*/ 8 h 98"/>
                <a:gd name="T20" fmla="*/ 61 w 74"/>
                <a:gd name="T21" fmla="*/ 21 h 98"/>
                <a:gd name="T22" fmla="*/ 51 w 74"/>
                <a:gd name="T23" fmla="*/ 37 h 98"/>
                <a:gd name="T24" fmla="*/ 38 w 74"/>
                <a:gd name="T25" fmla="*/ 54 h 98"/>
                <a:gd name="T26" fmla="*/ 26 w 74"/>
                <a:gd name="T27" fmla="*/ 71 h 98"/>
                <a:gd name="T28" fmla="*/ 15 w 74"/>
                <a:gd name="T29" fmla="*/ 85 h 98"/>
                <a:gd name="T30" fmla="*/ 6 w 74"/>
                <a:gd name="T31" fmla="*/ 95 h 98"/>
                <a:gd name="T32" fmla="*/ 1 w 74"/>
                <a:gd name="T33" fmla="*/ 98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98"/>
                <a:gd name="T53" fmla="*/ 74 w 7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22" y="51"/>
                  </a:lnTo>
                  <a:lnTo>
                    <a:pt x="34" y="34"/>
                  </a:lnTo>
                  <a:lnTo>
                    <a:pt x="48" y="19"/>
                  </a:lnTo>
                  <a:lnTo>
                    <a:pt x="61" y="7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1" y="21"/>
                  </a:lnTo>
                  <a:lnTo>
                    <a:pt x="51" y="37"/>
                  </a:lnTo>
                  <a:lnTo>
                    <a:pt x="38" y="54"/>
                  </a:lnTo>
                  <a:lnTo>
                    <a:pt x="26" y="71"/>
                  </a:lnTo>
                  <a:lnTo>
                    <a:pt x="15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0" name="Freeform 227"/>
            <p:cNvSpPr>
              <a:spLocks/>
            </p:cNvSpPr>
            <p:nvPr/>
          </p:nvSpPr>
          <p:spPr bwMode="auto">
            <a:xfrm>
              <a:off x="234" y="957"/>
              <a:ext cx="41" cy="40"/>
            </a:xfrm>
            <a:custGeom>
              <a:avLst/>
              <a:gdLst>
                <a:gd name="T0" fmla="*/ 0 w 81"/>
                <a:gd name="T1" fmla="*/ 81 h 81"/>
                <a:gd name="T2" fmla="*/ 0 w 81"/>
                <a:gd name="T3" fmla="*/ 76 h 81"/>
                <a:gd name="T4" fmla="*/ 5 w 81"/>
                <a:gd name="T5" fmla="*/ 67 h 81"/>
                <a:gd name="T6" fmla="*/ 15 w 81"/>
                <a:gd name="T7" fmla="*/ 54 h 81"/>
                <a:gd name="T8" fmla="*/ 28 w 81"/>
                <a:gd name="T9" fmla="*/ 40 h 81"/>
                <a:gd name="T10" fmla="*/ 42 w 81"/>
                <a:gd name="T11" fmla="*/ 26 h 81"/>
                <a:gd name="T12" fmla="*/ 56 w 81"/>
                <a:gd name="T13" fmla="*/ 13 h 81"/>
                <a:gd name="T14" fmla="*/ 70 w 81"/>
                <a:gd name="T15" fmla="*/ 4 h 81"/>
                <a:gd name="T16" fmla="*/ 81 w 81"/>
                <a:gd name="T17" fmla="*/ 0 h 81"/>
                <a:gd name="T18" fmla="*/ 74 w 81"/>
                <a:gd name="T19" fmla="*/ 8 h 81"/>
                <a:gd name="T20" fmla="*/ 64 w 81"/>
                <a:gd name="T21" fmla="*/ 19 h 81"/>
                <a:gd name="T22" fmla="*/ 52 w 81"/>
                <a:gd name="T23" fmla="*/ 33 h 81"/>
                <a:gd name="T24" fmla="*/ 39 w 81"/>
                <a:gd name="T25" fmla="*/ 48 h 81"/>
                <a:gd name="T26" fmla="*/ 27 w 81"/>
                <a:gd name="T27" fmla="*/ 62 h 81"/>
                <a:gd name="T28" fmla="*/ 15 w 81"/>
                <a:gd name="T29" fmla="*/ 73 h 81"/>
                <a:gd name="T30" fmla="*/ 6 w 81"/>
                <a:gd name="T31" fmla="*/ 80 h 81"/>
                <a:gd name="T32" fmla="*/ 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81"/>
                  </a:moveTo>
                  <a:lnTo>
                    <a:pt x="0" y="76"/>
                  </a:lnTo>
                  <a:lnTo>
                    <a:pt x="5" y="67"/>
                  </a:lnTo>
                  <a:lnTo>
                    <a:pt x="15" y="54"/>
                  </a:lnTo>
                  <a:lnTo>
                    <a:pt x="28" y="40"/>
                  </a:lnTo>
                  <a:lnTo>
                    <a:pt x="42" y="26"/>
                  </a:lnTo>
                  <a:lnTo>
                    <a:pt x="56" y="13"/>
                  </a:lnTo>
                  <a:lnTo>
                    <a:pt x="70" y="4"/>
                  </a:lnTo>
                  <a:lnTo>
                    <a:pt x="81" y="0"/>
                  </a:lnTo>
                  <a:lnTo>
                    <a:pt x="74" y="8"/>
                  </a:lnTo>
                  <a:lnTo>
                    <a:pt x="64" y="19"/>
                  </a:lnTo>
                  <a:lnTo>
                    <a:pt x="52" y="33"/>
                  </a:lnTo>
                  <a:lnTo>
                    <a:pt x="39" y="48"/>
                  </a:lnTo>
                  <a:lnTo>
                    <a:pt x="27" y="62"/>
                  </a:lnTo>
                  <a:lnTo>
                    <a:pt x="15" y="73"/>
                  </a:lnTo>
                  <a:lnTo>
                    <a:pt x="6" y="8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1" name="Freeform 228"/>
            <p:cNvSpPr>
              <a:spLocks/>
            </p:cNvSpPr>
            <p:nvPr/>
          </p:nvSpPr>
          <p:spPr bwMode="auto">
            <a:xfrm>
              <a:off x="256" y="962"/>
              <a:ext cx="35" cy="34"/>
            </a:xfrm>
            <a:custGeom>
              <a:avLst/>
              <a:gdLst>
                <a:gd name="T0" fmla="*/ 1 w 69"/>
                <a:gd name="T1" fmla="*/ 67 h 67"/>
                <a:gd name="T2" fmla="*/ 0 w 69"/>
                <a:gd name="T3" fmla="*/ 62 h 67"/>
                <a:gd name="T4" fmla="*/ 4 w 69"/>
                <a:gd name="T5" fmla="*/ 55 h 67"/>
                <a:gd name="T6" fmla="*/ 9 w 69"/>
                <a:gd name="T7" fmla="*/ 44 h 67"/>
                <a:gd name="T8" fmla="*/ 18 w 69"/>
                <a:gd name="T9" fmla="*/ 33 h 67"/>
                <a:gd name="T10" fmla="*/ 30 w 69"/>
                <a:gd name="T11" fmla="*/ 22 h 67"/>
                <a:gd name="T12" fmla="*/ 42 w 69"/>
                <a:gd name="T13" fmla="*/ 12 h 67"/>
                <a:gd name="T14" fmla="*/ 55 w 69"/>
                <a:gd name="T15" fmla="*/ 4 h 67"/>
                <a:gd name="T16" fmla="*/ 69 w 69"/>
                <a:gd name="T17" fmla="*/ 0 h 67"/>
                <a:gd name="T18" fmla="*/ 63 w 69"/>
                <a:gd name="T19" fmla="*/ 6 h 67"/>
                <a:gd name="T20" fmla="*/ 54 w 69"/>
                <a:gd name="T21" fmla="*/ 16 h 67"/>
                <a:gd name="T22" fmla="*/ 43 w 69"/>
                <a:gd name="T23" fmla="*/ 28 h 67"/>
                <a:gd name="T24" fmla="*/ 33 w 69"/>
                <a:gd name="T25" fmla="*/ 40 h 67"/>
                <a:gd name="T26" fmla="*/ 22 w 69"/>
                <a:gd name="T27" fmla="*/ 51 h 67"/>
                <a:gd name="T28" fmla="*/ 13 w 69"/>
                <a:gd name="T29" fmla="*/ 60 h 67"/>
                <a:gd name="T30" fmla="*/ 5 w 69"/>
                <a:gd name="T31" fmla="*/ 65 h 67"/>
                <a:gd name="T32" fmla="*/ 1 w 69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7"/>
                <a:gd name="T53" fmla="*/ 69 w 69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7">
                  <a:moveTo>
                    <a:pt x="1" y="67"/>
                  </a:moveTo>
                  <a:lnTo>
                    <a:pt x="0" y="62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8" y="33"/>
                  </a:lnTo>
                  <a:lnTo>
                    <a:pt x="30" y="22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69" y="0"/>
                  </a:lnTo>
                  <a:lnTo>
                    <a:pt x="63" y="6"/>
                  </a:lnTo>
                  <a:lnTo>
                    <a:pt x="54" y="16"/>
                  </a:lnTo>
                  <a:lnTo>
                    <a:pt x="43" y="28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0"/>
                  </a:lnTo>
                  <a:lnTo>
                    <a:pt x="5" y="6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2" name="Freeform 229"/>
            <p:cNvSpPr>
              <a:spLocks/>
            </p:cNvSpPr>
            <p:nvPr/>
          </p:nvSpPr>
          <p:spPr bwMode="auto">
            <a:xfrm>
              <a:off x="278" y="972"/>
              <a:ext cx="30" cy="23"/>
            </a:xfrm>
            <a:custGeom>
              <a:avLst/>
              <a:gdLst>
                <a:gd name="T0" fmla="*/ 0 w 60"/>
                <a:gd name="T1" fmla="*/ 47 h 47"/>
                <a:gd name="T2" fmla="*/ 0 w 60"/>
                <a:gd name="T3" fmla="*/ 44 h 47"/>
                <a:gd name="T4" fmla="*/ 4 w 60"/>
                <a:gd name="T5" fmla="*/ 38 h 47"/>
                <a:gd name="T6" fmla="*/ 12 w 60"/>
                <a:gd name="T7" fmla="*/ 29 h 47"/>
                <a:gd name="T8" fmla="*/ 22 w 60"/>
                <a:gd name="T9" fmla="*/ 21 h 47"/>
                <a:gd name="T10" fmla="*/ 33 w 60"/>
                <a:gd name="T11" fmla="*/ 13 h 47"/>
                <a:gd name="T12" fmla="*/ 43 w 60"/>
                <a:gd name="T13" fmla="*/ 5 h 47"/>
                <a:gd name="T14" fmla="*/ 54 w 60"/>
                <a:gd name="T15" fmla="*/ 1 h 47"/>
                <a:gd name="T16" fmla="*/ 60 w 60"/>
                <a:gd name="T17" fmla="*/ 0 h 47"/>
                <a:gd name="T18" fmla="*/ 54 w 60"/>
                <a:gd name="T19" fmla="*/ 5 h 47"/>
                <a:gd name="T20" fmla="*/ 46 w 60"/>
                <a:gd name="T21" fmla="*/ 12 h 47"/>
                <a:gd name="T22" fmla="*/ 38 w 60"/>
                <a:gd name="T23" fmla="*/ 19 h 47"/>
                <a:gd name="T24" fmla="*/ 29 w 60"/>
                <a:gd name="T25" fmla="*/ 28 h 47"/>
                <a:gd name="T26" fmla="*/ 21 w 60"/>
                <a:gd name="T27" fmla="*/ 36 h 47"/>
                <a:gd name="T28" fmla="*/ 12 w 60"/>
                <a:gd name="T29" fmla="*/ 42 h 47"/>
                <a:gd name="T30" fmla="*/ 5 w 60"/>
                <a:gd name="T31" fmla="*/ 46 h 47"/>
                <a:gd name="T32" fmla="*/ 0 w 60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7"/>
                <a:gd name="T53" fmla="*/ 60 w 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7">
                  <a:moveTo>
                    <a:pt x="0" y="47"/>
                  </a:moveTo>
                  <a:lnTo>
                    <a:pt x="0" y="44"/>
                  </a:lnTo>
                  <a:lnTo>
                    <a:pt x="4" y="38"/>
                  </a:lnTo>
                  <a:lnTo>
                    <a:pt x="12" y="29"/>
                  </a:lnTo>
                  <a:lnTo>
                    <a:pt x="22" y="21"/>
                  </a:lnTo>
                  <a:lnTo>
                    <a:pt x="33" y="13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54" y="5"/>
                  </a:lnTo>
                  <a:lnTo>
                    <a:pt x="46" y="12"/>
                  </a:lnTo>
                  <a:lnTo>
                    <a:pt x="38" y="19"/>
                  </a:lnTo>
                  <a:lnTo>
                    <a:pt x="29" y="28"/>
                  </a:lnTo>
                  <a:lnTo>
                    <a:pt x="21" y="36"/>
                  </a:lnTo>
                  <a:lnTo>
                    <a:pt x="12" y="42"/>
                  </a:lnTo>
                  <a:lnTo>
                    <a:pt x="5" y="4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3" name="Freeform 230"/>
            <p:cNvSpPr>
              <a:spLocks/>
            </p:cNvSpPr>
            <p:nvPr/>
          </p:nvSpPr>
          <p:spPr bwMode="auto">
            <a:xfrm>
              <a:off x="298" y="977"/>
              <a:ext cx="19" cy="16"/>
            </a:xfrm>
            <a:custGeom>
              <a:avLst/>
              <a:gdLst>
                <a:gd name="T0" fmla="*/ 0 w 39"/>
                <a:gd name="T1" fmla="*/ 30 h 32"/>
                <a:gd name="T2" fmla="*/ 0 w 39"/>
                <a:gd name="T3" fmla="*/ 27 h 32"/>
                <a:gd name="T4" fmla="*/ 1 w 39"/>
                <a:gd name="T5" fmla="*/ 22 h 32"/>
                <a:gd name="T6" fmla="*/ 6 w 39"/>
                <a:gd name="T7" fmla="*/ 17 h 32"/>
                <a:gd name="T8" fmla="*/ 11 w 39"/>
                <a:gd name="T9" fmla="*/ 11 h 32"/>
                <a:gd name="T10" fmla="*/ 18 w 39"/>
                <a:gd name="T11" fmla="*/ 5 h 32"/>
                <a:gd name="T12" fmla="*/ 26 w 39"/>
                <a:gd name="T13" fmla="*/ 2 h 32"/>
                <a:gd name="T14" fmla="*/ 32 w 39"/>
                <a:gd name="T15" fmla="*/ 0 h 32"/>
                <a:gd name="T16" fmla="*/ 39 w 39"/>
                <a:gd name="T17" fmla="*/ 1 h 32"/>
                <a:gd name="T18" fmla="*/ 31 w 39"/>
                <a:gd name="T19" fmla="*/ 3 h 32"/>
                <a:gd name="T20" fmla="*/ 25 w 39"/>
                <a:gd name="T21" fmla="*/ 7 h 32"/>
                <a:gd name="T22" fmla="*/ 19 w 39"/>
                <a:gd name="T23" fmla="*/ 14 h 32"/>
                <a:gd name="T24" fmla="*/ 14 w 39"/>
                <a:gd name="T25" fmla="*/ 20 h 32"/>
                <a:gd name="T26" fmla="*/ 9 w 39"/>
                <a:gd name="T27" fmla="*/ 27 h 32"/>
                <a:gd name="T28" fmla="*/ 6 w 39"/>
                <a:gd name="T29" fmla="*/ 31 h 32"/>
                <a:gd name="T30" fmla="*/ 2 w 39"/>
                <a:gd name="T31" fmla="*/ 32 h 32"/>
                <a:gd name="T32" fmla="*/ 0 w 39"/>
                <a:gd name="T33" fmla="*/ 3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0" y="30"/>
                  </a:moveTo>
                  <a:lnTo>
                    <a:pt x="0" y="27"/>
                  </a:lnTo>
                  <a:lnTo>
                    <a:pt x="1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31" y="3"/>
                  </a:lnTo>
                  <a:lnTo>
                    <a:pt x="25" y="7"/>
                  </a:lnTo>
                  <a:lnTo>
                    <a:pt x="19" y="14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2" y="3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4" name="Freeform 231"/>
            <p:cNvSpPr>
              <a:spLocks/>
            </p:cNvSpPr>
            <p:nvPr/>
          </p:nvSpPr>
          <p:spPr bwMode="auto">
            <a:xfrm>
              <a:off x="133" y="962"/>
              <a:ext cx="23" cy="21"/>
            </a:xfrm>
            <a:custGeom>
              <a:avLst/>
              <a:gdLst>
                <a:gd name="T0" fmla="*/ 46 w 46"/>
                <a:gd name="T1" fmla="*/ 0 h 41"/>
                <a:gd name="T2" fmla="*/ 43 w 46"/>
                <a:gd name="T3" fmla="*/ 3 h 41"/>
                <a:gd name="T4" fmla="*/ 38 w 46"/>
                <a:gd name="T5" fmla="*/ 9 h 41"/>
                <a:gd name="T6" fmla="*/ 32 w 46"/>
                <a:gd name="T7" fmla="*/ 17 h 41"/>
                <a:gd name="T8" fmla="*/ 26 w 46"/>
                <a:gd name="T9" fmla="*/ 25 h 41"/>
                <a:gd name="T10" fmla="*/ 19 w 46"/>
                <a:gd name="T11" fmla="*/ 32 h 41"/>
                <a:gd name="T12" fmla="*/ 13 w 46"/>
                <a:gd name="T13" fmla="*/ 37 h 41"/>
                <a:gd name="T14" fmla="*/ 6 w 46"/>
                <a:gd name="T15" fmla="*/ 41 h 41"/>
                <a:gd name="T16" fmla="*/ 1 w 46"/>
                <a:gd name="T17" fmla="*/ 40 h 41"/>
                <a:gd name="T18" fmla="*/ 0 w 46"/>
                <a:gd name="T19" fmla="*/ 35 h 41"/>
                <a:gd name="T20" fmla="*/ 2 w 46"/>
                <a:gd name="T21" fmla="*/ 30 h 41"/>
                <a:gd name="T22" fmla="*/ 8 w 46"/>
                <a:gd name="T23" fmla="*/ 25 h 41"/>
                <a:gd name="T24" fmla="*/ 15 w 46"/>
                <a:gd name="T25" fmla="*/ 18 h 41"/>
                <a:gd name="T26" fmla="*/ 25 w 46"/>
                <a:gd name="T27" fmla="*/ 13 h 41"/>
                <a:gd name="T28" fmla="*/ 34 w 46"/>
                <a:gd name="T29" fmla="*/ 7 h 41"/>
                <a:gd name="T30" fmla="*/ 40 w 46"/>
                <a:gd name="T31" fmla="*/ 3 h 41"/>
                <a:gd name="T32" fmla="*/ 46 w 46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1"/>
                <a:gd name="T53" fmla="*/ 46 w 4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1">
                  <a:moveTo>
                    <a:pt x="46" y="0"/>
                  </a:moveTo>
                  <a:lnTo>
                    <a:pt x="43" y="3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6" y="41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5"/>
                  </a:lnTo>
                  <a:lnTo>
                    <a:pt x="15" y="18"/>
                  </a:lnTo>
                  <a:lnTo>
                    <a:pt x="25" y="13"/>
                  </a:lnTo>
                  <a:lnTo>
                    <a:pt x="34" y="7"/>
                  </a:lnTo>
                  <a:lnTo>
                    <a:pt x="4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5" name="Freeform 232"/>
            <p:cNvSpPr>
              <a:spLocks/>
            </p:cNvSpPr>
            <p:nvPr/>
          </p:nvSpPr>
          <p:spPr bwMode="auto">
            <a:xfrm>
              <a:off x="130" y="951"/>
              <a:ext cx="26" cy="10"/>
            </a:xfrm>
            <a:custGeom>
              <a:avLst/>
              <a:gdLst>
                <a:gd name="T0" fmla="*/ 54 w 54"/>
                <a:gd name="T1" fmla="*/ 21 h 21"/>
                <a:gd name="T2" fmla="*/ 50 w 54"/>
                <a:gd name="T3" fmla="*/ 20 h 21"/>
                <a:gd name="T4" fmla="*/ 45 w 54"/>
                <a:gd name="T5" fmla="*/ 16 h 21"/>
                <a:gd name="T6" fmla="*/ 37 w 54"/>
                <a:gd name="T7" fmla="*/ 12 h 21"/>
                <a:gd name="T8" fmla="*/ 28 w 54"/>
                <a:gd name="T9" fmla="*/ 8 h 21"/>
                <a:gd name="T10" fmla="*/ 20 w 54"/>
                <a:gd name="T11" fmla="*/ 4 h 21"/>
                <a:gd name="T12" fmla="*/ 11 w 54"/>
                <a:gd name="T13" fmla="*/ 1 h 21"/>
                <a:gd name="T14" fmla="*/ 4 w 54"/>
                <a:gd name="T15" fmla="*/ 0 h 21"/>
                <a:gd name="T16" fmla="*/ 0 w 54"/>
                <a:gd name="T17" fmla="*/ 2 h 21"/>
                <a:gd name="T18" fmla="*/ 0 w 54"/>
                <a:gd name="T19" fmla="*/ 6 h 21"/>
                <a:gd name="T20" fmla="*/ 4 w 54"/>
                <a:gd name="T21" fmla="*/ 9 h 21"/>
                <a:gd name="T22" fmla="*/ 11 w 54"/>
                <a:gd name="T23" fmla="*/ 12 h 21"/>
                <a:gd name="T24" fmla="*/ 20 w 54"/>
                <a:gd name="T25" fmla="*/ 14 h 21"/>
                <a:gd name="T26" fmla="*/ 30 w 54"/>
                <a:gd name="T27" fmla="*/ 16 h 21"/>
                <a:gd name="T28" fmla="*/ 39 w 54"/>
                <a:gd name="T29" fmla="*/ 18 h 21"/>
                <a:gd name="T30" fmla="*/ 47 w 54"/>
                <a:gd name="T31" fmla="*/ 20 h 21"/>
                <a:gd name="T32" fmla="*/ 54 w 54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5" y="16"/>
                  </a:lnTo>
                  <a:lnTo>
                    <a:pt x="37" y="12"/>
                  </a:lnTo>
                  <a:lnTo>
                    <a:pt x="28" y="8"/>
                  </a:lnTo>
                  <a:lnTo>
                    <a:pt x="20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11" y="12"/>
                  </a:lnTo>
                  <a:lnTo>
                    <a:pt x="20" y="14"/>
                  </a:lnTo>
                  <a:lnTo>
                    <a:pt x="30" y="16"/>
                  </a:lnTo>
                  <a:lnTo>
                    <a:pt x="39" y="18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6" name="Freeform 233"/>
            <p:cNvSpPr>
              <a:spLocks/>
            </p:cNvSpPr>
            <p:nvPr/>
          </p:nvSpPr>
          <p:spPr bwMode="auto">
            <a:xfrm>
              <a:off x="121" y="963"/>
              <a:ext cx="30" cy="6"/>
            </a:xfrm>
            <a:custGeom>
              <a:avLst/>
              <a:gdLst>
                <a:gd name="T0" fmla="*/ 60 w 60"/>
                <a:gd name="T1" fmla="*/ 0 h 12"/>
                <a:gd name="T2" fmla="*/ 56 w 60"/>
                <a:gd name="T3" fmla="*/ 0 h 12"/>
                <a:gd name="T4" fmla="*/ 49 w 60"/>
                <a:gd name="T5" fmla="*/ 0 h 12"/>
                <a:gd name="T6" fmla="*/ 38 w 60"/>
                <a:gd name="T7" fmla="*/ 0 h 12"/>
                <a:gd name="T8" fmla="*/ 28 w 60"/>
                <a:gd name="T9" fmla="*/ 0 h 12"/>
                <a:gd name="T10" fmla="*/ 17 w 60"/>
                <a:gd name="T11" fmla="*/ 1 h 12"/>
                <a:gd name="T12" fmla="*/ 8 w 60"/>
                <a:gd name="T13" fmla="*/ 2 h 12"/>
                <a:gd name="T14" fmla="*/ 3 w 60"/>
                <a:gd name="T15" fmla="*/ 4 h 12"/>
                <a:gd name="T16" fmla="*/ 0 w 60"/>
                <a:gd name="T17" fmla="*/ 7 h 12"/>
                <a:gd name="T18" fmla="*/ 3 w 60"/>
                <a:gd name="T19" fmla="*/ 11 h 12"/>
                <a:gd name="T20" fmla="*/ 8 w 60"/>
                <a:gd name="T21" fmla="*/ 12 h 12"/>
                <a:gd name="T22" fmla="*/ 16 w 60"/>
                <a:gd name="T23" fmla="*/ 11 h 12"/>
                <a:gd name="T24" fmla="*/ 26 w 60"/>
                <a:gd name="T25" fmla="*/ 10 h 12"/>
                <a:gd name="T26" fmla="*/ 35 w 60"/>
                <a:gd name="T27" fmla="*/ 6 h 12"/>
                <a:gd name="T28" fmla="*/ 46 w 60"/>
                <a:gd name="T29" fmla="*/ 4 h 12"/>
                <a:gd name="T30" fmla="*/ 54 w 60"/>
                <a:gd name="T31" fmla="*/ 2 h 12"/>
                <a:gd name="T32" fmla="*/ 6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60" y="0"/>
                  </a:moveTo>
                  <a:lnTo>
                    <a:pt x="56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8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6" y="11"/>
                  </a:lnTo>
                  <a:lnTo>
                    <a:pt x="26" y="10"/>
                  </a:lnTo>
                  <a:lnTo>
                    <a:pt x="35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7" name="Freeform 234"/>
            <p:cNvSpPr>
              <a:spLocks/>
            </p:cNvSpPr>
            <p:nvPr/>
          </p:nvSpPr>
          <p:spPr bwMode="auto">
            <a:xfrm>
              <a:off x="138" y="939"/>
              <a:ext cx="28" cy="19"/>
            </a:xfrm>
            <a:custGeom>
              <a:avLst/>
              <a:gdLst>
                <a:gd name="T0" fmla="*/ 55 w 55"/>
                <a:gd name="T1" fmla="*/ 37 h 37"/>
                <a:gd name="T2" fmla="*/ 49 w 55"/>
                <a:gd name="T3" fmla="*/ 34 h 37"/>
                <a:gd name="T4" fmla="*/ 39 w 55"/>
                <a:gd name="T5" fmla="*/ 29 h 37"/>
                <a:gd name="T6" fmla="*/ 29 w 55"/>
                <a:gd name="T7" fmla="*/ 23 h 37"/>
                <a:gd name="T8" fmla="*/ 19 w 55"/>
                <a:gd name="T9" fmla="*/ 18 h 37"/>
                <a:gd name="T10" fmla="*/ 11 w 55"/>
                <a:gd name="T11" fmla="*/ 12 h 37"/>
                <a:gd name="T12" fmla="*/ 4 w 55"/>
                <a:gd name="T13" fmla="*/ 7 h 37"/>
                <a:gd name="T14" fmla="*/ 0 w 55"/>
                <a:gd name="T15" fmla="*/ 4 h 37"/>
                <a:gd name="T16" fmla="*/ 1 w 55"/>
                <a:gd name="T17" fmla="*/ 1 h 37"/>
                <a:gd name="T18" fmla="*/ 7 w 55"/>
                <a:gd name="T19" fmla="*/ 0 h 37"/>
                <a:gd name="T20" fmla="*/ 13 w 55"/>
                <a:gd name="T21" fmla="*/ 3 h 37"/>
                <a:gd name="T22" fmla="*/ 20 w 55"/>
                <a:gd name="T23" fmla="*/ 8 h 37"/>
                <a:gd name="T24" fmla="*/ 29 w 55"/>
                <a:gd name="T25" fmla="*/ 14 h 37"/>
                <a:gd name="T26" fmla="*/ 37 w 55"/>
                <a:gd name="T27" fmla="*/ 21 h 37"/>
                <a:gd name="T28" fmla="*/ 45 w 55"/>
                <a:gd name="T29" fmla="*/ 27 h 37"/>
                <a:gd name="T30" fmla="*/ 51 w 55"/>
                <a:gd name="T31" fmla="*/ 34 h 37"/>
                <a:gd name="T32" fmla="*/ 55 w 5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7"/>
                <a:gd name="T53" fmla="*/ 55 w 5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7">
                  <a:moveTo>
                    <a:pt x="55" y="37"/>
                  </a:moveTo>
                  <a:lnTo>
                    <a:pt x="49" y="34"/>
                  </a:lnTo>
                  <a:lnTo>
                    <a:pt x="39" y="29"/>
                  </a:lnTo>
                  <a:lnTo>
                    <a:pt x="29" y="23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4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3"/>
                  </a:lnTo>
                  <a:lnTo>
                    <a:pt x="20" y="8"/>
                  </a:lnTo>
                  <a:lnTo>
                    <a:pt x="29" y="14"/>
                  </a:lnTo>
                  <a:lnTo>
                    <a:pt x="37" y="21"/>
                  </a:lnTo>
                  <a:lnTo>
                    <a:pt x="45" y="27"/>
                  </a:lnTo>
                  <a:lnTo>
                    <a:pt x="51" y="34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8" name="Freeform 235"/>
            <p:cNvSpPr>
              <a:spLocks/>
            </p:cNvSpPr>
            <p:nvPr/>
          </p:nvSpPr>
          <p:spPr bwMode="auto">
            <a:xfrm>
              <a:off x="304" y="941"/>
              <a:ext cx="8" cy="32"/>
            </a:xfrm>
            <a:custGeom>
              <a:avLst/>
              <a:gdLst>
                <a:gd name="T0" fmla="*/ 2 w 16"/>
                <a:gd name="T1" fmla="*/ 63 h 63"/>
                <a:gd name="T2" fmla="*/ 0 w 16"/>
                <a:gd name="T3" fmla="*/ 47 h 63"/>
                <a:gd name="T4" fmla="*/ 0 w 16"/>
                <a:gd name="T5" fmla="*/ 27 h 63"/>
                <a:gd name="T6" fmla="*/ 2 w 16"/>
                <a:gd name="T7" fmla="*/ 8 h 63"/>
                <a:gd name="T8" fmla="*/ 10 w 16"/>
                <a:gd name="T9" fmla="*/ 0 h 63"/>
                <a:gd name="T10" fmla="*/ 16 w 16"/>
                <a:gd name="T11" fmla="*/ 7 h 63"/>
                <a:gd name="T12" fmla="*/ 13 w 16"/>
                <a:gd name="T13" fmla="*/ 25 h 63"/>
                <a:gd name="T14" fmla="*/ 6 w 16"/>
                <a:gd name="T15" fmla="*/ 46 h 63"/>
                <a:gd name="T16" fmla="*/ 2 w 16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2" y="63"/>
                  </a:moveTo>
                  <a:lnTo>
                    <a:pt x="0" y="47"/>
                  </a:lnTo>
                  <a:lnTo>
                    <a:pt x="0" y="27"/>
                  </a:lnTo>
                  <a:lnTo>
                    <a:pt x="2" y="8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13" y="25"/>
                  </a:lnTo>
                  <a:lnTo>
                    <a:pt x="6" y="4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9" name="Freeform 236"/>
            <p:cNvSpPr>
              <a:spLocks/>
            </p:cNvSpPr>
            <p:nvPr/>
          </p:nvSpPr>
          <p:spPr bwMode="auto">
            <a:xfrm>
              <a:off x="314" y="947"/>
              <a:ext cx="13" cy="30"/>
            </a:xfrm>
            <a:custGeom>
              <a:avLst/>
              <a:gdLst>
                <a:gd name="T0" fmla="*/ 0 w 27"/>
                <a:gd name="T1" fmla="*/ 61 h 61"/>
                <a:gd name="T2" fmla="*/ 2 w 27"/>
                <a:gd name="T3" fmla="*/ 47 h 61"/>
                <a:gd name="T4" fmla="*/ 6 w 27"/>
                <a:gd name="T5" fmla="*/ 26 h 61"/>
                <a:gd name="T6" fmla="*/ 14 w 27"/>
                <a:gd name="T7" fmla="*/ 8 h 61"/>
                <a:gd name="T8" fmla="*/ 23 w 27"/>
                <a:gd name="T9" fmla="*/ 0 h 61"/>
                <a:gd name="T10" fmla="*/ 27 w 27"/>
                <a:gd name="T11" fmla="*/ 7 h 61"/>
                <a:gd name="T12" fmla="*/ 20 w 27"/>
                <a:gd name="T13" fmla="*/ 26 h 61"/>
                <a:gd name="T14" fmla="*/ 8 w 27"/>
                <a:gd name="T15" fmla="*/ 48 h 61"/>
                <a:gd name="T16" fmla="*/ 0 w 27"/>
                <a:gd name="T17" fmla="*/ 6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1"/>
                <a:gd name="T29" fmla="*/ 27 w 2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1">
                  <a:moveTo>
                    <a:pt x="0" y="61"/>
                  </a:moveTo>
                  <a:lnTo>
                    <a:pt x="2" y="47"/>
                  </a:lnTo>
                  <a:lnTo>
                    <a:pt x="6" y="26"/>
                  </a:lnTo>
                  <a:lnTo>
                    <a:pt x="14" y="8"/>
                  </a:lnTo>
                  <a:lnTo>
                    <a:pt x="23" y="0"/>
                  </a:lnTo>
                  <a:lnTo>
                    <a:pt x="27" y="7"/>
                  </a:lnTo>
                  <a:lnTo>
                    <a:pt x="20" y="26"/>
                  </a:lnTo>
                  <a:lnTo>
                    <a:pt x="8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0" name="Freeform 237"/>
            <p:cNvSpPr>
              <a:spLocks/>
            </p:cNvSpPr>
            <p:nvPr/>
          </p:nvSpPr>
          <p:spPr bwMode="auto">
            <a:xfrm>
              <a:off x="285" y="933"/>
              <a:ext cx="8" cy="30"/>
            </a:xfrm>
            <a:custGeom>
              <a:avLst/>
              <a:gdLst>
                <a:gd name="T0" fmla="*/ 9 w 15"/>
                <a:gd name="T1" fmla="*/ 59 h 59"/>
                <a:gd name="T2" fmla="*/ 2 w 15"/>
                <a:gd name="T3" fmla="*/ 50 h 59"/>
                <a:gd name="T4" fmla="*/ 0 w 15"/>
                <a:gd name="T5" fmla="*/ 31 h 59"/>
                <a:gd name="T6" fmla="*/ 1 w 15"/>
                <a:gd name="T7" fmla="*/ 12 h 59"/>
                <a:gd name="T8" fmla="*/ 9 w 15"/>
                <a:gd name="T9" fmla="*/ 0 h 59"/>
                <a:gd name="T10" fmla="*/ 15 w 15"/>
                <a:gd name="T11" fmla="*/ 4 h 59"/>
                <a:gd name="T12" fmla="*/ 14 w 15"/>
                <a:gd name="T13" fmla="*/ 21 h 59"/>
                <a:gd name="T14" fmla="*/ 10 w 15"/>
                <a:gd name="T15" fmla="*/ 42 h 59"/>
                <a:gd name="T16" fmla="*/ 9 w 15"/>
                <a:gd name="T17" fmla="*/ 5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9"/>
                <a:gd name="T29" fmla="*/ 15 w 1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9">
                  <a:moveTo>
                    <a:pt x="9" y="59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1"/>
                  </a:lnTo>
                  <a:lnTo>
                    <a:pt x="10" y="42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1" name="Freeform 238"/>
            <p:cNvSpPr>
              <a:spLocks/>
            </p:cNvSpPr>
            <p:nvPr/>
          </p:nvSpPr>
          <p:spPr bwMode="auto">
            <a:xfrm>
              <a:off x="262" y="925"/>
              <a:ext cx="13" cy="35"/>
            </a:xfrm>
            <a:custGeom>
              <a:avLst/>
              <a:gdLst>
                <a:gd name="T0" fmla="*/ 25 w 25"/>
                <a:gd name="T1" fmla="*/ 70 h 70"/>
                <a:gd name="T2" fmla="*/ 14 w 25"/>
                <a:gd name="T3" fmla="*/ 53 h 70"/>
                <a:gd name="T4" fmla="*/ 4 w 25"/>
                <a:gd name="T5" fmla="*/ 31 h 70"/>
                <a:gd name="T6" fmla="*/ 0 w 25"/>
                <a:gd name="T7" fmla="*/ 10 h 70"/>
                <a:gd name="T8" fmla="*/ 5 w 25"/>
                <a:gd name="T9" fmla="*/ 0 h 70"/>
                <a:gd name="T10" fmla="*/ 16 w 25"/>
                <a:gd name="T11" fmla="*/ 8 h 70"/>
                <a:gd name="T12" fmla="*/ 20 w 25"/>
                <a:gd name="T13" fmla="*/ 28 h 70"/>
                <a:gd name="T14" fmla="*/ 22 w 25"/>
                <a:gd name="T15" fmla="*/ 53 h 70"/>
                <a:gd name="T16" fmla="*/ 25 w 25"/>
                <a:gd name="T17" fmla="*/ 7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4" y="53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28"/>
                  </a:lnTo>
                  <a:lnTo>
                    <a:pt x="22" y="53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2" name="Freeform 239"/>
            <p:cNvSpPr>
              <a:spLocks/>
            </p:cNvSpPr>
            <p:nvPr/>
          </p:nvSpPr>
          <p:spPr bwMode="auto">
            <a:xfrm>
              <a:off x="242" y="916"/>
              <a:ext cx="14" cy="38"/>
            </a:xfrm>
            <a:custGeom>
              <a:avLst/>
              <a:gdLst>
                <a:gd name="T0" fmla="*/ 29 w 29"/>
                <a:gd name="T1" fmla="*/ 76 h 76"/>
                <a:gd name="T2" fmla="*/ 25 w 29"/>
                <a:gd name="T3" fmla="*/ 68 h 76"/>
                <a:gd name="T4" fmla="*/ 18 w 29"/>
                <a:gd name="T5" fmla="*/ 58 h 76"/>
                <a:gd name="T6" fmla="*/ 13 w 29"/>
                <a:gd name="T7" fmla="*/ 45 h 76"/>
                <a:gd name="T8" fmla="*/ 7 w 29"/>
                <a:gd name="T9" fmla="*/ 33 h 76"/>
                <a:gd name="T10" fmla="*/ 3 w 29"/>
                <a:gd name="T11" fmla="*/ 20 h 76"/>
                <a:gd name="T12" fmla="*/ 0 w 29"/>
                <a:gd name="T13" fmla="*/ 9 h 76"/>
                <a:gd name="T14" fmla="*/ 0 w 29"/>
                <a:gd name="T15" fmla="*/ 2 h 76"/>
                <a:gd name="T16" fmla="*/ 5 w 29"/>
                <a:gd name="T17" fmla="*/ 0 h 76"/>
                <a:gd name="T18" fmla="*/ 16 w 29"/>
                <a:gd name="T19" fmla="*/ 12 h 76"/>
                <a:gd name="T20" fmla="*/ 21 w 29"/>
                <a:gd name="T21" fmla="*/ 36 h 76"/>
                <a:gd name="T22" fmla="*/ 25 w 29"/>
                <a:gd name="T23" fmla="*/ 61 h 76"/>
                <a:gd name="T24" fmla="*/ 29 w 29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6"/>
                <a:gd name="T41" fmla="*/ 29 w 29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6">
                  <a:moveTo>
                    <a:pt x="29" y="76"/>
                  </a:moveTo>
                  <a:lnTo>
                    <a:pt x="25" y="68"/>
                  </a:lnTo>
                  <a:lnTo>
                    <a:pt x="18" y="58"/>
                  </a:lnTo>
                  <a:lnTo>
                    <a:pt x="13" y="45"/>
                  </a:lnTo>
                  <a:lnTo>
                    <a:pt x="7" y="33"/>
                  </a:lnTo>
                  <a:lnTo>
                    <a:pt x="3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6"/>
                  </a:lnTo>
                  <a:lnTo>
                    <a:pt x="25" y="61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3" name="Freeform 240"/>
            <p:cNvSpPr>
              <a:spLocks/>
            </p:cNvSpPr>
            <p:nvPr/>
          </p:nvSpPr>
          <p:spPr bwMode="auto">
            <a:xfrm>
              <a:off x="196" y="913"/>
              <a:ext cx="25" cy="41"/>
            </a:xfrm>
            <a:custGeom>
              <a:avLst/>
              <a:gdLst>
                <a:gd name="T0" fmla="*/ 50 w 50"/>
                <a:gd name="T1" fmla="*/ 81 h 81"/>
                <a:gd name="T2" fmla="*/ 42 w 50"/>
                <a:gd name="T3" fmla="*/ 73 h 81"/>
                <a:gd name="T4" fmla="*/ 33 w 50"/>
                <a:gd name="T5" fmla="*/ 62 h 81"/>
                <a:gd name="T6" fmla="*/ 23 w 50"/>
                <a:gd name="T7" fmla="*/ 49 h 81"/>
                <a:gd name="T8" fmla="*/ 15 w 50"/>
                <a:gd name="T9" fmla="*/ 36 h 81"/>
                <a:gd name="T10" fmla="*/ 7 w 50"/>
                <a:gd name="T11" fmla="*/ 24 h 81"/>
                <a:gd name="T12" fmla="*/ 2 w 50"/>
                <a:gd name="T13" fmla="*/ 13 h 81"/>
                <a:gd name="T14" fmla="*/ 0 w 50"/>
                <a:gd name="T15" fmla="*/ 4 h 81"/>
                <a:gd name="T16" fmla="*/ 3 w 50"/>
                <a:gd name="T17" fmla="*/ 0 h 81"/>
                <a:gd name="T18" fmla="*/ 8 w 50"/>
                <a:gd name="T19" fmla="*/ 1 h 81"/>
                <a:gd name="T20" fmla="*/ 15 w 50"/>
                <a:gd name="T21" fmla="*/ 10 h 81"/>
                <a:gd name="T22" fmla="*/ 21 w 50"/>
                <a:gd name="T23" fmla="*/ 21 h 81"/>
                <a:gd name="T24" fmla="*/ 27 w 50"/>
                <a:gd name="T25" fmla="*/ 35 h 81"/>
                <a:gd name="T26" fmla="*/ 33 w 50"/>
                <a:gd name="T27" fmla="*/ 50 h 81"/>
                <a:gd name="T28" fmla="*/ 40 w 50"/>
                <a:gd name="T29" fmla="*/ 64 h 81"/>
                <a:gd name="T30" fmla="*/ 45 w 50"/>
                <a:gd name="T31" fmla="*/ 75 h 81"/>
                <a:gd name="T32" fmla="*/ 50 w 5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1"/>
                <a:gd name="T53" fmla="*/ 50 w 5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1">
                  <a:moveTo>
                    <a:pt x="50" y="81"/>
                  </a:moveTo>
                  <a:lnTo>
                    <a:pt x="42" y="73"/>
                  </a:lnTo>
                  <a:lnTo>
                    <a:pt x="33" y="62"/>
                  </a:lnTo>
                  <a:lnTo>
                    <a:pt x="23" y="49"/>
                  </a:lnTo>
                  <a:lnTo>
                    <a:pt x="15" y="36"/>
                  </a:lnTo>
                  <a:lnTo>
                    <a:pt x="7" y="24"/>
                  </a:lnTo>
                  <a:lnTo>
                    <a:pt x="2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10"/>
                  </a:lnTo>
                  <a:lnTo>
                    <a:pt x="21" y="21"/>
                  </a:lnTo>
                  <a:lnTo>
                    <a:pt x="27" y="35"/>
                  </a:lnTo>
                  <a:lnTo>
                    <a:pt x="33" y="50"/>
                  </a:lnTo>
                  <a:lnTo>
                    <a:pt x="40" y="64"/>
                  </a:lnTo>
                  <a:lnTo>
                    <a:pt x="45" y="75"/>
                  </a:lnTo>
                  <a:lnTo>
                    <a:pt x="5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4" name="Freeform 241"/>
            <p:cNvSpPr>
              <a:spLocks/>
            </p:cNvSpPr>
            <p:nvPr/>
          </p:nvSpPr>
          <p:spPr bwMode="auto">
            <a:xfrm>
              <a:off x="152" y="920"/>
              <a:ext cx="30" cy="37"/>
            </a:xfrm>
            <a:custGeom>
              <a:avLst/>
              <a:gdLst>
                <a:gd name="T0" fmla="*/ 59 w 59"/>
                <a:gd name="T1" fmla="*/ 74 h 74"/>
                <a:gd name="T2" fmla="*/ 51 w 59"/>
                <a:gd name="T3" fmla="*/ 68 h 74"/>
                <a:gd name="T4" fmla="*/ 42 w 59"/>
                <a:gd name="T5" fmla="*/ 59 h 74"/>
                <a:gd name="T6" fmla="*/ 30 w 59"/>
                <a:gd name="T7" fmla="*/ 47 h 74"/>
                <a:gd name="T8" fmla="*/ 20 w 59"/>
                <a:gd name="T9" fmla="*/ 35 h 74"/>
                <a:gd name="T10" fmla="*/ 9 w 59"/>
                <a:gd name="T11" fmla="*/ 23 h 74"/>
                <a:gd name="T12" fmla="*/ 3 w 59"/>
                <a:gd name="T13" fmla="*/ 13 h 74"/>
                <a:gd name="T14" fmla="*/ 0 w 59"/>
                <a:gd name="T15" fmla="*/ 4 h 74"/>
                <a:gd name="T16" fmla="*/ 3 w 59"/>
                <a:gd name="T17" fmla="*/ 0 h 74"/>
                <a:gd name="T18" fmla="*/ 9 w 59"/>
                <a:gd name="T19" fmla="*/ 1 h 74"/>
                <a:gd name="T20" fmla="*/ 17 w 59"/>
                <a:gd name="T21" fmla="*/ 8 h 74"/>
                <a:gd name="T22" fmla="*/ 25 w 59"/>
                <a:gd name="T23" fmla="*/ 19 h 74"/>
                <a:gd name="T24" fmla="*/ 33 w 59"/>
                <a:gd name="T25" fmla="*/ 33 h 74"/>
                <a:gd name="T26" fmla="*/ 41 w 59"/>
                <a:gd name="T27" fmla="*/ 47 h 74"/>
                <a:gd name="T28" fmla="*/ 48 w 59"/>
                <a:gd name="T29" fmla="*/ 59 h 74"/>
                <a:gd name="T30" fmla="*/ 54 w 59"/>
                <a:gd name="T31" fmla="*/ 69 h 74"/>
                <a:gd name="T32" fmla="*/ 59 w 59"/>
                <a:gd name="T33" fmla="*/ 74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4"/>
                <a:gd name="T53" fmla="*/ 59 w 5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4">
                  <a:moveTo>
                    <a:pt x="59" y="74"/>
                  </a:moveTo>
                  <a:lnTo>
                    <a:pt x="51" y="68"/>
                  </a:lnTo>
                  <a:lnTo>
                    <a:pt x="42" y="59"/>
                  </a:lnTo>
                  <a:lnTo>
                    <a:pt x="30" y="47"/>
                  </a:lnTo>
                  <a:lnTo>
                    <a:pt x="20" y="35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8"/>
                  </a:lnTo>
                  <a:lnTo>
                    <a:pt x="25" y="19"/>
                  </a:lnTo>
                  <a:lnTo>
                    <a:pt x="33" y="33"/>
                  </a:lnTo>
                  <a:lnTo>
                    <a:pt x="41" y="47"/>
                  </a:lnTo>
                  <a:lnTo>
                    <a:pt x="48" y="59"/>
                  </a:lnTo>
                  <a:lnTo>
                    <a:pt x="54" y="69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5" name="Freeform 242"/>
            <p:cNvSpPr>
              <a:spLocks/>
            </p:cNvSpPr>
            <p:nvPr/>
          </p:nvSpPr>
          <p:spPr bwMode="auto">
            <a:xfrm>
              <a:off x="213" y="918"/>
              <a:ext cx="26" cy="34"/>
            </a:xfrm>
            <a:custGeom>
              <a:avLst/>
              <a:gdLst>
                <a:gd name="T0" fmla="*/ 51 w 51"/>
                <a:gd name="T1" fmla="*/ 67 h 67"/>
                <a:gd name="T2" fmla="*/ 44 w 51"/>
                <a:gd name="T3" fmla="*/ 61 h 67"/>
                <a:gd name="T4" fmla="*/ 35 w 51"/>
                <a:gd name="T5" fmla="*/ 52 h 67"/>
                <a:gd name="T6" fmla="*/ 26 w 51"/>
                <a:gd name="T7" fmla="*/ 42 h 67"/>
                <a:gd name="T8" fmla="*/ 15 w 51"/>
                <a:gd name="T9" fmla="*/ 30 h 67"/>
                <a:gd name="T10" fmla="*/ 8 w 51"/>
                <a:gd name="T11" fmla="*/ 19 h 67"/>
                <a:gd name="T12" fmla="*/ 2 w 51"/>
                <a:gd name="T13" fmla="*/ 9 h 67"/>
                <a:gd name="T14" fmla="*/ 0 w 51"/>
                <a:gd name="T15" fmla="*/ 3 h 67"/>
                <a:gd name="T16" fmla="*/ 4 w 51"/>
                <a:gd name="T17" fmla="*/ 0 h 67"/>
                <a:gd name="T18" fmla="*/ 10 w 51"/>
                <a:gd name="T19" fmla="*/ 2 h 67"/>
                <a:gd name="T20" fmla="*/ 17 w 51"/>
                <a:gd name="T21" fmla="*/ 8 h 67"/>
                <a:gd name="T22" fmla="*/ 25 w 51"/>
                <a:gd name="T23" fmla="*/ 18 h 67"/>
                <a:gd name="T24" fmla="*/ 31 w 51"/>
                <a:gd name="T25" fmla="*/ 30 h 67"/>
                <a:gd name="T26" fmla="*/ 36 w 51"/>
                <a:gd name="T27" fmla="*/ 42 h 67"/>
                <a:gd name="T28" fmla="*/ 43 w 51"/>
                <a:gd name="T29" fmla="*/ 53 h 67"/>
                <a:gd name="T30" fmla="*/ 47 w 51"/>
                <a:gd name="T31" fmla="*/ 62 h 67"/>
                <a:gd name="T32" fmla="*/ 51 w 51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67"/>
                <a:gd name="T53" fmla="*/ 51 w 5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67">
                  <a:moveTo>
                    <a:pt x="51" y="67"/>
                  </a:moveTo>
                  <a:lnTo>
                    <a:pt x="44" y="61"/>
                  </a:lnTo>
                  <a:lnTo>
                    <a:pt x="35" y="52"/>
                  </a:lnTo>
                  <a:lnTo>
                    <a:pt x="26" y="42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8"/>
                  </a:lnTo>
                  <a:lnTo>
                    <a:pt x="25" y="18"/>
                  </a:lnTo>
                  <a:lnTo>
                    <a:pt x="31" y="30"/>
                  </a:lnTo>
                  <a:lnTo>
                    <a:pt x="36" y="42"/>
                  </a:lnTo>
                  <a:lnTo>
                    <a:pt x="43" y="53"/>
                  </a:lnTo>
                  <a:lnTo>
                    <a:pt x="47" y="62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6" name="Freeform 243"/>
            <p:cNvSpPr>
              <a:spLocks/>
            </p:cNvSpPr>
            <p:nvPr/>
          </p:nvSpPr>
          <p:spPr bwMode="auto">
            <a:xfrm>
              <a:off x="198" y="949"/>
              <a:ext cx="38" cy="50"/>
            </a:xfrm>
            <a:custGeom>
              <a:avLst/>
              <a:gdLst>
                <a:gd name="T0" fmla="*/ 1 w 76"/>
                <a:gd name="T1" fmla="*/ 99 h 99"/>
                <a:gd name="T2" fmla="*/ 0 w 76"/>
                <a:gd name="T3" fmla="*/ 94 h 99"/>
                <a:gd name="T4" fmla="*/ 4 w 76"/>
                <a:gd name="T5" fmla="*/ 82 h 99"/>
                <a:gd name="T6" fmla="*/ 11 w 76"/>
                <a:gd name="T7" fmla="*/ 68 h 99"/>
                <a:gd name="T8" fmla="*/ 23 w 76"/>
                <a:gd name="T9" fmla="*/ 51 h 99"/>
                <a:gd name="T10" fmla="*/ 35 w 76"/>
                <a:gd name="T11" fmla="*/ 34 h 99"/>
                <a:gd name="T12" fmla="*/ 49 w 76"/>
                <a:gd name="T13" fmla="*/ 19 h 99"/>
                <a:gd name="T14" fmla="*/ 63 w 76"/>
                <a:gd name="T15" fmla="*/ 7 h 99"/>
                <a:gd name="T16" fmla="*/ 76 w 76"/>
                <a:gd name="T17" fmla="*/ 0 h 99"/>
                <a:gd name="T18" fmla="*/ 70 w 76"/>
                <a:gd name="T19" fmla="*/ 7 h 99"/>
                <a:gd name="T20" fmla="*/ 63 w 76"/>
                <a:gd name="T21" fmla="*/ 20 h 99"/>
                <a:gd name="T22" fmla="*/ 52 w 76"/>
                <a:gd name="T23" fmla="*/ 38 h 99"/>
                <a:gd name="T24" fmla="*/ 39 w 76"/>
                <a:gd name="T25" fmla="*/ 55 h 99"/>
                <a:gd name="T26" fmla="*/ 27 w 76"/>
                <a:gd name="T27" fmla="*/ 72 h 99"/>
                <a:gd name="T28" fmla="*/ 15 w 76"/>
                <a:gd name="T29" fmla="*/ 86 h 99"/>
                <a:gd name="T30" fmla="*/ 6 w 76"/>
                <a:gd name="T31" fmla="*/ 96 h 99"/>
                <a:gd name="T32" fmla="*/ 1 w 76"/>
                <a:gd name="T33" fmla="*/ 9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9"/>
                <a:gd name="T53" fmla="*/ 76 w 7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9">
                  <a:moveTo>
                    <a:pt x="1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1" y="68"/>
                  </a:lnTo>
                  <a:lnTo>
                    <a:pt x="23" y="51"/>
                  </a:lnTo>
                  <a:lnTo>
                    <a:pt x="35" y="34"/>
                  </a:lnTo>
                  <a:lnTo>
                    <a:pt x="49" y="19"/>
                  </a:lnTo>
                  <a:lnTo>
                    <a:pt x="63" y="7"/>
                  </a:lnTo>
                  <a:lnTo>
                    <a:pt x="76" y="0"/>
                  </a:lnTo>
                  <a:lnTo>
                    <a:pt x="70" y="7"/>
                  </a:lnTo>
                  <a:lnTo>
                    <a:pt x="63" y="20"/>
                  </a:lnTo>
                  <a:lnTo>
                    <a:pt x="52" y="38"/>
                  </a:lnTo>
                  <a:lnTo>
                    <a:pt x="39" y="55"/>
                  </a:lnTo>
                  <a:lnTo>
                    <a:pt x="27" y="72"/>
                  </a:lnTo>
                  <a:lnTo>
                    <a:pt x="15" y="86"/>
                  </a:lnTo>
                  <a:lnTo>
                    <a:pt x="6" y="96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7" name="Freeform 244"/>
            <p:cNvSpPr>
              <a:spLocks/>
            </p:cNvSpPr>
            <p:nvPr/>
          </p:nvSpPr>
          <p:spPr bwMode="auto">
            <a:xfrm>
              <a:off x="173" y="952"/>
              <a:ext cx="33" cy="38"/>
            </a:xfrm>
            <a:custGeom>
              <a:avLst/>
              <a:gdLst>
                <a:gd name="T0" fmla="*/ 0 w 65"/>
                <a:gd name="T1" fmla="*/ 78 h 78"/>
                <a:gd name="T2" fmla="*/ 0 w 65"/>
                <a:gd name="T3" fmla="*/ 75 h 78"/>
                <a:gd name="T4" fmla="*/ 2 w 65"/>
                <a:gd name="T5" fmla="*/ 67 h 78"/>
                <a:gd name="T6" fmla="*/ 7 w 65"/>
                <a:gd name="T7" fmla="*/ 56 h 78"/>
                <a:gd name="T8" fmla="*/ 17 w 65"/>
                <a:gd name="T9" fmla="*/ 43 h 78"/>
                <a:gd name="T10" fmla="*/ 27 w 65"/>
                <a:gd name="T11" fmla="*/ 30 h 78"/>
                <a:gd name="T12" fmla="*/ 39 w 65"/>
                <a:gd name="T13" fmla="*/ 17 h 78"/>
                <a:gd name="T14" fmla="*/ 52 w 65"/>
                <a:gd name="T15" fmla="*/ 7 h 78"/>
                <a:gd name="T16" fmla="*/ 65 w 65"/>
                <a:gd name="T17" fmla="*/ 0 h 78"/>
                <a:gd name="T18" fmla="*/ 57 w 65"/>
                <a:gd name="T19" fmla="*/ 9 h 78"/>
                <a:gd name="T20" fmla="*/ 48 w 65"/>
                <a:gd name="T21" fmla="*/ 20 h 78"/>
                <a:gd name="T22" fmla="*/ 39 w 65"/>
                <a:gd name="T23" fmla="*/ 34 h 78"/>
                <a:gd name="T24" fmla="*/ 28 w 65"/>
                <a:gd name="T25" fmla="*/ 47 h 78"/>
                <a:gd name="T26" fmla="*/ 19 w 65"/>
                <a:gd name="T27" fmla="*/ 59 h 78"/>
                <a:gd name="T28" fmla="*/ 10 w 65"/>
                <a:gd name="T29" fmla="*/ 69 h 78"/>
                <a:gd name="T30" fmla="*/ 4 w 65"/>
                <a:gd name="T31" fmla="*/ 76 h 78"/>
                <a:gd name="T32" fmla="*/ 0 w 65"/>
                <a:gd name="T33" fmla="*/ 78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8"/>
                <a:gd name="T53" fmla="*/ 65 w 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8">
                  <a:moveTo>
                    <a:pt x="0" y="78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6"/>
                  </a:lnTo>
                  <a:lnTo>
                    <a:pt x="17" y="43"/>
                  </a:lnTo>
                  <a:lnTo>
                    <a:pt x="27" y="30"/>
                  </a:lnTo>
                  <a:lnTo>
                    <a:pt x="39" y="17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4"/>
                  </a:lnTo>
                  <a:lnTo>
                    <a:pt x="28" y="47"/>
                  </a:lnTo>
                  <a:lnTo>
                    <a:pt x="19" y="59"/>
                  </a:lnTo>
                  <a:lnTo>
                    <a:pt x="10" y="69"/>
                  </a:lnTo>
                  <a:lnTo>
                    <a:pt x="4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8" name="Freeform 245"/>
            <p:cNvSpPr>
              <a:spLocks/>
            </p:cNvSpPr>
            <p:nvPr/>
          </p:nvSpPr>
          <p:spPr bwMode="auto">
            <a:xfrm>
              <a:off x="172" y="917"/>
              <a:ext cx="30" cy="37"/>
            </a:xfrm>
            <a:custGeom>
              <a:avLst/>
              <a:gdLst>
                <a:gd name="T0" fmla="*/ 59 w 59"/>
                <a:gd name="T1" fmla="*/ 75 h 75"/>
                <a:gd name="T2" fmla="*/ 51 w 59"/>
                <a:gd name="T3" fmla="*/ 68 h 75"/>
                <a:gd name="T4" fmla="*/ 42 w 59"/>
                <a:gd name="T5" fmla="*/ 60 h 75"/>
                <a:gd name="T6" fmla="*/ 30 w 59"/>
                <a:gd name="T7" fmla="*/ 48 h 75"/>
                <a:gd name="T8" fmla="*/ 20 w 59"/>
                <a:gd name="T9" fmla="*/ 36 h 75"/>
                <a:gd name="T10" fmla="*/ 9 w 59"/>
                <a:gd name="T11" fmla="*/ 24 h 75"/>
                <a:gd name="T12" fmla="*/ 3 w 59"/>
                <a:gd name="T13" fmla="*/ 13 h 75"/>
                <a:gd name="T14" fmla="*/ 0 w 59"/>
                <a:gd name="T15" fmla="*/ 5 h 75"/>
                <a:gd name="T16" fmla="*/ 3 w 59"/>
                <a:gd name="T17" fmla="*/ 0 h 75"/>
                <a:gd name="T18" fmla="*/ 9 w 59"/>
                <a:gd name="T19" fmla="*/ 1 h 75"/>
                <a:gd name="T20" fmla="*/ 17 w 59"/>
                <a:gd name="T21" fmla="*/ 9 h 75"/>
                <a:gd name="T22" fmla="*/ 25 w 59"/>
                <a:gd name="T23" fmla="*/ 20 h 75"/>
                <a:gd name="T24" fmla="*/ 33 w 59"/>
                <a:gd name="T25" fmla="*/ 34 h 75"/>
                <a:gd name="T26" fmla="*/ 41 w 59"/>
                <a:gd name="T27" fmla="*/ 48 h 75"/>
                <a:gd name="T28" fmla="*/ 49 w 59"/>
                <a:gd name="T29" fmla="*/ 60 h 75"/>
                <a:gd name="T30" fmla="*/ 54 w 59"/>
                <a:gd name="T31" fmla="*/ 69 h 75"/>
                <a:gd name="T32" fmla="*/ 59 w 59"/>
                <a:gd name="T33" fmla="*/ 75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5"/>
                <a:gd name="T53" fmla="*/ 59 w 5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5">
                  <a:moveTo>
                    <a:pt x="59" y="75"/>
                  </a:moveTo>
                  <a:lnTo>
                    <a:pt x="51" y="68"/>
                  </a:lnTo>
                  <a:lnTo>
                    <a:pt x="42" y="60"/>
                  </a:lnTo>
                  <a:lnTo>
                    <a:pt x="30" y="48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4"/>
                  </a:lnTo>
                  <a:lnTo>
                    <a:pt x="41" y="48"/>
                  </a:lnTo>
                  <a:lnTo>
                    <a:pt x="49" y="60"/>
                  </a:lnTo>
                  <a:lnTo>
                    <a:pt x="54" y="69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9" name="Freeform 246"/>
            <p:cNvSpPr>
              <a:spLocks/>
            </p:cNvSpPr>
            <p:nvPr/>
          </p:nvSpPr>
          <p:spPr bwMode="auto">
            <a:xfrm>
              <a:off x="16" y="1003"/>
              <a:ext cx="151" cy="30"/>
            </a:xfrm>
            <a:custGeom>
              <a:avLst/>
              <a:gdLst>
                <a:gd name="T0" fmla="*/ 301 w 301"/>
                <a:gd name="T1" fmla="*/ 53 h 60"/>
                <a:gd name="T2" fmla="*/ 301 w 301"/>
                <a:gd name="T3" fmla="*/ 55 h 60"/>
                <a:gd name="T4" fmla="*/ 299 w 301"/>
                <a:gd name="T5" fmla="*/ 58 h 60"/>
                <a:gd name="T6" fmla="*/ 296 w 301"/>
                <a:gd name="T7" fmla="*/ 59 h 60"/>
                <a:gd name="T8" fmla="*/ 293 w 301"/>
                <a:gd name="T9" fmla="*/ 60 h 60"/>
                <a:gd name="T10" fmla="*/ 275 w 301"/>
                <a:gd name="T11" fmla="*/ 47 h 60"/>
                <a:gd name="T12" fmla="*/ 256 w 301"/>
                <a:gd name="T13" fmla="*/ 35 h 60"/>
                <a:gd name="T14" fmla="*/ 237 w 301"/>
                <a:gd name="T15" fmla="*/ 26 h 60"/>
                <a:gd name="T16" fmla="*/ 217 w 301"/>
                <a:gd name="T17" fmla="*/ 20 h 60"/>
                <a:gd name="T18" fmla="*/ 196 w 301"/>
                <a:gd name="T19" fmla="*/ 16 h 60"/>
                <a:gd name="T20" fmla="*/ 176 w 301"/>
                <a:gd name="T21" fmla="*/ 12 h 60"/>
                <a:gd name="T22" fmla="*/ 155 w 301"/>
                <a:gd name="T23" fmla="*/ 10 h 60"/>
                <a:gd name="T24" fmla="*/ 136 w 301"/>
                <a:gd name="T25" fmla="*/ 10 h 60"/>
                <a:gd name="T26" fmla="*/ 116 w 301"/>
                <a:gd name="T27" fmla="*/ 10 h 60"/>
                <a:gd name="T28" fmla="*/ 97 w 301"/>
                <a:gd name="T29" fmla="*/ 12 h 60"/>
                <a:gd name="T30" fmla="*/ 78 w 301"/>
                <a:gd name="T31" fmla="*/ 15 h 60"/>
                <a:gd name="T32" fmla="*/ 60 w 301"/>
                <a:gd name="T33" fmla="*/ 18 h 60"/>
                <a:gd name="T34" fmla="*/ 43 w 301"/>
                <a:gd name="T35" fmla="*/ 21 h 60"/>
                <a:gd name="T36" fmla="*/ 27 w 301"/>
                <a:gd name="T37" fmla="*/ 23 h 60"/>
                <a:gd name="T38" fmla="*/ 13 w 301"/>
                <a:gd name="T39" fmla="*/ 26 h 60"/>
                <a:gd name="T40" fmla="*/ 0 w 301"/>
                <a:gd name="T41" fmla="*/ 30 h 60"/>
                <a:gd name="T42" fmla="*/ 7 w 301"/>
                <a:gd name="T43" fmla="*/ 23 h 60"/>
                <a:gd name="T44" fmla="*/ 18 w 301"/>
                <a:gd name="T45" fmla="*/ 17 h 60"/>
                <a:gd name="T46" fmla="*/ 32 w 301"/>
                <a:gd name="T47" fmla="*/ 11 h 60"/>
                <a:gd name="T48" fmla="*/ 51 w 301"/>
                <a:gd name="T49" fmla="*/ 7 h 60"/>
                <a:gd name="T50" fmla="*/ 70 w 301"/>
                <a:gd name="T51" fmla="*/ 3 h 60"/>
                <a:gd name="T52" fmla="*/ 93 w 301"/>
                <a:gd name="T53" fmla="*/ 1 h 60"/>
                <a:gd name="T54" fmla="*/ 116 w 301"/>
                <a:gd name="T55" fmla="*/ 0 h 60"/>
                <a:gd name="T56" fmla="*/ 140 w 301"/>
                <a:gd name="T57" fmla="*/ 0 h 60"/>
                <a:gd name="T58" fmla="*/ 165 w 301"/>
                <a:gd name="T59" fmla="*/ 1 h 60"/>
                <a:gd name="T60" fmla="*/ 188 w 301"/>
                <a:gd name="T61" fmla="*/ 4 h 60"/>
                <a:gd name="T62" fmla="*/ 212 w 301"/>
                <a:gd name="T63" fmla="*/ 8 h 60"/>
                <a:gd name="T64" fmla="*/ 234 w 301"/>
                <a:gd name="T65" fmla="*/ 14 h 60"/>
                <a:gd name="T66" fmla="*/ 255 w 301"/>
                <a:gd name="T67" fmla="*/ 21 h 60"/>
                <a:gd name="T68" fmla="*/ 273 w 301"/>
                <a:gd name="T69" fmla="*/ 30 h 60"/>
                <a:gd name="T70" fmla="*/ 289 w 301"/>
                <a:gd name="T71" fmla="*/ 40 h 60"/>
                <a:gd name="T72" fmla="*/ 301 w 301"/>
                <a:gd name="T73" fmla="*/ 53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1"/>
                <a:gd name="T112" fmla="*/ 0 h 60"/>
                <a:gd name="T113" fmla="*/ 301 w 301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1" h="60">
                  <a:moveTo>
                    <a:pt x="301" y="53"/>
                  </a:moveTo>
                  <a:lnTo>
                    <a:pt x="301" y="55"/>
                  </a:lnTo>
                  <a:lnTo>
                    <a:pt x="299" y="58"/>
                  </a:lnTo>
                  <a:lnTo>
                    <a:pt x="296" y="59"/>
                  </a:lnTo>
                  <a:lnTo>
                    <a:pt x="293" y="60"/>
                  </a:lnTo>
                  <a:lnTo>
                    <a:pt x="275" y="47"/>
                  </a:lnTo>
                  <a:lnTo>
                    <a:pt x="256" y="35"/>
                  </a:lnTo>
                  <a:lnTo>
                    <a:pt x="237" y="26"/>
                  </a:lnTo>
                  <a:lnTo>
                    <a:pt x="217" y="20"/>
                  </a:lnTo>
                  <a:lnTo>
                    <a:pt x="196" y="16"/>
                  </a:lnTo>
                  <a:lnTo>
                    <a:pt x="176" y="12"/>
                  </a:lnTo>
                  <a:lnTo>
                    <a:pt x="155" y="10"/>
                  </a:lnTo>
                  <a:lnTo>
                    <a:pt x="136" y="10"/>
                  </a:lnTo>
                  <a:lnTo>
                    <a:pt x="116" y="10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60" y="18"/>
                  </a:lnTo>
                  <a:lnTo>
                    <a:pt x="43" y="21"/>
                  </a:lnTo>
                  <a:lnTo>
                    <a:pt x="27" y="23"/>
                  </a:lnTo>
                  <a:lnTo>
                    <a:pt x="13" y="26"/>
                  </a:lnTo>
                  <a:lnTo>
                    <a:pt x="0" y="30"/>
                  </a:lnTo>
                  <a:lnTo>
                    <a:pt x="7" y="23"/>
                  </a:lnTo>
                  <a:lnTo>
                    <a:pt x="18" y="17"/>
                  </a:lnTo>
                  <a:lnTo>
                    <a:pt x="32" y="11"/>
                  </a:lnTo>
                  <a:lnTo>
                    <a:pt x="51" y="7"/>
                  </a:lnTo>
                  <a:lnTo>
                    <a:pt x="70" y="3"/>
                  </a:lnTo>
                  <a:lnTo>
                    <a:pt x="93" y="1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65" y="1"/>
                  </a:lnTo>
                  <a:lnTo>
                    <a:pt x="188" y="4"/>
                  </a:lnTo>
                  <a:lnTo>
                    <a:pt x="212" y="8"/>
                  </a:lnTo>
                  <a:lnTo>
                    <a:pt x="234" y="14"/>
                  </a:lnTo>
                  <a:lnTo>
                    <a:pt x="255" y="21"/>
                  </a:lnTo>
                  <a:lnTo>
                    <a:pt x="273" y="30"/>
                  </a:lnTo>
                  <a:lnTo>
                    <a:pt x="289" y="40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0" name="Freeform 247"/>
            <p:cNvSpPr>
              <a:spLocks/>
            </p:cNvSpPr>
            <p:nvPr/>
          </p:nvSpPr>
          <p:spPr bwMode="auto">
            <a:xfrm>
              <a:off x="19" y="1010"/>
              <a:ext cx="18" cy="27"/>
            </a:xfrm>
            <a:custGeom>
              <a:avLst/>
              <a:gdLst>
                <a:gd name="T0" fmla="*/ 37 w 37"/>
                <a:gd name="T1" fmla="*/ 0 h 53"/>
                <a:gd name="T2" fmla="*/ 29 w 37"/>
                <a:gd name="T3" fmla="*/ 5 h 53"/>
                <a:gd name="T4" fmla="*/ 22 w 37"/>
                <a:gd name="T5" fmla="*/ 12 h 53"/>
                <a:gd name="T6" fmla="*/ 14 w 37"/>
                <a:gd name="T7" fmla="*/ 21 h 53"/>
                <a:gd name="T8" fmla="*/ 9 w 37"/>
                <a:gd name="T9" fmla="*/ 30 h 53"/>
                <a:gd name="T10" fmla="*/ 4 w 37"/>
                <a:gd name="T11" fmla="*/ 38 h 53"/>
                <a:gd name="T12" fmla="*/ 1 w 37"/>
                <a:gd name="T13" fmla="*/ 45 h 53"/>
                <a:gd name="T14" fmla="*/ 0 w 37"/>
                <a:gd name="T15" fmla="*/ 50 h 53"/>
                <a:gd name="T16" fmla="*/ 1 w 37"/>
                <a:gd name="T17" fmla="*/ 53 h 53"/>
                <a:gd name="T18" fmla="*/ 8 w 37"/>
                <a:gd name="T19" fmla="*/ 49 h 53"/>
                <a:gd name="T20" fmla="*/ 16 w 37"/>
                <a:gd name="T21" fmla="*/ 34 h 53"/>
                <a:gd name="T22" fmla="*/ 25 w 37"/>
                <a:gd name="T23" fmla="*/ 16 h 53"/>
                <a:gd name="T24" fmla="*/ 37 w 3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3"/>
                <a:gd name="T41" fmla="*/ 37 w 3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3">
                  <a:moveTo>
                    <a:pt x="37" y="0"/>
                  </a:moveTo>
                  <a:lnTo>
                    <a:pt x="29" y="5"/>
                  </a:lnTo>
                  <a:lnTo>
                    <a:pt x="22" y="12"/>
                  </a:lnTo>
                  <a:lnTo>
                    <a:pt x="14" y="21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8" y="49"/>
                  </a:lnTo>
                  <a:lnTo>
                    <a:pt x="16" y="34"/>
                  </a:lnTo>
                  <a:lnTo>
                    <a:pt x="25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1" name="Freeform 248"/>
            <p:cNvSpPr>
              <a:spLocks/>
            </p:cNvSpPr>
            <p:nvPr/>
          </p:nvSpPr>
          <p:spPr bwMode="auto">
            <a:xfrm>
              <a:off x="29" y="1007"/>
              <a:ext cx="21" cy="30"/>
            </a:xfrm>
            <a:custGeom>
              <a:avLst/>
              <a:gdLst>
                <a:gd name="T0" fmla="*/ 2 w 44"/>
                <a:gd name="T1" fmla="*/ 59 h 59"/>
                <a:gd name="T2" fmla="*/ 0 w 44"/>
                <a:gd name="T3" fmla="*/ 57 h 59"/>
                <a:gd name="T4" fmla="*/ 2 w 44"/>
                <a:gd name="T5" fmla="*/ 51 h 59"/>
                <a:gd name="T6" fmla="*/ 4 w 44"/>
                <a:gd name="T7" fmla="*/ 43 h 59"/>
                <a:gd name="T8" fmla="*/ 10 w 44"/>
                <a:gd name="T9" fmla="*/ 35 h 59"/>
                <a:gd name="T10" fmla="*/ 16 w 44"/>
                <a:gd name="T11" fmla="*/ 25 h 59"/>
                <a:gd name="T12" fmla="*/ 24 w 44"/>
                <a:gd name="T13" fmla="*/ 15 h 59"/>
                <a:gd name="T14" fmla="*/ 33 w 44"/>
                <a:gd name="T15" fmla="*/ 7 h 59"/>
                <a:gd name="T16" fmla="*/ 44 w 44"/>
                <a:gd name="T17" fmla="*/ 0 h 59"/>
                <a:gd name="T18" fmla="*/ 38 w 44"/>
                <a:gd name="T19" fmla="*/ 8 h 59"/>
                <a:gd name="T20" fmla="*/ 33 w 44"/>
                <a:gd name="T21" fmla="*/ 16 h 59"/>
                <a:gd name="T22" fmla="*/ 27 w 44"/>
                <a:gd name="T23" fmla="*/ 26 h 59"/>
                <a:gd name="T24" fmla="*/ 20 w 44"/>
                <a:gd name="T25" fmla="*/ 36 h 59"/>
                <a:gd name="T26" fmla="*/ 15 w 44"/>
                <a:gd name="T27" fmla="*/ 45 h 59"/>
                <a:gd name="T28" fmla="*/ 8 w 44"/>
                <a:gd name="T29" fmla="*/ 53 h 59"/>
                <a:gd name="T30" fmla="*/ 4 w 44"/>
                <a:gd name="T31" fmla="*/ 58 h 59"/>
                <a:gd name="T32" fmla="*/ 2 w 44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9"/>
                <a:gd name="T53" fmla="*/ 44 w 4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9">
                  <a:moveTo>
                    <a:pt x="2" y="59"/>
                  </a:moveTo>
                  <a:lnTo>
                    <a:pt x="0" y="57"/>
                  </a:lnTo>
                  <a:lnTo>
                    <a:pt x="2" y="51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6" y="25"/>
                  </a:lnTo>
                  <a:lnTo>
                    <a:pt x="24" y="15"/>
                  </a:lnTo>
                  <a:lnTo>
                    <a:pt x="33" y="7"/>
                  </a:lnTo>
                  <a:lnTo>
                    <a:pt x="44" y="0"/>
                  </a:lnTo>
                  <a:lnTo>
                    <a:pt x="38" y="8"/>
                  </a:lnTo>
                  <a:lnTo>
                    <a:pt x="33" y="16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15" y="45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2" name="Freeform 249"/>
            <p:cNvSpPr>
              <a:spLocks/>
            </p:cNvSpPr>
            <p:nvPr/>
          </p:nvSpPr>
          <p:spPr bwMode="auto">
            <a:xfrm>
              <a:off x="51" y="1004"/>
              <a:ext cx="29" cy="39"/>
            </a:xfrm>
            <a:custGeom>
              <a:avLst/>
              <a:gdLst>
                <a:gd name="T0" fmla="*/ 1 w 59"/>
                <a:gd name="T1" fmla="*/ 77 h 77"/>
                <a:gd name="T2" fmla="*/ 0 w 59"/>
                <a:gd name="T3" fmla="*/ 73 h 77"/>
                <a:gd name="T4" fmla="*/ 3 w 59"/>
                <a:gd name="T5" fmla="*/ 65 h 77"/>
                <a:gd name="T6" fmla="*/ 8 w 59"/>
                <a:gd name="T7" fmla="*/ 54 h 77"/>
                <a:gd name="T8" fmla="*/ 14 w 59"/>
                <a:gd name="T9" fmla="*/ 42 h 77"/>
                <a:gd name="T10" fmla="*/ 25 w 59"/>
                <a:gd name="T11" fmla="*/ 29 h 77"/>
                <a:gd name="T12" fmla="*/ 35 w 59"/>
                <a:gd name="T13" fmla="*/ 16 h 77"/>
                <a:gd name="T14" fmla="*/ 47 w 59"/>
                <a:gd name="T15" fmla="*/ 6 h 77"/>
                <a:gd name="T16" fmla="*/ 59 w 59"/>
                <a:gd name="T17" fmla="*/ 0 h 77"/>
                <a:gd name="T18" fmla="*/ 54 w 59"/>
                <a:gd name="T19" fmla="*/ 6 h 77"/>
                <a:gd name="T20" fmla="*/ 47 w 59"/>
                <a:gd name="T21" fmla="*/ 16 h 77"/>
                <a:gd name="T22" fmla="*/ 38 w 59"/>
                <a:gd name="T23" fmla="*/ 29 h 77"/>
                <a:gd name="T24" fmla="*/ 30 w 59"/>
                <a:gd name="T25" fmla="*/ 43 h 77"/>
                <a:gd name="T26" fmla="*/ 21 w 59"/>
                <a:gd name="T27" fmla="*/ 57 h 77"/>
                <a:gd name="T28" fmla="*/ 13 w 59"/>
                <a:gd name="T29" fmla="*/ 68 h 77"/>
                <a:gd name="T30" fmla="*/ 7 w 59"/>
                <a:gd name="T31" fmla="*/ 75 h 77"/>
                <a:gd name="T32" fmla="*/ 1 w 5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7"/>
                <a:gd name="T53" fmla="*/ 59 w 5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7">
                  <a:moveTo>
                    <a:pt x="1" y="77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25" y="29"/>
                  </a:lnTo>
                  <a:lnTo>
                    <a:pt x="35" y="16"/>
                  </a:lnTo>
                  <a:lnTo>
                    <a:pt x="47" y="6"/>
                  </a:lnTo>
                  <a:lnTo>
                    <a:pt x="59" y="0"/>
                  </a:lnTo>
                  <a:lnTo>
                    <a:pt x="54" y="6"/>
                  </a:lnTo>
                  <a:lnTo>
                    <a:pt x="47" y="16"/>
                  </a:lnTo>
                  <a:lnTo>
                    <a:pt x="38" y="29"/>
                  </a:lnTo>
                  <a:lnTo>
                    <a:pt x="30" y="43"/>
                  </a:lnTo>
                  <a:lnTo>
                    <a:pt x="21" y="57"/>
                  </a:lnTo>
                  <a:lnTo>
                    <a:pt x="13" y="68"/>
                  </a:lnTo>
                  <a:lnTo>
                    <a:pt x="7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3" name="Freeform 250"/>
            <p:cNvSpPr>
              <a:spLocks/>
            </p:cNvSpPr>
            <p:nvPr/>
          </p:nvSpPr>
          <p:spPr bwMode="auto">
            <a:xfrm>
              <a:off x="76" y="1006"/>
              <a:ext cx="32" cy="42"/>
            </a:xfrm>
            <a:custGeom>
              <a:avLst/>
              <a:gdLst>
                <a:gd name="T0" fmla="*/ 1 w 64"/>
                <a:gd name="T1" fmla="*/ 84 h 84"/>
                <a:gd name="T2" fmla="*/ 0 w 64"/>
                <a:gd name="T3" fmla="*/ 80 h 84"/>
                <a:gd name="T4" fmla="*/ 2 w 64"/>
                <a:gd name="T5" fmla="*/ 70 h 84"/>
                <a:gd name="T6" fmla="*/ 9 w 64"/>
                <a:gd name="T7" fmla="*/ 57 h 84"/>
                <a:gd name="T8" fmla="*/ 18 w 64"/>
                <a:gd name="T9" fmla="*/ 43 h 84"/>
                <a:gd name="T10" fmla="*/ 29 w 64"/>
                <a:gd name="T11" fmla="*/ 29 h 84"/>
                <a:gd name="T12" fmla="*/ 42 w 64"/>
                <a:gd name="T13" fmla="*/ 16 h 84"/>
                <a:gd name="T14" fmla="*/ 53 w 64"/>
                <a:gd name="T15" fmla="*/ 5 h 84"/>
                <a:gd name="T16" fmla="*/ 64 w 64"/>
                <a:gd name="T17" fmla="*/ 0 h 84"/>
                <a:gd name="T18" fmla="*/ 60 w 64"/>
                <a:gd name="T19" fmla="*/ 6 h 84"/>
                <a:gd name="T20" fmla="*/ 52 w 64"/>
                <a:gd name="T21" fmla="*/ 17 h 84"/>
                <a:gd name="T22" fmla="*/ 43 w 64"/>
                <a:gd name="T23" fmla="*/ 31 h 84"/>
                <a:gd name="T24" fmla="*/ 33 w 64"/>
                <a:gd name="T25" fmla="*/ 46 h 84"/>
                <a:gd name="T26" fmla="*/ 22 w 64"/>
                <a:gd name="T27" fmla="*/ 61 h 84"/>
                <a:gd name="T28" fmla="*/ 13 w 64"/>
                <a:gd name="T29" fmla="*/ 73 h 84"/>
                <a:gd name="T30" fmla="*/ 5 w 64"/>
                <a:gd name="T31" fmla="*/ 82 h 84"/>
                <a:gd name="T32" fmla="*/ 1 w 64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4"/>
                <a:gd name="T53" fmla="*/ 64 w 6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4">
                  <a:moveTo>
                    <a:pt x="1" y="84"/>
                  </a:moveTo>
                  <a:lnTo>
                    <a:pt x="0" y="80"/>
                  </a:lnTo>
                  <a:lnTo>
                    <a:pt x="2" y="70"/>
                  </a:lnTo>
                  <a:lnTo>
                    <a:pt x="9" y="57"/>
                  </a:lnTo>
                  <a:lnTo>
                    <a:pt x="18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3" y="5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2" y="17"/>
                  </a:lnTo>
                  <a:lnTo>
                    <a:pt x="43" y="31"/>
                  </a:lnTo>
                  <a:lnTo>
                    <a:pt x="33" y="46"/>
                  </a:lnTo>
                  <a:lnTo>
                    <a:pt x="22" y="61"/>
                  </a:lnTo>
                  <a:lnTo>
                    <a:pt x="13" y="73"/>
                  </a:lnTo>
                  <a:lnTo>
                    <a:pt x="5" y="82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4" name="Freeform 251"/>
            <p:cNvSpPr>
              <a:spLocks/>
            </p:cNvSpPr>
            <p:nvPr/>
          </p:nvSpPr>
          <p:spPr bwMode="auto">
            <a:xfrm>
              <a:off x="92" y="1010"/>
              <a:ext cx="34" cy="34"/>
            </a:xfrm>
            <a:custGeom>
              <a:avLst/>
              <a:gdLst>
                <a:gd name="T0" fmla="*/ 0 w 68"/>
                <a:gd name="T1" fmla="*/ 68 h 68"/>
                <a:gd name="T2" fmla="*/ 0 w 68"/>
                <a:gd name="T3" fmla="*/ 65 h 68"/>
                <a:gd name="T4" fmla="*/ 5 w 68"/>
                <a:gd name="T5" fmla="*/ 57 h 68"/>
                <a:gd name="T6" fmla="*/ 13 w 68"/>
                <a:gd name="T7" fmla="*/ 46 h 68"/>
                <a:gd name="T8" fmla="*/ 23 w 68"/>
                <a:gd name="T9" fmla="*/ 34 h 68"/>
                <a:gd name="T10" fmla="*/ 35 w 68"/>
                <a:gd name="T11" fmla="*/ 22 h 68"/>
                <a:gd name="T12" fmla="*/ 47 w 68"/>
                <a:gd name="T13" fmla="*/ 11 h 68"/>
                <a:gd name="T14" fmla="*/ 58 w 68"/>
                <a:gd name="T15" fmla="*/ 3 h 68"/>
                <a:gd name="T16" fmla="*/ 68 w 68"/>
                <a:gd name="T17" fmla="*/ 0 h 68"/>
                <a:gd name="T18" fmla="*/ 62 w 68"/>
                <a:gd name="T19" fmla="*/ 6 h 68"/>
                <a:gd name="T20" fmla="*/ 53 w 68"/>
                <a:gd name="T21" fmla="*/ 16 h 68"/>
                <a:gd name="T22" fmla="*/ 44 w 68"/>
                <a:gd name="T23" fmla="*/ 29 h 68"/>
                <a:gd name="T24" fmla="*/ 34 w 68"/>
                <a:gd name="T25" fmla="*/ 40 h 68"/>
                <a:gd name="T26" fmla="*/ 23 w 68"/>
                <a:gd name="T27" fmla="*/ 52 h 68"/>
                <a:gd name="T28" fmla="*/ 13 w 68"/>
                <a:gd name="T29" fmla="*/ 62 h 68"/>
                <a:gd name="T30" fmla="*/ 5 w 68"/>
                <a:gd name="T31" fmla="*/ 67 h 68"/>
                <a:gd name="T32" fmla="*/ 0 w 68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0" y="68"/>
                  </a:moveTo>
                  <a:lnTo>
                    <a:pt x="0" y="65"/>
                  </a:lnTo>
                  <a:lnTo>
                    <a:pt x="5" y="57"/>
                  </a:lnTo>
                  <a:lnTo>
                    <a:pt x="13" y="46"/>
                  </a:lnTo>
                  <a:lnTo>
                    <a:pt x="23" y="34"/>
                  </a:lnTo>
                  <a:lnTo>
                    <a:pt x="35" y="22"/>
                  </a:lnTo>
                  <a:lnTo>
                    <a:pt x="47" y="11"/>
                  </a:lnTo>
                  <a:lnTo>
                    <a:pt x="58" y="3"/>
                  </a:lnTo>
                  <a:lnTo>
                    <a:pt x="68" y="0"/>
                  </a:lnTo>
                  <a:lnTo>
                    <a:pt x="62" y="6"/>
                  </a:lnTo>
                  <a:lnTo>
                    <a:pt x="53" y="16"/>
                  </a:lnTo>
                  <a:lnTo>
                    <a:pt x="44" y="29"/>
                  </a:lnTo>
                  <a:lnTo>
                    <a:pt x="34" y="40"/>
                  </a:lnTo>
                  <a:lnTo>
                    <a:pt x="23" y="52"/>
                  </a:lnTo>
                  <a:lnTo>
                    <a:pt x="13" y="62"/>
                  </a:lnTo>
                  <a:lnTo>
                    <a:pt x="5" y="6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5" name="Freeform 252"/>
            <p:cNvSpPr>
              <a:spLocks/>
            </p:cNvSpPr>
            <p:nvPr/>
          </p:nvSpPr>
          <p:spPr bwMode="auto">
            <a:xfrm>
              <a:off x="111" y="1015"/>
              <a:ext cx="29" cy="28"/>
            </a:xfrm>
            <a:custGeom>
              <a:avLst/>
              <a:gdLst>
                <a:gd name="T0" fmla="*/ 1 w 59"/>
                <a:gd name="T1" fmla="*/ 57 h 57"/>
                <a:gd name="T2" fmla="*/ 0 w 59"/>
                <a:gd name="T3" fmla="*/ 53 h 57"/>
                <a:gd name="T4" fmla="*/ 3 w 59"/>
                <a:gd name="T5" fmla="*/ 46 h 57"/>
                <a:gd name="T6" fmla="*/ 8 w 59"/>
                <a:gd name="T7" fmla="*/ 38 h 57"/>
                <a:gd name="T8" fmla="*/ 16 w 59"/>
                <a:gd name="T9" fmla="*/ 28 h 57"/>
                <a:gd name="T10" fmla="*/ 25 w 59"/>
                <a:gd name="T11" fmla="*/ 20 h 57"/>
                <a:gd name="T12" fmla="*/ 36 w 59"/>
                <a:gd name="T13" fmla="*/ 11 h 57"/>
                <a:gd name="T14" fmla="*/ 47 w 59"/>
                <a:gd name="T15" fmla="*/ 5 h 57"/>
                <a:gd name="T16" fmla="*/ 59 w 59"/>
                <a:gd name="T17" fmla="*/ 0 h 57"/>
                <a:gd name="T18" fmla="*/ 53 w 59"/>
                <a:gd name="T19" fmla="*/ 6 h 57"/>
                <a:gd name="T20" fmla="*/ 46 w 59"/>
                <a:gd name="T21" fmla="*/ 14 h 57"/>
                <a:gd name="T22" fmla="*/ 37 w 59"/>
                <a:gd name="T23" fmla="*/ 24 h 57"/>
                <a:gd name="T24" fmla="*/ 28 w 59"/>
                <a:gd name="T25" fmla="*/ 35 h 57"/>
                <a:gd name="T26" fmla="*/ 19 w 59"/>
                <a:gd name="T27" fmla="*/ 44 h 57"/>
                <a:gd name="T28" fmla="*/ 12 w 59"/>
                <a:gd name="T29" fmla="*/ 52 h 57"/>
                <a:gd name="T30" fmla="*/ 5 w 59"/>
                <a:gd name="T31" fmla="*/ 56 h 57"/>
                <a:gd name="T32" fmla="*/ 1 w 59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7"/>
                <a:gd name="T53" fmla="*/ 59 w 59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7">
                  <a:moveTo>
                    <a:pt x="1" y="57"/>
                  </a:moveTo>
                  <a:lnTo>
                    <a:pt x="0" y="53"/>
                  </a:lnTo>
                  <a:lnTo>
                    <a:pt x="3" y="46"/>
                  </a:lnTo>
                  <a:lnTo>
                    <a:pt x="8" y="38"/>
                  </a:lnTo>
                  <a:lnTo>
                    <a:pt x="16" y="28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7" y="5"/>
                  </a:lnTo>
                  <a:lnTo>
                    <a:pt x="59" y="0"/>
                  </a:lnTo>
                  <a:lnTo>
                    <a:pt x="53" y="6"/>
                  </a:lnTo>
                  <a:lnTo>
                    <a:pt x="46" y="14"/>
                  </a:lnTo>
                  <a:lnTo>
                    <a:pt x="37" y="24"/>
                  </a:lnTo>
                  <a:lnTo>
                    <a:pt x="28" y="35"/>
                  </a:lnTo>
                  <a:lnTo>
                    <a:pt x="19" y="44"/>
                  </a:lnTo>
                  <a:lnTo>
                    <a:pt x="12" y="52"/>
                  </a:lnTo>
                  <a:lnTo>
                    <a:pt x="5" y="56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6" name="Freeform 253"/>
            <p:cNvSpPr>
              <a:spLocks/>
            </p:cNvSpPr>
            <p:nvPr/>
          </p:nvSpPr>
          <p:spPr bwMode="auto">
            <a:xfrm>
              <a:off x="129" y="1023"/>
              <a:ext cx="25" cy="20"/>
            </a:xfrm>
            <a:custGeom>
              <a:avLst/>
              <a:gdLst>
                <a:gd name="T0" fmla="*/ 0 w 51"/>
                <a:gd name="T1" fmla="*/ 40 h 40"/>
                <a:gd name="T2" fmla="*/ 0 w 51"/>
                <a:gd name="T3" fmla="*/ 37 h 40"/>
                <a:gd name="T4" fmla="*/ 4 w 51"/>
                <a:gd name="T5" fmla="*/ 32 h 40"/>
                <a:gd name="T6" fmla="*/ 10 w 51"/>
                <a:gd name="T7" fmla="*/ 25 h 40"/>
                <a:gd name="T8" fmla="*/ 18 w 51"/>
                <a:gd name="T9" fmla="*/ 18 h 40"/>
                <a:gd name="T10" fmla="*/ 27 w 51"/>
                <a:gd name="T11" fmla="*/ 10 h 40"/>
                <a:gd name="T12" fmla="*/ 37 w 51"/>
                <a:gd name="T13" fmla="*/ 5 h 40"/>
                <a:gd name="T14" fmla="*/ 46 w 51"/>
                <a:gd name="T15" fmla="*/ 1 h 40"/>
                <a:gd name="T16" fmla="*/ 51 w 51"/>
                <a:gd name="T17" fmla="*/ 0 h 40"/>
                <a:gd name="T18" fmla="*/ 46 w 51"/>
                <a:gd name="T19" fmla="*/ 5 h 40"/>
                <a:gd name="T20" fmla="*/ 39 w 51"/>
                <a:gd name="T21" fmla="*/ 10 h 40"/>
                <a:gd name="T22" fmla="*/ 33 w 51"/>
                <a:gd name="T23" fmla="*/ 16 h 40"/>
                <a:gd name="T24" fmla="*/ 25 w 51"/>
                <a:gd name="T25" fmla="*/ 23 h 40"/>
                <a:gd name="T26" fmla="*/ 17 w 51"/>
                <a:gd name="T27" fmla="*/ 29 h 40"/>
                <a:gd name="T28" fmla="*/ 10 w 51"/>
                <a:gd name="T29" fmla="*/ 35 h 40"/>
                <a:gd name="T30" fmla="*/ 4 w 51"/>
                <a:gd name="T31" fmla="*/ 39 h 40"/>
                <a:gd name="T32" fmla="*/ 0 w 51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0" y="40"/>
                  </a:moveTo>
                  <a:lnTo>
                    <a:pt x="0" y="37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39" y="10"/>
                  </a:lnTo>
                  <a:lnTo>
                    <a:pt x="33" y="16"/>
                  </a:lnTo>
                  <a:lnTo>
                    <a:pt x="25" y="23"/>
                  </a:lnTo>
                  <a:lnTo>
                    <a:pt x="17" y="29"/>
                  </a:lnTo>
                  <a:lnTo>
                    <a:pt x="10" y="35"/>
                  </a:lnTo>
                  <a:lnTo>
                    <a:pt x="4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7" name="Freeform 254"/>
            <p:cNvSpPr>
              <a:spLocks/>
            </p:cNvSpPr>
            <p:nvPr/>
          </p:nvSpPr>
          <p:spPr bwMode="auto">
            <a:xfrm>
              <a:off x="146" y="1028"/>
              <a:ext cx="17" cy="12"/>
            </a:xfrm>
            <a:custGeom>
              <a:avLst/>
              <a:gdLst>
                <a:gd name="T0" fmla="*/ 0 w 34"/>
                <a:gd name="T1" fmla="*/ 25 h 25"/>
                <a:gd name="T2" fmla="*/ 1 w 34"/>
                <a:gd name="T3" fmla="*/ 18 h 25"/>
                <a:gd name="T4" fmla="*/ 10 w 34"/>
                <a:gd name="T5" fmla="*/ 9 h 25"/>
                <a:gd name="T6" fmla="*/ 22 w 34"/>
                <a:gd name="T7" fmla="*/ 0 h 25"/>
                <a:gd name="T8" fmla="*/ 34 w 34"/>
                <a:gd name="T9" fmla="*/ 0 h 25"/>
                <a:gd name="T10" fmla="*/ 22 w 34"/>
                <a:gd name="T11" fmla="*/ 5 h 25"/>
                <a:gd name="T12" fmla="*/ 12 w 34"/>
                <a:gd name="T13" fmla="*/ 16 h 25"/>
                <a:gd name="T14" fmla="*/ 5 w 34"/>
                <a:gd name="T15" fmla="*/ 25 h 25"/>
                <a:gd name="T16" fmla="*/ 0 w 34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5"/>
                <a:gd name="T29" fmla="*/ 34 w 3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5">
                  <a:moveTo>
                    <a:pt x="0" y="25"/>
                  </a:moveTo>
                  <a:lnTo>
                    <a:pt x="1" y="18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5"/>
                  </a:lnTo>
                  <a:lnTo>
                    <a:pt x="12" y="16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8" name="Freeform 255"/>
            <p:cNvSpPr>
              <a:spLocks/>
            </p:cNvSpPr>
            <p:nvPr/>
          </p:nvSpPr>
          <p:spPr bwMode="auto">
            <a:xfrm>
              <a:off x="6" y="1015"/>
              <a:ext cx="19" cy="16"/>
            </a:xfrm>
            <a:custGeom>
              <a:avLst/>
              <a:gdLst>
                <a:gd name="T0" fmla="*/ 39 w 39"/>
                <a:gd name="T1" fmla="*/ 0 h 34"/>
                <a:gd name="T2" fmla="*/ 32 w 39"/>
                <a:gd name="T3" fmla="*/ 9 h 34"/>
                <a:gd name="T4" fmla="*/ 22 w 39"/>
                <a:gd name="T5" fmla="*/ 22 h 34"/>
                <a:gd name="T6" fmla="*/ 10 w 39"/>
                <a:gd name="T7" fmla="*/ 32 h 34"/>
                <a:gd name="T8" fmla="*/ 1 w 39"/>
                <a:gd name="T9" fmla="*/ 34 h 34"/>
                <a:gd name="T10" fmla="*/ 0 w 39"/>
                <a:gd name="T11" fmla="*/ 30 h 34"/>
                <a:gd name="T12" fmla="*/ 2 w 39"/>
                <a:gd name="T13" fmla="*/ 26 h 34"/>
                <a:gd name="T14" fmla="*/ 8 w 39"/>
                <a:gd name="T15" fmla="*/ 21 h 34"/>
                <a:gd name="T16" fmla="*/ 14 w 39"/>
                <a:gd name="T17" fmla="*/ 16 h 34"/>
                <a:gd name="T18" fmla="*/ 21 w 39"/>
                <a:gd name="T19" fmla="*/ 11 h 34"/>
                <a:gd name="T20" fmla="*/ 28 w 39"/>
                <a:gd name="T21" fmla="*/ 7 h 34"/>
                <a:gd name="T22" fmla="*/ 35 w 39"/>
                <a:gd name="T23" fmla="*/ 2 h 34"/>
                <a:gd name="T24" fmla="*/ 39 w 39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4"/>
                <a:gd name="T41" fmla="*/ 39 w 3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4">
                  <a:moveTo>
                    <a:pt x="39" y="0"/>
                  </a:moveTo>
                  <a:lnTo>
                    <a:pt x="32" y="9"/>
                  </a:lnTo>
                  <a:lnTo>
                    <a:pt x="22" y="22"/>
                  </a:lnTo>
                  <a:lnTo>
                    <a:pt x="10" y="32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8" y="21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9" name="Freeform 256"/>
            <p:cNvSpPr>
              <a:spLocks/>
            </p:cNvSpPr>
            <p:nvPr/>
          </p:nvSpPr>
          <p:spPr bwMode="auto">
            <a:xfrm>
              <a:off x="3" y="1005"/>
              <a:ext cx="23" cy="9"/>
            </a:xfrm>
            <a:custGeom>
              <a:avLst/>
              <a:gdLst>
                <a:gd name="T0" fmla="*/ 46 w 46"/>
                <a:gd name="T1" fmla="*/ 16 h 16"/>
                <a:gd name="T2" fmla="*/ 44 w 46"/>
                <a:gd name="T3" fmla="*/ 15 h 16"/>
                <a:gd name="T4" fmla="*/ 38 w 46"/>
                <a:gd name="T5" fmla="*/ 12 h 16"/>
                <a:gd name="T6" fmla="*/ 31 w 46"/>
                <a:gd name="T7" fmla="*/ 9 h 16"/>
                <a:gd name="T8" fmla="*/ 24 w 46"/>
                <a:gd name="T9" fmla="*/ 5 h 16"/>
                <a:gd name="T10" fmla="*/ 16 w 46"/>
                <a:gd name="T11" fmla="*/ 2 h 16"/>
                <a:gd name="T12" fmla="*/ 10 w 46"/>
                <a:gd name="T13" fmla="*/ 0 h 16"/>
                <a:gd name="T14" fmla="*/ 4 w 46"/>
                <a:gd name="T15" fmla="*/ 0 h 16"/>
                <a:gd name="T16" fmla="*/ 0 w 46"/>
                <a:gd name="T17" fmla="*/ 1 h 16"/>
                <a:gd name="T18" fmla="*/ 0 w 46"/>
                <a:gd name="T19" fmla="*/ 4 h 16"/>
                <a:gd name="T20" fmla="*/ 3 w 46"/>
                <a:gd name="T21" fmla="*/ 6 h 16"/>
                <a:gd name="T22" fmla="*/ 10 w 46"/>
                <a:gd name="T23" fmla="*/ 9 h 16"/>
                <a:gd name="T24" fmla="*/ 17 w 46"/>
                <a:gd name="T25" fmla="*/ 11 h 16"/>
                <a:gd name="T26" fmla="*/ 25 w 46"/>
                <a:gd name="T27" fmla="*/ 13 h 16"/>
                <a:gd name="T28" fmla="*/ 33 w 46"/>
                <a:gd name="T29" fmla="*/ 14 h 16"/>
                <a:gd name="T30" fmla="*/ 41 w 46"/>
                <a:gd name="T31" fmla="*/ 15 h 16"/>
                <a:gd name="T32" fmla="*/ 46 w 4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6"/>
                <a:gd name="T53" fmla="*/ 46 w 4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6">
                  <a:moveTo>
                    <a:pt x="46" y="16"/>
                  </a:moveTo>
                  <a:lnTo>
                    <a:pt x="44" y="15"/>
                  </a:lnTo>
                  <a:lnTo>
                    <a:pt x="38" y="12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10" y="9"/>
                  </a:lnTo>
                  <a:lnTo>
                    <a:pt x="17" y="11"/>
                  </a:lnTo>
                  <a:lnTo>
                    <a:pt x="25" y="13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0" name="Freeform 257"/>
            <p:cNvSpPr>
              <a:spLocks/>
            </p:cNvSpPr>
            <p:nvPr/>
          </p:nvSpPr>
          <p:spPr bwMode="auto">
            <a:xfrm>
              <a:off x="-4" y="1016"/>
              <a:ext cx="26" cy="5"/>
            </a:xfrm>
            <a:custGeom>
              <a:avLst/>
              <a:gdLst>
                <a:gd name="T0" fmla="*/ 51 w 51"/>
                <a:gd name="T1" fmla="*/ 0 h 10"/>
                <a:gd name="T2" fmla="*/ 47 w 51"/>
                <a:gd name="T3" fmla="*/ 0 h 10"/>
                <a:gd name="T4" fmla="*/ 41 w 51"/>
                <a:gd name="T5" fmla="*/ 0 h 10"/>
                <a:gd name="T6" fmla="*/ 33 w 51"/>
                <a:gd name="T7" fmla="*/ 0 h 10"/>
                <a:gd name="T8" fmla="*/ 24 w 51"/>
                <a:gd name="T9" fmla="*/ 0 h 10"/>
                <a:gd name="T10" fmla="*/ 14 w 51"/>
                <a:gd name="T11" fmla="*/ 0 h 10"/>
                <a:gd name="T12" fmla="*/ 8 w 51"/>
                <a:gd name="T13" fmla="*/ 1 h 10"/>
                <a:gd name="T14" fmla="*/ 3 w 51"/>
                <a:gd name="T15" fmla="*/ 4 h 10"/>
                <a:gd name="T16" fmla="*/ 0 w 51"/>
                <a:gd name="T17" fmla="*/ 7 h 10"/>
                <a:gd name="T18" fmla="*/ 1 w 51"/>
                <a:gd name="T19" fmla="*/ 9 h 10"/>
                <a:gd name="T20" fmla="*/ 7 w 51"/>
                <a:gd name="T21" fmla="*/ 10 h 10"/>
                <a:gd name="T22" fmla="*/ 13 w 51"/>
                <a:gd name="T23" fmla="*/ 10 h 10"/>
                <a:gd name="T24" fmla="*/ 22 w 51"/>
                <a:gd name="T25" fmla="*/ 8 h 10"/>
                <a:gd name="T26" fmla="*/ 30 w 51"/>
                <a:gd name="T27" fmla="*/ 6 h 10"/>
                <a:gd name="T28" fmla="*/ 39 w 51"/>
                <a:gd name="T29" fmla="*/ 4 h 10"/>
                <a:gd name="T30" fmla="*/ 46 w 51"/>
                <a:gd name="T31" fmla="*/ 1 h 10"/>
                <a:gd name="T32" fmla="*/ 51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9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1" name="Freeform 258"/>
            <p:cNvSpPr>
              <a:spLocks/>
            </p:cNvSpPr>
            <p:nvPr/>
          </p:nvSpPr>
          <p:spPr bwMode="auto">
            <a:xfrm>
              <a:off x="10" y="995"/>
              <a:ext cx="24" cy="16"/>
            </a:xfrm>
            <a:custGeom>
              <a:avLst/>
              <a:gdLst>
                <a:gd name="T0" fmla="*/ 47 w 47"/>
                <a:gd name="T1" fmla="*/ 32 h 32"/>
                <a:gd name="T2" fmla="*/ 40 w 47"/>
                <a:gd name="T3" fmla="*/ 30 h 32"/>
                <a:gd name="T4" fmla="*/ 33 w 47"/>
                <a:gd name="T5" fmla="*/ 25 h 32"/>
                <a:gd name="T6" fmla="*/ 25 w 47"/>
                <a:gd name="T7" fmla="*/ 21 h 32"/>
                <a:gd name="T8" fmla="*/ 16 w 47"/>
                <a:gd name="T9" fmla="*/ 16 h 32"/>
                <a:gd name="T10" fmla="*/ 9 w 47"/>
                <a:gd name="T11" fmla="*/ 11 h 32"/>
                <a:gd name="T12" fmla="*/ 2 w 47"/>
                <a:gd name="T13" fmla="*/ 7 h 32"/>
                <a:gd name="T14" fmla="*/ 0 w 47"/>
                <a:gd name="T15" fmla="*/ 3 h 32"/>
                <a:gd name="T16" fmla="*/ 1 w 47"/>
                <a:gd name="T17" fmla="*/ 0 h 32"/>
                <a:gd name="T18" fmla="*/ 5 w 47"/>
                <a:gd name="T19" fmla="*/ 0 h 32"/>
                <a:gd name="T20" fmla="*/ 10 w 47"/>
                <a:gd name="T21" fmla="*/ 3 h 32"/>
                <a:gd name="T22" fmla="*/ 17 w 47"/>
                <a:gd name="T23" fmla="*/ 7 h 32"/>
                <a:gd name="T24" fmla="*/ 25 w 47"/>
                <a:gd name="T25" fmla="*/ 12 h 32"/>
                <a:gd name="T26" fmla="*/ 31 w 47"/>
                <a:gd name="T27" fmla="*/ 18 h 32"/>
                <a:gd name="T28" fmla="*/ 38 w 47"/>
                <a:gd name="T29" fmla="*/ 24 h 32"/>
                <a:gd name="T30" fmla="*/ 43 w 47"/>
                <a:gd name="T31" fmla="*/ 28 h 32"/>
                <a:gd name="T32" fmla="*/ 47 w 47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2"/>
                <a:gd name="T53" fmla="*/ 47 w 4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2">
                  <a:moveTo>
                    <a:pt x="47" y="32"/>
                  </a:moveTo>
                  <a:lnTo>
                    <a:pt x="40" y="30"/>
                  </a:lnTo>
                  <a:lnTo>
                    <a:pt x="33" y="25"/>
                  </a:lnTo>
                  <a:lnTo>
                    <a:pt x="25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38" y="24"/>
                  </a:lnTo>
                  <a:lnTo>
                    <a:pt x="43" y="28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2" name="Freeform 259"/>
            <p:cNvSpPr>
              <a:spLocks/>
            </p:cNvSpPr>
            <p:nvPr/>
          </p:nvSpPr>
          <p:spPr bwMode="auto">
            <a:xfrm>
              <a:off x="151" y="997"/>
              <a:ext cx="7" cy="27"/>
            </a:xfrm>
            <a:custGeom>
              <a:avLst/>
              <a:gdLst>
                <a:gd name="T0" fmla="*/ 3 w 15"/>
                <a:gd name="T1" fmla="*/ 54 h 54"/>
                <a:gd name="T2" fmla="*/ 2 w 15"/>
                <a:gd name="T3" fmla="*/ 40 h 54"/>
                <a:gd name="T4" fmla="*/ 0 w 15"/>
                <a:gd name="T5" fmla="*/ 22 h 54"/>
                <a:gd name="T6" fmla="*/ 3 w 15"/>
                <a:gd name="T7" fmla="*/ 7 h 54"/>
                <a:gd name="T8" fmla="*/ 10 w 15"/>
                <a:gd name="T9" fmla="*/ 0 h 54"/>
                <a:gd name="T10" fmla="*/ 15 w 15"/>
                <a:gd name="T11" fmla="*/ 6 h 54"/>
                <a:gd name="T12" fmla="*/ 12 w 15"/>
                <a:gd name="T13" fmla="*/ 21 h 54"/>
                <a:gd name="T14" fmla="*/ 7 w 15"/>
                <a:gd name="T15" fmla="*/ 40 h 54"/>
                <a:gd name="T16" fmla="*/ 3 w 15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4"/>
                <a:gd name="T29" fmla="*/ 15 w 1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4">
                  <a:moveTo>
                    <a:pt x="3" y="54"/>
                  </a:moveTo>
                  <a:lnTo>
                    <a:pt x="2" y="40"/>
                  </a:lnTo>
                  <a:lnTo>
                    <a:pt x="0" y="22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2" y="21"/>
                  </a:lnTo>
                  <a:lnTo>
                    <a:pt x="7" y="40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3" name="Freeform 260"/>
            <p:cNvSpPr>
              <a:spLocks/>
            </p:cNvSpPr>
            <p:nvPr/>
          </p:nvSpPr>
          <p:spPr bwMode="auto">
            <a:xfrm>
              <a:off x="160" y="1002"/>
              <a:ext cx="11" cy="26"/>
            </a:xfrm>
            <a:custGeom>
              <a:avLst/>
              <a:gdLst>
                <a:gd name="T0" fmla="*/ 0 w 21"/>
                <a:gd name="T1" fmla="*/ 52 h 52"/>
                <a:gd name="T2" fmla="*/ 1 w 21"/>
                <a:gd name="T3" fmla="*/ 39 h 52"/>
                <a:gd name="T4" fmla="*/ 4 w 21"/>
                <a:gd name="T5" fmla="*/ 23 h 52"/>
                <a:gd name="T6" fmla="*/ 10 w 21"/>
                <a:gd name="T7" fmla="*/ 8 h 52"/>
                <a:gd name="T8" fmla="*/ 18 w 21"/>
                <a:gd name="T9" fmla="*/ 0 h 52"/>
                <a:gd name="T10" fmla="*/ 21 w 21"/>
                <a:gd name="T11" fmla="*/ 7 h 52"/>
                <a:gd name="T12" fmla="*/ 15 w 21"/>
                <a:gd name="T13" fmla="*/ 23 h 52"/>
                <a:gd name="T14" fmla="*/ 6 w 21"/>
                <a:gd name="T15" fmla="*/ 41 h 52"/>
                <a:gd name="T16" fmla="*/ 0 w 21"/>
                <a:gd name="T17" fmla="*/ 5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52"/>
                  </a:moveTo>
                  <a:lnTo>
                    <a:pt x="1" y="39"/>
                  </a:lnTo>
                  <a:lnTo>
                    <a:pt x="4" y="23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3"/>
                  </a:lnTo>
                  <a:lnTo>
                    <a:pt x="6" y="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4" name="Freeform 261"/>
            <p:cNvSpPr>
              <a:spLocks/>
            </p:cNvSpPr>
            <p:nvPr/>
          </p:nvSpPr>
          <p:spPr bwMode="auto">
            <a:xfrm>
              <a:off x="135" y="990"/>
              <a:ext cx="6" cy="25"/>
            </a:xfrm>
            <a:custGeom>
              <a:avLst/>
              <a:gdLst>
                <a:gd name="T0" fmla="*/ 7 w 13"/>
                <a:gd name="T1" fmla="*/ 50 h 50"/>
                <a:gd name="T2" fmla="*/ 2 w 13"/>
                <a:gd name="T3" fmla="*/ 43 h 50"/>
                <a:gd name="T4" fmla="*/ 0 w 13"/>
                <a:gd name="T5" fmla="*/ 27 h 50"/>
                <a:gd name="T6" fmla="*/ 1 w 13"/>
                <a:gd name="T7" fmla="*/ 9 h 50"/>
                <a:gd name="T8" fmla="*/ 7 w 13"/>
                <a:gd name="T9" fmla="*/ 0 h 50"/>
                <a:gd name="T10" fmla="*/ 13 w 13"/>
                <a:gd name="T11" fmla="*/ 3 h 50"/>
                <a:gd name="T12" fmla="*/ 11 w 13"/>
                <a:gd name="T13" fmla="*/ 18 h 50"/>
                <a:gd name="T14" fmla="*/ 9 w 13"/>
                <a:gd name="T15" fmla="*/ 35 h 50"/>
                <a:gd name="T16" fmla="*/ 7 w 13"/>
                <a:gd name="T17" fmla="*/ 5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0"/>
                <a:gd name="T29" fmla="*/ 13 w 1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0">
                  <a:moveTo>
                    <a:pt x="7" y="50"/>
                  </a:moveTo>
                  <a:lnTo>
                    <a:pt x="2" y="43"/>
                  </a:lnTo>
                  <a:lnTo>
                    <a:pt x="0" y="27"/>
                  </a:lnTo>
                  <a:lnTo>
                    <a:pt x="1" y="9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1" y="18"/>
                  </a:lnTo>
                  <a:lnTo>
                    <a:pt x="9" y="35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5" name="Freeform 262"/>
            <p:cNvSpPr>
              <a:spLocks/>
            </p:cNvSpPr>
            <p:nvPr/>
          </p:nvSpPr>
          <p:spPr bwMode="auto">
            <a:xfrm>
              <a:off x="116" y="983"/>
              <a:ext cx="11" cy="29"/>
            </a:xfrm>
            <a:custGeom>
              <a:avLst/>
              <a:gdLst>
                <a:gd name="T0" fmla="*/ 22 w 22"/>
                <a:gd name="T1" fmla="*/ 58 h 58"/>
                <a:gd name="T2" fmla="*/ 13 w 22"/>
                <a:gd name="T3" fmla="*/ 43 h 58"/>
                <a:gd name="T4" fmla="*/ 4 w 22"/>
                <a:gd name="T5" fmla="*/ 24 h 58"/>
                <a:gd name="T6" fmla="*/ 0 w 22"/>
                <a:gd name="T7" fmla="*/ 7 h 58"/>
                <a:gd name="T8" fmla="*/ 5 w 22"/>
                <a:gd name="T9" fmla="*/ 0 h 58"/>
                <a:gd name="T10" fmla="*/ 13 w 22"/>
                <a:gd name="T11" fmla="*/ 6 h 58"/>
                <a:gd name="T12" fmla="*/ 17 w 22"/>
                <a:gd name="T13" fmla="*/ 23 h 58"/>
                <a:gd name="T14" fmla="*/ 18 w 22"/>
                <a:gd name="T15" fmla="*/ 44 h 58"/>
                <a:gd name="T16" fmla="*/ 22 w 22"/>
                <a:gd name="T17" fmla="*/ 5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8"/>
                <a:gd name="T29" fmla="*/ 22 w 2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8">
                  <a:moveTo>
                    <a:pt x="22" y="58"/>
                  </a:moveTo>
                  <a:lnTo>
                    <a:pt x="13" y="43"/>
                  </a:lnTo>
                  <a:lnTo>
                    <a:pt x="4" y="24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3"/>
                  </a:lnTo>
                  <a:lnTo>
                    <a:pt x="18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6" name="Freeform 263"/>
            <p:cNvSpPr>
              <a:spLocks/>
            </p:cNvSpPr>
            <p:nvPr/>
          </p:nvSpPr>
          <p:spPr bwMode="auto">
            <a:xfrm>
              <a:off x="98" y="975"/>
              <a:ext cx="13" cy="33"/>
            </a:xfrm>
            <a:custGeom>
              <a:avLst/>
              <a:gdLst>
                <a:gd name="T0" fmla="*/ 25 w 25"/>
                <a:gd name="T1" fmla="*/ 64 h 64"/>
                <a:gd name="T2" fmla="*/ 16 w 25"/>
                <a:gd name="T3" fmla="*/ 49 h 64"/>
                <a:gd name="T4" fmla="*/ 7 w 25"/>
                <a:gd name="T5" fmla="*/ 27 h 64"/>
                <a:gd name="T6" fmla="*/ 0 w 25"/>
                <a:gd name="T7" fmla="*/ 7 h 64"/>
                <a:gd name="T8" fmla="*/ 4 w 25"/>
                <a:gd name="T9" fmla="*/ 0 h 64"/>
                <a:gd name="T10" fmla="*/ 13 w 25"/>
                <a:gd name="T11" fmla="*/ 9 h 64"/>
                <a:gd name="T12" fmla="*/ 19 w 25"/>
                <a:gd name="T13" fmla="*/ 29 h 64"/>
                <a:gd name="T14" fmla="*/ 23 w 25"/>
                <a:gd name="T15" fmla="*/ 50 h 64"/>
                <a:gd name="T16" fmla="*/ 25 w 25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25" y="64"/>
                  </a:moveTo>
                  <a:lnTo>
                    <a:pt x="16" y="49"/>
                  </a:lnTo>
                  <a:lnTo>
                    <a:pt x="7" y="2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9" y="29"/>
                  </a:lnTo>
                  <a:lnTo>
                    <a:pt x="23" y="50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7" name="Freeform 264"/>
            <p:cNvSpPr>
              <a:spLocks/>
            </p:cNvSpPr>
            <p:nvPr/>
          </p:nvSpPr>
          <p:spPr bwMode="auto">
            <a:xfrm>
              <a:off x="60" y="973"/>
              <a:ext cx="20" cy="34"/>
            </a:xfrm>
            <a:custGeom>
              <a:avLst/>
              <a:gdLst>
                <a:gd name="T0" fmla="*/ 42 w 42"/>
                <a:gd name="T1" fmla="*/ 68 h 68"/>
                <a:gd name="T2" fmla="*/ 35 w 42"/>
                <a:gd name="T3" fmla="*/ 62 h 68"/>
                <a:gd name="T4" fmla="*/ 28 w 42"/>
                <a:gd name="T5" fmla="*/ 53 h 68"/>
                <a:gd name="T6" fmla="*/ 18 w 42"/>
                <a:gd name="T7" fmla="*/ 42 h 68"/>
                <a:gd name="T8" fmla="*/ 12 w 42"/>
                <a:gd name="T9" fmla="*/ 32 h 68"/>
                <a:gd name="T10" fmla="*/ 5 w 42"/>
                <a:gd name="T11" fmla="*/ 21 h 68"/>
                <a:gd name="T12" fmla="*/ 1 w 42"/>
                <a:gd name="T13" fmla="*/ 11 h 68"/>
                <a:gd name="T14" fmla="*/ 0 w 42"/>
                <a:gd name="T15" fmla="*/ 4 h 68"/>
                <a:gd name="T16" fmla="*/ 3 w 42"/>
                <a:gd name="T17" fmla="*/ 0 h 68"/>
                <a:gd name="T18" fmla="*/ 8 w 42"/>
                <a:gd name="T19" fmla="*/ 1 h 68"/>
                <a:gd name="T20" fmla="*/ 12 w 42"/>
                <a:gd name="T21" fmla="*/ 8 h 68"/>
                <a:gd name="T22" fmla="*/ 17 w 42"/>
                <a:gd name="T23" fmla="*/ 18 h 68"/>
                <a:gd name="T24" fmla="*/ 22 w 42"/>
                <a:gd name="T25" fmla="*/ 29 h 68"/>
                <a:gd name="T26" fmla="*/ 28 w 42"/>
                <a:gd name="T27" fmla="*/ 42 h 68"/>
                <a:gd name="T28" fmla="*/ 33 w 42"/>
                <a:gd name="T29" fmla="*/ 54 h 68"/>
                <a:gd name="T30" fmla="*/ 37 w 42"/>
                <a:gd name="T31" fmla="*/ 63 h 68"/>
                <a:gd name="T32" fmla="*/ 42 w 42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8"/>
                <a:gd name="T53" fmla="*/ 42 w 4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8">
                  <a:moveTo>
                    <a:pt x="42" y="68"/>
                  </a:moveTo>
                  <a:lnTo>
                    <a:pt x="35" y="62"/>
                  </a:lnTo>
                  <a:lnTo>
                    <a:pt x="28" y="53"/>
                  </a:lnTo>
                  <a:lnTo>
                    <a:pt x="18" y="42"/>
                  </a:lnTo>
                  <a:lnTo>
                    <a:pt x="12" y="32"/>
                  </a:lnTo>
                  <a:lnTo>
                    <a:pt x="5" y="2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29"/>
                  </a:lnTo>
                  <a:lnTo>
                    <a:pt x="28" y="42"/>
                  </a:lnTo>
                  <a:lnTo>
                    <a:pt x="33" y="54"/>
                  </a:lnTo>
                  <a:lnTo>
                    <a:pt x="37" y="63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8" name="Freeform 265"/>
            <p:cNvSpPr>
              <a:spLocks/>
            </p:cNvSpPr>
            <p:nvPr/>
          </p:nvSpPr>
          <p:spPr bwMode="auto">
            <a:xfrm>
              <a:off x="23" y="979"/>
              <a:ext cx="25" cy="31"/>
            </a:xfrm>
            <a:custGeom>
              <a:avLst/>
              <a:gdLst>
                <a:gd name="T0" fmla="*/ 49 w 49"/>
                <a:gd name="T1" fmla="*/ 64 h 64"/>
                <a:gd name="T2" fmla="*/ 43 w 49"/>
                <a:gd name="T3" fmla="*/ 58 h 64"/>
                <a:gd name="T4" fmla="*/ 35 w 49"/>
                <a:gd name="T5" fmla="*/ 51 h 64"/>
                <a:gd name="T6" fmla="*/ 25 w 49"/>
                <a:gd name="T7" fmla="*/ 41 h 64"/>
                <a:gd name="T8" fmla="*/ 15 w 49"/>
                <a:gd name="T9" fmla="*/ 30 h 64"/>
                <a:gd name="T10" fmla="*/ 8 w 49"/>
                <a:gd name="T11" fmla="*/ 19 h 64"/>
                <a:gd name="T12" fmla="*/ 2 w 49"/>
                <a:gd name="T13" fmla="*/ 11 h 64"/>
                <a:gd name="T14" fmla="*/ 0 w 49"/>
                <a:gd name="T15" fmla="*/ 4 h 64"/>
                <a:gd name="T16" fmla="*/ 2 w 49"/>
                <a:gd name="T17" fmla="*/ 0 h 64"/>
                <a:gd name="T18" fmla="*/ 8 w 49"/>
                <a:gd name="T19" fmla="*/ 1 h 64"/>
                <a:gd name="T20" fmla="*/ 14 w 49"/>
                <a:gd name="T21" fmla="*/ 7 h 64"/>
                <a:gd name="T22" fmla="*/ 21 w 49"/>
                <a:gd name="T23" fmla="*/ 16 h 64"/>
                <a:gd name="T24" fmla="*/ 27 w 49"/>
                <a:gd name="T25" fmla="*/ 28 h 64"/>
                <a:gd name="T26" fmla="*/ 34 w 49"/>
                <a:gd name="T27" fmla="*/ 40 h 64"/>
                <a:gd name="T28" fmla="*/ 40 w 49"/>
                <a:gd name="T29" fmla="*/ 51 h 64"/>
                <a:gd name="T30" fmla="*/ 46 w 49"/>
                <a:gd name="T31" fmla="*/ 59 h 64"/>
                <a:gd name="T32" fmla="*/ 49 w 49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4"/>
                <a:gd name="T53" fmla="*/ 49 w 4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4">
                  <a:moveTo>
                    <a:pt x="49" y="64"/>
                  </a:moveTo>
                  <a:lnTo>
                    <a:pt x="43" y="58"/>
                  </a:lnTo>
                  <a:lnTo>
                    <a:pt x="35" y="5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6"/>
                  </a:lnTo>
                  <a:lnTo>
                    <a:pt x="27" y="28"/>
                  </a:lnTo>
                  <a:lnTo>
                    <a:pt x="34" y="40"/>
                  </a:lnTo>
                  <a:lnTo>
                    <a:pt x="40" y="51"/>
                  </a:lnTo>
                  <a:lnTo>
                    <a:pt x="46" y="59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9" name="Freeform 266"/>
            <p:cNvSpPr>
              <a:spLocks/>
            </p:cNvSpPr>
            <p:nvPr/>
          </p:nvSpPr>
          <p:spPr bwMode="auto">
            <a:xfrm>
              <a:off x="75" y="977"/>
              <a:ext cx="21" cy="29"/>
            </a:xfrm>
            <a:custGeom>
              <a:avLst/>
              <a:gdLst>
                <a:gd name="T0" fmla="*/ 42 w 42"/>
                <a:gd name="T1" fmla="*/ 58 h 58"/>
                <a:gd name="T2" fmla="*/ 37 w 42"/>
                <a:gd name="T3" fmla="*/ 53 h 58"/>
                <a:gd name="T4" fmla="*/ 29 w 42"/>
                <a:gd name="T5" fmla="*/ 45 h 58"/>
                <a:gd name="T6" fmla="*/ 21 w 42"/>
                <a:gd name="T7" fmla="*/ 35 h 58"/>
                <a:gd name="T8" fmla="*/ 13 w 42"/>
                <a:gd name="T9" fmla="*/ 26 h 58"/>
                <a:gd name="T10" fmla="*/ 7 w 42"/>
                <a:gd name="T11" fmla="*/ 17 h 58"/>
                <a:gd name="T12" fmla="*/ 1 w 42"/>
                <a:gd name="T13" fmla="*/ 8 h 58"/>
                <a:gd name="T14" fmla="*/ 0 w 42"/>
                <a:gd name="T15" fmla="*/ 3 h 58"/>
                <a:gd name="T16" fmla="*/ 3 w 42"/>
                <a:gd name="T17" fmla="*/ 0 h 58"/>
                <a:gd name="T18" fmla="*/ 9 w 42"/>
                <a:gd name="T19" fmla="*/ 2 h 58"/>
                <a:gd name="T20" fmla="*/ 15 w 42"/>
                <a:gd name="T21" fmla="*/ 7 h 58"/>
                <a:gd name="T22" fmla="*/ 21 w 42"/>
                <a:gd name="T23" fmla="*/ 16 h 58"/>
                <a:gd name="T24" fmla="*/ 26 w 42"/>
                <a:gd name="T25" fmla="*/ 26 h 58"/>
                <a:gd name="T26" fmla="*/ 32 w 42"/>
                <a:gd name="T27" fmla="*/ 36 h 58"/>
                <a:gd name="T28" fmla="*/ 36 w 42"/>
                <a:gd name="T29" fmla="*/ 46 h 58"/>
                <a:gd name="T30" fmla="*/ 39 w 42"/>
                <a:gd name="T31" fmla="*/ 54 h 58"/>
                <a:gd name="T32" fmla="*/ 42 w 42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58"/>
                <a:gd name="T53" fmla="*/ 42 w 4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58">
                  <a:moveTo>
                    <a:pt x="42" y="58"/>
                  </a:moveTo>
                  <a:lnTo>
                    <a:pt x="37" y="53"/>
                  </a:lnTo>
                  <a:lnTo>
                    <a:pt x="29" y="45"/>
                  </a:lnTo>
                  <a:lnTo>
                    <a:pt x="21" y="35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7"/>
                  </a:lnTo>
                  <a:lnTo>
                    <a:pt x="21" y="16"/>
                  </a:lnTo>
                  <a:lnTo>
                    <a:pt x="26" y="26"/>
                  </a:lnTo>
                  <a:lnTo>
                    <a:pt x="32" y="36"/>
                  </a:lnTo>
                  <a:lnTo>
                    <a:pt x="36" y="46"/>
                  </a:lnTo>
                  <a:lnTo>
                    <a:pt x="39" y="54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0" name="Freeform 267"/>
            <p:cNvSpPr>
              <a:spLocks/>
            </p:cNvSpPr>
            <p:nvPr/>
          </p:nvSpPr>
          <p:spPr bwMode="auto">
            <a:xfrm>
              <a:off x="61" y="1004"/>
              <a:ext cx="33" cy="42"/>
            </a:xfrm>
            <a:custGeom>
              <a:avLst/>
              <a:gdLst>
                <a:gd name="T0" fmla="*/ 1 w 65"/>
                <a:gd name="T1" fmla="*/ 84 h 84"/>
                <a:gd name="T2" fmla="*/ 0 w 65"/>
                <a:gd name="T3" fmla="*/ 79 h 84"/>
                <a:gd name="T4" fmla="*/ 4 w 65"/>
                <a:gd name="T5" fmla="*/ 70 h 84"/>
                <a:gd name="T6" fmla="*/ 10 w 65"/>
                <a:gd name="T7" fmla="*/ 57 h 84"/>
                <a:gd name="T8" fmla="*/ 20 w 65"/>
                <a:gd name="T9" fmla="*/ 43 h 84"/>
                <a:gd name="T10" fmla="*/ 30 w 65"/>
                <a:gd name="T11" fmla="*/ 29 h 84"/>
                <a:gd name="T12" fmla="*/ 43 w 65"/>
                <a:gd name="T13" fmla="*/ 16 h 84"/>
                <a:gd name="T14" fmla="*/ 55 w 65"/>
                <a:gd name="T15" fmla="*/ 5 h 84"/>
                <a:gd name="T16" fmla="*/ 65 w 65"/>
                <a:gd name="T17" fmla="*/ 0 h 84"/>
                <a:gd name="T18" fmla="*/ 62 w 65"/>
                <a:gd name="T19" fmla="*/ 6 h 84"/>
                <a:gd name="T20" fmla="*/ 54 w 65"/>
                <a:gd name="T21" fmla="*/ 17 h 84"/>
                <a:gd name="T22" fmla="*/ 44 w 65"/>
                <a:gd name="T23" fmla="*/ 31 h 84"/>
                <a:gd name="T24" fmla="*/ 34 w 65"/>
                <a:gd name="T25" fmla="*/ 46 h 84"/>
                <a:gd name="T26" fmla="*/ 24 w 65"/>
                <a:gd name="T27" fmla="*/ 61 h 84"/>
                <a:gd name="T28" fmla="*/ 13 w 65"/>
                <a:gd name="T29" fmla="*/ 73 h 84"/>
                <a:gd name="T30" fmla="*/ 7 w 65"/>
                <a:gd name="T31" fmla="*/ 81 h 84"/>
                <a:gd name="T32" fmla="*/ 1 w 65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4"/>
                <a:gd name="T53" fmla="*/ 65 w 65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4">
                  <a:moveTo>
                    <a:pt x="1" y="84"/>
                  </a:moveTo>
                  <a:lnTo>
                    <a:pt x="0" y="79"/>
                  </a:lnTo>
                  <a:lnTo>
                    <a:pt x="4" y="70"/>
                  </a:lnTo>
                  <a:lnTo>
                    <a:pt x="10" y="57"/>
                  </a:lnTo>
                  <a:lnTo>
                    <a:pt x="20" y="43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5" y="5"/>
                  </a:lnTo>
                  <a:lnTo>
                    <a:pt x="65" y="0"/>
                  </a:lnTo>
                  <a:lnTo>
                    <a:pt x="62" y="6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6"/>
                  </a:lnTo>
                  <a:lnTo>
                    <a:pt x="24" y="61"/>
                  </a:lnTo>
                  <a:lnTo>
                    <a:pt x="13" y="73"/>
                  </a:lnTo>
                  <a:lnTo>
                    <a:pt x="7" y="81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1" name="Freeform 268"/>
            <p:cNvSpPr>
              <a:spLocks/>
            </p:cNvSpPr>
            <p:nvPr/>
          </p:nvSpPr>
          <p:spPr bwMode="auto">
            <a:xfrm>
              <a:off x="40" y="1005"/>
              <a:ext cx="27" cy="33"/>
            </a:xfrm>
            <a:custGeom>
              <a:avLst/>
              <a:gdLst>
                <a:gd name="T0" fmla="*/ 0 w 55"/>
                <a:gd name="T1" fmla="*/ 66 h 66"/>
                <a:gd name="T2" fmla="*/ 0 w 55"/>
                <a:gd name="T3" fmla="*/ 62 h 66"/>
                <a:gd name="T4" fmla="*/ 2 w 55"/>
                <a:gd name="T5" fmla="*/ 56 h 66"/>
                <a:gd name="T6" fmla="*/ 6 w 55"/>
                <a:gd name="T7" fmla="*/ 46 h 66"/>
                <a:gd name="T8" fmla="*/ 14 w 55"/>
                <a:gd name="T9" fmla="*/ 35 h 66"/>
                <a:gd name="T10" fmla="*/ 22 w 55"/>
                <a:gd name="T11" fmla="*/ 25 h 66"/>
                <a:gd name="T12" fmla="*/ 32 w 55"/>
                <a:gd name="T13" fmla="*/ 14 h 66"/>
                <a:gd name="T14" fmla="*/ 43 w 55"/>
                <a:gd name="T15" fmla="*/ 5 h 66"/>
                <a:gd name="T16" fmla="*/ 55 w 55"/>
                <a:gd name="T17" fmla="*/ 0 h 66"/>
                <a:gd name="T18" fmla="*/ 48 w 55"/>
                <a:gd name="T19" fmla="*/ 7 h 66"/>
                <a:gd name="T20" fmla="*/ 42 w 55"/>
                <a:gd name="T21" fmla="*/ 17 h 66"/>
                <a:gd name="T22" fmla="*/ 32 w 55"/>
                <a:gd name="T23" fmla="*/ 28 h 66"/>
                <a:gd name="T24" fmla="*/ 25 w 55"/>
                <a:gd name="T25" fmla="*/ 40 h 66"/>
                <a:gd name="T26" fmla="*/ 17 w 55"/>
                <a:gd name="T27" fmla="*/ 50 h 66"/>
                <a:gd name="T28" fmla="*/ 9 w 55"/>
                <a:gd name="T29" fmla="*/ 59 h 66"/>
                <a:gd name="T30" fmla="*/ 4 w 55"/>
                <a:gd name="T31" fmla="*/ 64 h 66"/>
                <a:gd name="T32" fmla="*/ 0 w 55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66"/>
                <a:gd name="T53" fmla="*/ 55 w 55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66">
                  <a:moveTo>
                    <a:pt x="0" y="66"/>
                  </a:moveTo>
                  <a:lnTo>
                    <a:pt x="0" y="62"/>
                  </a:lnTo>
                  <a:lnTo>
                    <a:pt x="2" y="56"/>
                  </a:lnTo>
                  <a:lnTo>
                    <a:pt x="6" y="46"/>
                  </a:lnTo>
                  <a:lnTo>
                    <a:pt x="14" y="35"/>
                  </a:lnTo>
                  <a:lnTo>
                    <a:pt x="22" y="25"/>
                  </a:lnTo>
                  <a:lnTo>
                    <a:pt x="32" y="14"/>
                  </a:lnTo>
                  <a:lnTo>
                    <a:pt x="43" y="5"/>
                  </a:lnTo>
                  <a:lnTo>
                    <a:pt x="55" y="0"/>
                  </a:lnTo>
                  <a:lnTo>
                    <a:pt x="48" y="7"/>
                  </a:lnTo>
                  <a:lnTo>
                    <a:pt x="42" y="17"/>
                  </a:lnTo>
                  <a:lnTo>
                    <a:pt x="32" y="28"/>
                  </a:lnTo>
                  <a:lnTo>
                    <a:pt x="25" y="40"/>
                  </a:lnTo>
                  <a:lnTo>
                    <a:pt x="17" y="50"/>
                  </a:lnTo>
                  <a:lnTo>
                    <a:pt x="9" y="59"/>
                  </a:lnTo>
                  <a:lnTo>
                    <a:pt x="4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2" name="Freeform 269"/>
            <p:cNvSpPr>
              <a:spLocks/>
            </p:cNvSpPr>
            <p:nvPr/>
          </p:nvSpPr>
          <p:spPr bwMode="auto">
            <a:xfrm>
              <a:off x="39" y="976"/>
              <a:ext cx="25" cy="32"/>
            </a:xfrm>
            <a:custGeom>
              <a:avLst/>
              <a:gdLst>
                <a:gd name="T0" fmla="*/ 50 w 50"/>
                <a:gd name="T1" fmla="*/ 63 h 63"/>
                <a:gd name="T2" fmla="*/ 44 w 50"/>
                <a:gd name="T3" fmla="*/ 58 h 63"/>
                <a:gd name="T4" fmla="*/ 36 w 50"/>
                <a:gd name="T5" fmla="*/ 50 h 63"/>
                <a:gd name="T6" fmla="*/ 27 w 50"/>
                <a:gd name="T7" fmla="*/ 40 h 63"/>
                <a:gd name="T8" fmla="*/ 17 w 50"/>
                <a:gd name="T9" fmla="*/ 30 h 63"/>
                <a:gd name="T10" fmla="*/ 8 w 50"/>
                <a:gd name="T11" fmla="*/ 19 h 63"/>
                <a:gd name="T12" fmla="*/ 3 w 50"/>
                <a:gd name="T13" fmla="*/ 11 h 63"/>
                <a:gd name="T14" fmla="*/ 0 w 50"/>
                <a:gd name="T15" fmla="*/ 3 h 63"/>
                <a:gd name="T16" fmla="*/ 3 w 50"/>
                <a:gd name="T17" fmla="*/ 0 h 63"/>
                <a:gd name="T18" fmla="*/ 8 w 50"/>
                <a:gd name="T19" fmla="*/ 1 h 63"/>
                <a:gd name="T20" fmla="*/ 15 w 50"/>
                <a:gd name="T21" fmla="*/ 6 h 63"/>
                <a:gd name="T22" fmla="*/ 21 w 50"/>
                <a:gd name="T23" fmla="*/ 16 h 63"/>
                <a:gd name="T24" fmla="*/ 29 w 50"/>
                <a:gd name="T25" fmla="*/ 28 h 63"/>
                <a:gd name="T26" fmla="*/ 36 w 50"/>
                <a:gd name="T27" fmla="*/ 40 h 63"/>
                <a:gd name="T28" fmla="*/ 41 w 50"/>
                <a:gd name="T29" fmla="*/ 50 h 63"/>
                <a:gd name="T30" fmla="*/ 46 w 50"/>
                <a:gd name="T31" fmla="*/ 59 h 63"/>
                <a:gd name="T32" fmla="*/ 50 w 50"/>
                <a:gd name="T33" fmla="*/ 6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3"/>
                <a:gd name="T53" fmla="*/ 50 w 50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3">
                  <a:moveTo>
                    <a:pt x="50" y="63"/>
                  </a:moveTo>
                  <a:lnTo>
                    <a:pt x="44" y="58"/>
                  </a:lnTo>
                  <a:lnTo>
                    <a:pt x="36" y="50"/>
                  </a:lnTo>
                  <a:lnTo>
                    <a:pt x="27" y="40"/>
                  </a:lnTo>
                  <a:lnTo>
                    <a:pt x="17" y="30"/>
                  </a:lnTo>
                  <a:lnTo>
                    <a:pt x="8" y="19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1" y="16"/>
                  </a:lnTo>
                  <a:lnTo>
                    <a:pt x="29" y="28"/>
                  </a:lnTo>
                  <a:lnTo>
                    <a:pt x="36" y="40"/>
                  </a:lnTo>
                  <a:lnTo>
                    <a:pt x="41" y="50"/>
                  </a:lnTo>
                  <a:lnTo>
                    <a:pt x="46" y="59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3" name="Freeform 270"/>
            <p:cNvSpPr>
              <a:spLocks/>
            </p:cNvSpPr>
            <p:nvPr/>
          </p:nvSpPr>
          <p:spPr bwMode="auto">
            <a:xfrm>
              <a:off x="1049" y="515"/>
              <a:ext cx="98" cy="83"/>
            </a:xfrm>
            <a:custGeom>
              <a:avLst/>
              <a:gdLst>
                <a:gd name="T0" fmla="*/ 35 w 196"/>
                <a:gd name="T1" fmla="*/ 40 h 166"/>
                <a:gd name="T2" fmla="*/ 18 w 196"/>
                <a:gd name="T3" fmla="*/ 54 h 166"/>
                <a:gd name="T4" fmla="*/ 25 w 196"/>
                <a:gd name="T5" fmla="*/ 78 h 166"/>
                <a:gd name="T6" fmla="*/ 44 w 196"/>
                <a:gd name="T7" fmla="*/ 80 h 166"/>
                <a:gd name="T8" fmla="*/ 59 w 196"/>
                <a:gd name="T9" fmla="*/ 85 h 166"/>
                <a:gd name="T10" fmla="*/ 69 w 196"/>
                <a:gd name="T11" fmla="*/ 96 h 166"/>
                <a:gd name="T12" fmla="*/ 59 w 196"/>
                <a:gd name="T13" fmla="*/ 96 h 166"/>
                <a:gd name="T14" fmla="*/ 43 w 196"/>
                <a:gd name="T15" fmla="*/ 94 h 166"/>
                <a:gd name="T16" fmla="*/ 34 w 196"/>
                <a:gd name="T17" fmla="*/ 85 h 166"/>
                <a:gd name="T18" fmla="*/ 9 w 196"/>
                <a:gd name="T19" fmla="*/ 89 h 166"/>
                <a:gd name="T20" fmla="*/ 0 w 196"/>
                <a:gd name="T21" fmla="*/ 110 h 166"/>
                <a:gd name="T22" fmla="*/ 5 w 196"/>
                <a:gd name="T23" fmla="*/ 122 h 166"/>
                <a:gd name="T24" fmla="*/ 17 w 196"/>
                <a:gd name="T25" fmla="*/ 128 h 166"/>
                <a:gd name="T26" fmla="*/ 35 w 196"/>
                <a:gd name="T27" fmla="*/ 128 h 166"/>
                <a:gd name="T28" fmla="*/ 47 w 196"/>
                <a:gd name="T29" fmla="*/ 123 h 166"/>
                <a:gd name="T30" fmla="*/ 63 w 196"/>
                <a:gd name="T31" fmla="*/ 121 h 166"/>
                <a:gd name="T32" fmla="*/ 47 w 196"/>
                <a:gd name="T33" fmla="*/ 140 h 166"/>
                <a:gd name="T34" fmla="*/ 51 w 196"/>
                <a:gd name="T35" fmla="*/ 163 h 166"/>
                <a:gd name="T36" fmla="*/ 68 w 196"/>
                <a:gd name="T37" fmla="*/ 165 h 166"/>
                <a:gd name="T38" fmla="*/ 84 w 196"/>
                <a:gd name="T39" fmla="*/ 160 h 166"/>
                <a:gd name="T40" fmla="*/ 91 w 196"/>
                <a:gd name="T41" fmla="*/ 140 h 166"/>
                <a:gd name="T42" fmla="*/ 84 w 196"/>
                <a:gd name="T43" fmla="*/ 123 h 166"/>
                <a:gd name="T44" fmla="*/ 89 w 196"/>
                <a:gd name="T45" fmla="*/ 117 h 166"/>
                <a:gd name="T46" fmla="*/ 95 w 196"/>
                <a:gd name="T47" fmla="*/ 125 h 166"/>
                <a:gd name="T48" fmla="*/ 105 w 196"/>
                <a:gd name="T49" fmla="*/ 141 h 166"/>
                <a:gd name="T50" fmla="*/ 133 w 196"/>
                <a:gd name="T51" fmla="*/ 140 h 166"/>
                <a:gd name="T52" fmla="*/ 157 w 196"/>
                <a:gd name="T53" fmla="*/ 147 h 166"/>
                <a:gd name="T54" fmla="*/ 179 w 196"/>
                <a:gd name="T55" fmla="*/ 135 h 166"/>
                <a:gd name="T56" fmla="*/ 184 w 196"/>
                <a:gd name="T57" fmla="*/ 123 h 166"/>
                <a:gd name="T58" fmla="*/ 180 w 196"/>
                <a:gd name="T59" fmla="*/ 117 h 166"/>
                <a:gd name="T60" fmla="*/ 154 w 196"/>
                <a:gd name="T61" fmla="*/ 106 h 166"/>
                <a:gd name="T62" fmla="*/ 136 w 196"/>
                <a:gd name="T63" fmla="*/ 101 h 166"/>
                <a:gd name="T64" fmla="*/ 144 w 196"/>
                <a:gd name="T65" fmla="*/ 88 h 166"/>
                <a:gd name="T66" fmla="*/ 169 w 196"/>
                <a:gd name="T67" fmla="*/ 80 h 166"/>
                <a:gd name="T68" fmla="*/ 192 w 196"/>
                <a:gd name="T69" fmla="*/ 68 h 166"/>
                <a:gd name="T70" fmla="*/ 194 w 196"/>
                <a:gd name="T71" fmla="*/ 49 h 166"/>
                <a:gd name="T72" fmla="*/ 171 w 196"/>
                <a:gd name="T73" fmla="*/ 37 h 166"/>
                <a:gd name="T74" fmla="*/ 146 w 196"/>
                <a:gd name="T75" fmla="*/ 47 h 166"/>
                <a:gd name="T76" fmla="*/ 146 w 196"/>
                <a:gd name="T77" fmla="*/ 60 h 166"/>
                <a:gd name="T78" fmla="*/ 125 w 196"/>
                <a:gd name="T79" fmla="*/ 76 h 166"/>
                <a:gd name="T80" fmla="*/ 116 w 196"/>
                <a:gd name="T81" fmla="*/ 74 h 166"/>
                <a:gd name="T82" fmla="*/ 114 w 196"/>
                <a:gd name="T83" fmla="*/ 64 h 166"/>
                <a:gd name="T84" fmla="*/ 119 w 196"/>
                <a:gd name="T85" fmla="*/ 46 h 166"/>
                <a:gd name="T86" fmla="*/ 139 w 196"/>
                <a:gd name="T87" fmla="*/ 25 h 166"/>
                <a:gd name="T88" fmla="*/ 125 w 196"/>
                <a:gd name="T89" fmla="*/ 5 h 166"/>
                <a:gd name="T90" fmla="*/ 101 w 196"/>
                <a:gd name="T91" fmla="*/ 1 h 166"/>
                <a:gd name="T92" fmla="*/ 84 w 196"/>
                <a:gd name="T93" fmla="*/ 11 h 166"/>
                <a:gd name="T94" fmla="*/ 77 w 196"/>
                <a:gd name="T95" fmla="*/ 21 h 166"/>
                <a:gd name="T96" fmla="*/ 84 w 196"/>
                <a:gd name="T97" fmla="*/ 37 h 166"/>
                <a:gd name="T98" fmla="*/ 95 w 196"/>
                <a:gd name="T99" fmla="*/ 51 h 166"/>
                <a:gd name="T100" fmla="*/ 94 w 196"/>
                <a:gd name="T101" fmla="*/ 66 h 166"/>
                <a:gd name="T102" fmla="*/ 82 w 196"/>
                <a:gd name="T103" fmla="*/ 69 h 166"/>
                <a:gd name="T104" fmla="*/ 70 w 196"/>
                <a:gd name="T105" fmla="*/ 51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66"/>
                <a:gd name="T161" fmla="*/ 196 w 19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66">
                  <a:moveTo>
                    <a:pt x="48" y="37"/>
                  </a:moveTo>
                  <a:lnTo>
                    <a:pt x="42" y="38"/>
                  </a:lnTo>
                  <a:lnTo>
                    <a:pt x="35" y="40"/>
                  </a:lnTo>
                  <a:lnTo>
                    <a:pt x="27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1"/>
                  </a:lnTo>
                  <a:lnTo>
                    <a:pt x="18" y="69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3" y="89"/>
                  </a:lnTo>
                  <a:lnTo>
                    <a:pt x="67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9" y="96"/>
                  </a:lnTo>
                  <a:lnTo>
                    <a:pt x="52" y="95"/>
                  </a:lnTo>
                  <a:lnTo>
                    <a:pt x="47" y="95"/>
                  </a:lnTo>
                  <a:lnTo>
                    <a:pt x="43" y="94"/>
                  </a:lnTo>
                  <a:lnTo>
                    <a:pt x="42" y="92"/>
                  </a:lnTo>
                  <a:lnTo>
                    <a:pt x="39" y="89"/>
                  </a:lnTo>
                  <a:lnTo>
                    <a:pt x="34" y="85"/>
                  </a:lnTo>
                  <a:lnTo>
                    <a:pt x="27" y="84"/>
                  </a:lnTo>
                  <a:lnTo>
                    <a:pt x="18" y="85"/>
                  </a:lnTo>
                  <a:lnTo>
                    <a:pt x="9" y="89"/>
                  </a:lnTo>
                  <a:lnTo>
                    <a:pt x="4" y="94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2"/>
                  </a:lnTo>
                  <a:lnTo>
                    <a:pt x="6" y="124"/>
                  </a:lnTo>
                  <a:lnTo>
                    <a:pt x="10" y="126"/>
                  </a:lnTo>
                  <a:lnTo>
                    <a:pt x="17" y="128"/>
                  </a:lnTo>
                  <a:lnTo>
                    <a:pt x="22" y="129"/>
                  </a:lnTo>
                  <a:lnTo>
                    <a:pt x="29" y="129"/>
                  </a:lnTo>
                  <a:lnTo>
                    <a:pt x="35" y="128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7" y="123"/>
                  </a:lnTo>
                  <a:lnTo>
                    <a:pt x="51" y="120"/>
                  </a:lnTo>
                  <a:lnTo>
                    <a:pt x="57" y="119"/>
                  </a:lnTo>
                  <a:lnTo>
                    <a:pt x="63" y="121"/>
                  </a:lnTo>
                  <a:lnTo>
                    <a:pt x="67" y="122"/>
                  </a:lnTo>
                  <a:lnTo>
                    <a:pt x="56" y="129"/>
                  </a:lnTo>
                  <a:lnTo>
                    <a:pt x="47" y="140"/>
                  </a:lnTo>
                  <a:lnTo>
                    <a:pt x="43" y="152"/>
                  </a:lnTo>
                  <a:lnTo>
                    <a:pt x="47" y="161"/>
                  </a:lnTo>
                  <a:lnTo>
                    <a:pt x="51" y="163"/>
                  </a:lnTo>
                  <a:lnTo>
                    <a:pt x="56" y="165"/>
                  </a:lnTo>
                  <a:lnTo>
                    <a:pt x="63" y="166"/>
                  </a:lnTo>
                  <a:lnTo>
                    <a:pt x="68" y="165"/>
                  </a:lnTo>
                  <a:lnTo>
                    <a:pt x="74" y="164"/>
                  </a:lnTo>
                  <a:lnTo>
                    <a:pt x="80" y="163"/>
                  </a:lnTo>
                  <a:lnTo>
                    <a:pt x="84" y="160"/>
                  </a:lnTo>
                  <a:lnTo>
                    <a:pt x="88" y="156"/>
                  </a:lnTo>
                  <a:lnTo>
                    <a:pt x="91" y="149"/>
                  </a:lnTo>
                  <a:lnTo>
                    <a:pt x="91" y="140"/>
                  </a:lnTo>
                  <a:lnTo>
                    <a:pt x="90" y="133"/>
                  </a:lnTo>
                  <a:lnTo>
                    <a:pt x="86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8"/>
                  </a:lnTo>
                  <a:lnTo>
                    <a:pt x="94" y="120"/>
                  </a:lnTo>
                  <a:lnTo>
                    <a:pt x="95" y="125"/>
                  </a:lnTo>
                  <a:lnTo>
                    <a:pt x="97" y="131"/>
                  </a:lnTo>
                  <a:lnTo>
                    <a:pt x="99" y="136"/>
                  </a:lnTo>
                  <a:lnTo>
                    <a:pt x="105" y="141"/>
                  </a:lnTo>
                  <a:lnTo>
                    <a:pt x="115" y="142"/>
                  </a:lnTo>
                  <a:lnTo>
                    <a:pt x="128" y="136"/>
                  </a:lnTo>
                  <a:lnTo>
                    <a:pt x="133" y="140"/>
                  </a:lnTo>
                  <a:lnTo>
                    <a:pt x="140" y="143"/>
                  </a:lnTo>
                  <a:lnTo>
                    <a:pt x="148" y="146"/>
                  </a:lnTo>
                  <a:lnTo>
                    <a:pt x="157" y="147"/>
                  </a:lnTo>
                  <a:lnTo>
                    <a:pt x="165" y="145"/>
                  </a:lnTo>
                  <a:lnTo>
                    <a:pt x="173" y="141"/>
                  </a:lnTo>
                  <a:lnTo>
                    <a:pt x="179" y="135"/>
                  </a:lnTo>
                  <a:lnTo>
                    <a:pt x="184" y="125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3" y="122"/>
                  </a:lnTo>
                  <a:lnTo>
                    <a:pt x="183" y="121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67" y="106"/>
                  </a:lnTo>
                  <a:lnTo>
                    <a:pt x="154" y="106"/>
                  </a:lnTo>
                  <a:lnTo>
                    <a:pt x="146" y="107"/>
                  </a:lnTo>
                  <a:lnTo>
                    <a:pt x="141" y="105"/>
                  </a:lnTo>
                  <a:lnTo>
                    <a:pt x="136" y="101"/>
                  </a:lnTo>
                  <a:lnTo>
                    <a:pt x="132" y="98"/>
                  </a:lnTo>
                  <a:lnTo>
                    <a:pt x="139" y="93"/>
                  </a:lnTo>
                  <a:lnTo>
                    <a:pt x="144" y="88"/>
                  </a:lnTo>
                  <a:lnTo>
                    <a:pt x="150" y="83"/>
                  </a:lnTo>
                  <a:lnTo>
                    <a:pt x="156" y="79"/>
                  </a:lnTo>
                  <a:lnTo>
                    <a:pt x="169" y="80"/>
                  </a:lnTo>
                  <a:lnTo>
                    <a:pt x="178" y="78"/>
                  </a:lnTo>
                  <a:lnTo>
                    <a:pt x="186" y="75"/>
                  </a:lnTo>
                  <a:lnTo>
                    <a:pt x="192" y="68"/>
                  </a:lnTo>
                  <a:lnTo>
                    <a:pt x="195" y="62"/>
                  </a:lnTo>
                  <a:lnTo>
                    <a:pt x="196" y="55"/>
                  </a:lnTo>
                  <a:lnTo>
                    <a:pt x="194" y="49"/>
                  </a:lnTo>
                  <a:lnTo>
                    <a:pt x="188" y="42"/>
                  </a:lnTo>
                  <a:lnTo>
                    <a:pt x="182" y="38"/>
                  </a:lnTo>
                  <a:lnTo>
                    <a:pt x="171" y="37"/>
                  </a:lnTo>
                  <a:lnTo>
                    <a:pt x="161" y="38"/>
                  </a:lnTo>
                  <a:lnTo>
                    <a:pt x="152" y="41"/>
                  </a:lnTo>
                  <a:lnTo>
                    <a:pt x="146" y="47"/>
                  </a:lnTo>
                  <a:lnTo>
                    <a:pt x="145" y="51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0" y="66"/>
                  </a:lnTo>
                  <a:lnTo>
                    <a:pt x="132" y="71"/>
                  </a:lnTo>
                  <a:lnTo>
                    <a:pt x="125" y="76"/>
                  </a:lnTo>
                  <a:lnTo>
                    <a:pt x="122" y="78"/>
                  </a:lnTo>
                  <a:lnTo>
                    <a:pt x="119" y="76"/>
                  </a:lnTo>
                  <a:lnTo>
                    <a:pt x="116" y="74"/>
                  </a:lnTo>
                  <a:lnTo>
                    <a:pt x="114" y="71"/>
                  </a:lnTo>
                  <a:lnTo>
                    <a:pt x="110" y="70"/>
                  </a:lnTo>
                  <a:lnTo>
                    <a:pt x="114" y="64"/>
                  </a:lnTo>
                  <a:lnTo>
                    <a:pt x="116" y="56"/>
                  </a:lnTo>
                  <a:lnTo>
                    <a:pt x="118" y="50"/>
                  </a:lnTo>
                  <a:lnTo>
                    <a:pt x="119" y="46"/>
                  </a:lnTo>
                  <a:lnTo>
                    <a:pt x="128" y="40"/>
                  </a:lnTo>
                  <a:lnTo>
                    <a:pt x="135" y="33"/>
                  </a:lnTo>
                  <a:lnTo>
                    <a:pt x="139" y="25"/>
                  </a:lnTo>
                  <a:lnTo>
                    <a:pt x="137" y="18"/>
                  </a:lnTo>
                  <a:lnTo>
                    <a:pt x="132" y="10"/>
                  </a:lnTo>
                  <a:lnTo>
                    <a:pt x="125" y="5"/>
                  </a:lnTo>
                  <a:lnTo>
                    <a:pt x="116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1"/>
                  </a:lnTo>
                  <a:lnTo>
                    <a:pt x="80" y="14"/>
                  </a:lnTo>
                  <a:lnTo>
                    <a:pt x="78" y="18"/>
                  </a:lnTo>
                  <a:lnTo>
                    <a:pt x="77" y="21"/>
                  </a:lnTo>
                  <a:lnTo>
                    <a:pt x="77" y="25"/>
                  </a:lnTo>
                  <a:lnTo>
                    <a:pt x="80" y="32"/>
                  </a:lnTo>
                  <a:lnTo>
                    <a:pt x="84" y="37"/>
                  </a:lnTo>
                  <a:lnTo>
                    <a:pt x="89" y="41"/>
                  </a:lnTo>
                  <a:lnTo>
                    <a:pt x="94" y="43"/>
                  </a:lnTo>
                  <a:lnTo>
                    <a:pt x="95" y="51"/>
                  </a:lnTo>
                  <a:lnTo>
                    <a:pt x="94" y="57"/>
                  </a:lnTo>
                  <a:lnTo>
                    <a:pt x="94" y="63"/>
                  </a:lnTo>
                  <a:lnTo>
                    <a:pt x="94" y="66"/>
                  </a:lnTo>
                  <a:lnTo>
                    <a:pt x="89" y="66"/>
                  </a:lnTo>
                  <a:lnTo>
                    <a:pt x="85" y="67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74" y="63"/>
                  </a:lnTo>
                  <a:lnTo>
                    <a:pt x="70" y="51"/>
                  </a:lnTo>
                  <a:lnTo>
                    <a:pt x="63" y="41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4" name="Freeform 271"/>
            <p:cNvSpPr>
              <a:spLocks/>
            </p:cNvSpPr>
            <p:nvPr/>
          </p:nvSpPr>
          <p:spPr bwMode="auto">
            <a:xfrm>
              <a:off x="980" y="624"/>
              <a:ext cx="102" cy="145"/>
            </a:xfrm>
            <a:custGeom>
              <a:avLst/>
              <a:gdLst>
                <a:gd name="T0" fmla="*/ 201 w 203"/>
                <a:gd name="T1" fmla="*/ 0 h 288"/>
                <a:gd name="T2" fmla="*/ 184 w 203"/>
                <a:gd name="T3" fmla="*/ 18 h 288"/>
                <a:gd name="T4" fmla="*/ 165 w 203"/>
                <a:gd name="T5" fmla="*/ 34 h 288"/>
                <a:gd name="T6" fmla="*/ 144 w 203"/>
                <a:gd name="T7" fmla="*/ 47 h 288"/>
                <a:gd name="T8" fmla="*/ 123 w 203"/>
                <a:gd name="T9" fmla="*/ 57 h 288"/>
                <a:gd name="T10" fmla="*/ 101 w 203"/>
                <a:gd name="T11" fmla="*/ 64 h 288"/>
                <a:gd name="T12" fmla="*/ 79 w 203"/>
                <a:gd name="T13" fmla="*/ 70 h 288"/>
                <a:gd name="T14" fmla="*/ 58 w 203"/>
                <a:gd name="T15" fmla="*/ 72 h 288"/>
                <a:gd name="T16" fmla="*/ 37 w 203"/>
                <a:gd name="T17" fmla="*/ 72 h 288"/>
                <a:gd name="T18" fmla="*/ 38 w 203"/>
                <a:gd name="T19" fmla="*/ 78 h 288"/>
                <a:gd name="T20" fmla="*/ 38 w 203"/>
                <a:gd name="T21" fmla="*/ 86 h 288"/>
                <a:gd name="T22" fmla="*/ 37 w 203"/>
                <a:gd name="T23" fmla="*/ 93 h 288"/>
                <a:gd name="T24" fmla="*/ 34 w 203"/>
                <a:gd name="T25" fmla="*/ 102 h 288"/>
                <a:gd name="T26" fmla="*/ 29 w 203"/>
                <a:gd name="T27" fmla="*/ 111 h 288"/>
                <a:gd name="T28" fmla="*/ 21 w 203"/>
                <a:gd name="T29" fmla="*/ 119 h 288"/>
                <a:gd name="T30" fmla="*/ 12 w 203"/>
                <a:gd name="T31" fmla="*/ 126 h 288"/>
                <a:gd name="T32" fmla="*/ 0 w 203"/>
                <a:gd name="T33" fmla="*/ 132 h 288"/>
                <a:gd name="T34" fmla="*/ 13 w 203"/>
                <a:gd name="T35" fmla="*/ 151 h 288"/>
                <a:gd name="T36" fmla="*/ 23 w 203"/>
                <a:gd name="T37" fmla="*/ 174 h 288"/>
                <a:gd name="T38" fmla="*/ 24 w 203"/>
                <a:gd name="T39" fmla="*/ 197 h 288"/>
                <a:gd name="T40" fmla="*/ 13 w 203"/>
                <a:gd name="T41" fmla="*/ 216 h 288"/>
                <a:gd name="T42" fmla="*/ 23 w 203"/>
                <a:gd name="T43" fmla="*/ 219 h 288"/>
                <a:gd name="T44" fmla="*/ 33 w 203"/>
                <a:gd name="T45" fmla="*/ 224 h 288"/>
                <a:gd name="T46" fmla="*/ 45 w 203"/>
                <a:gd name="T47" fmla="*/ 229 h 288"/>
                <a:gd name="T48" fmla="*/ 58 w 203"/>
                <a:gd name="T49" fmla="*/ 236 h 288"/>
                <a:gd name="T50" fmla="*/ 70 w 203"/>
                <a:gd name="T51" fmla="*/ 245 h 288"/>
                <a:gd name="T52" fmla="*/ 81 w 203"/>
                <a:gd name="T53" fmla="*/ 257 h 288"/>
                <a:gd name="T54" fmla="*/ 91 w 203"/>
                <a:gd name="T55" fmla="*/ 271 h 288"/>
                <a:gd name="T56" fmla="*/ 97 w 203"/>
                <a:gd name="T57" fmla="*/ 288 h 288"/>
                <a:gd name="T58" fmla="*/ 102 w 203"/>
                <a:gd name="T59" fmla="*/ 279 h 288"/>
                <a:gd name="T60" fmla="*/ 109 w 203"/>
                <a:gd name="T61" fmla="*/ 267 h 288"/>
                <a:gd name="T62" fmla="*/ 118 w 203"/>
                <a:gd name="T63" fmla="*/ 256 h 288"/>
                <a:gd name="T64" fmla="*/ 129 w 203"/>
                <a:gd name="T65" fmla="*/ 246 h 288"/>
                <a:gd name="T66" fmla="*/ 139 w 203"/>
                <a:gd name="T67" fmla="*/ 237 h 288"/>
                <a:gd name="T68" fmla="*/ 152 w 203"/>
                <a:gd name="T69" fmla="*/ 230 h 288"/>
                <a:gd name="T70" fmla="*/ 167 w 203"/>
                <a:gd name="T71" fmla="*/ 225 h 288"/>
                <a:gd name="T72" fmla="*/ 182 w 203"/>
                <a:gd name="T73" fmla="*/ 223 h 288"/>
                <a:gd name="T74" fmla="*/ 174 w 203"/>
                <a:gd name="T75" fmla="*/ 210 h 288"/>
                <a:gd name="T76" fmla="*/ 171 w 203"/>
                <a:gd name="T77" fmla="*/ 194 h 288"/>
                <a:gd name="T78" fmla="*/ 173 w 203"/>
                <a:gd name="T79" fmla="*/ 175 h 288"/>
                <a:gd name="T80" fmla="*/ 188 w 203"/>
                <a:gd name="T81" fmla="*/ 157 h 288"/>
                <a:gd name="T82" fmla="*/ 174 w 203"/>
                <a:gd name="T83" fmla="*/ 126 h 288"/>
                <a:gd name="T84" fmla="*/ 171 w 203"/>
                <a:gd name="T85" fmla="*/ 96 h 288"/>
                <a:gd name="T86" fmla="*/ 172 w 203"/>
                <a:gd name="T87" fmla="*/ 69 h 288"/>
                <a:gd name="T88" fmla="*/ 177 w 203"/>
                <a:gd name="T89" fmla="*/ 48 h 288"/>
                <a:gd name="T90" fmla="*/ 182 w 203"/>
                <a:gd name="T91" fmla="*/ 36 h 288"/>
                <a:gd name="T92" fmla="*/ 189 w 203"/>
                <a:gd name="T93" fmla="*/ 25 h 288"/>
                <a:gd name="T94" fmla="*/ 195 w 203"/>
                <a:gd name="T95" fmla="*/ 14 h 288"/>
                <a:gd name="T96" fmla="*/ 201 w 203"/>
                <a:gd name="T97" fmla="*/ 8 h 288"/>
                <a:gd name="T98" fmla="*/ 203 w 203"/>
                <a:gd name="T99" fmla="*/ 6 h 288"/>
                <a:gd name="T100" fmla="*/ 203 w 203"/>
                <a:gd name="T101" fmla="*/ 4 h 288"/>
                <a:gd name="T102" fmla="*/ 202 w 203"/>
                <a:gd name="T103" fmla="*/ 3 h 288"/>
                <a:gd name="T104" fmla="*/ 201 w 203"/>
                <a:gd name="T105" fmla="*/ 2 h 288"/>
                <a:gd name="T106" fmla="*/ 201 w 203"/>
                <a:gd name="T107" fmla="*/ 0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288"/>
                <a:gd name="T164" fmla="*/ 203 w 203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288">
                  <a:moveTo>
                    <a:pt x="201" y="0"/>
                  </a:moveTo>
                  <a:lnTo>
                    <a:pt x="184" y="18"/>
                  </a:lnTo>
                  <a:lnTo>
                    <a:pt x="165" y="34"/>
                  </a:lnTo>
                  <a:lnTo>
                    <a:pt x="144" y="47"/>
                  </a:lnTo>
                  <a:lnTo>
                    <a:pt x="123" y="57"/>
                  </a:lnTo>
                  <a:lnTo>
                    <a:pt x="101" y="64"/>
                  </a:lnTo>
                  <a:lnTo>
                    <a:pt x="79" y="70"/>
                  </a:lnTo>
                  <a:lnTo>
                    <a:pt x="58" y="72"/>
                  </a:lnTo>
                  <a:lnTo>
                    <a:pt x="37" y="72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7" y="93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1" y="119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13" y="151"/>
                  </a:lnTo>
                  <a:lnTo>
                    <a:pt x="23" y="174"/>
                  </a:lnTo>
                  <a:lnTo>
                    <a:pt x="24" y="197"/>
                  </a:lnTo>
                  <a:lnTo>
                    <a:pt x="13" y="216"/>
                  </a:lnTo>
                  <a:lnTo>
                    <a:pt x="23" y="219"/>
                  </a:lnTo>
                  <a:lnTo>
                    <a:pt x="33" y="224"/>
                  </a:lnTo>
                  <a:lnTo>
                    <a:pt x="45" y="229"/>
                  </a:lnTo>
                  <a:lnTo>
                    <a:pt x="58" y="236"/>
                  </a:lnTo>
                  <a:lnTo>
                    <a:pt x="70" y="245"/>
                  </a:lnTo>
                  <a:lnTo>
                    <a:pt x="81" y="257"/>
                  </a:lnTo>
                  <a:lnTo>
                    <a:pt x="91" y="271"/>
                  </a:lnTo>
                  <a:lnTo>
                    <a:pt x="97" y="288"/>
                  </a:lnTo>
                  <a:lnTo>
                    <a:pt x="102" y="279"/>
                  </a:lnTo>
                  <a:lnTo>
                    <a:pt x="109" y="267"/>
                  </a:lnTo>
                  <a:lnTo>
                    <a:pt x="118" y="256"/>
                  </a:lnTo>
                  <a:lnTo>
                    <a:pt x="129" y="246"/>
                  </a:lnTo>
                  <a:lnTo>
                    <a:pt x="139" y="237"/>
                  </a:lnTo>
                  <a:lnTo>
                    <a:pt x="152" y="230"/>
                  </a:lnTo>
                  <a:lnTo>
                    <a:pt x="167" y="225"/>
                  </a:lnTo>
                  <a:lnTo>
                    <a:pt x="182" y="223"/>
                  </a:lnTo>
                  <a:lnTo>
                    <a:pt x="174" y="210"/>
                  </a:lnTo>
                  <a:lnTo>
                    <a:pt x="171" y="194"/>
                  </a:lnTo>
                  <a:lnTo>
                    <a:pt x="173" y="175"/>
                  </a:lnTo>
                  <a:lnTo>
                    <a:pt x="188" y="157"/>
                  </a:lnTo>
                  <a:lnTo>
                    <a:pt x="174" y="126"/>
                  </a:lnTo>
                  <a:lnTo>
                    <a:pt x="171" y="96"/>
                  </a:lnTo>
                  <a:lnTo>
                    <a:pt x="172" y="69"/>
                  </a:lnTo>
                  <a:lnTo>
                    <a:pt x="177" y="48"/>
                  </a:lnTo>
                  <a:lnTo>
                    <a:pt x="182" y="36"/>
                  </a:lnTo>
                  <a:lnTo>
                    <a:pt x="189" y="25"/>
                  </a:lnTo>
                  <a:lnTo>
                    <a:pt x="195" y="14"/>
                  </a:lnTo>
                  <a:lnTo>
                    <a:pt x="201" y="8"/>
                  </a:lnTo>
                  <a:lnTo>
                    <a:pt x="203" y="6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1" y="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5" name="Freeform 272"/>
            <p:cNvSpPr>
              <a:spLocks/>
            </p:cNvSpPr>
            <p:nvPr/>
          </p:nvSpPr>
          <p:spPr bwMode="auto">
            <a:xfrm>
              <a:off x="1238" y="588"/>
              <a:ext cx="190" cy="119"/>
            </a:xfrm>
            <a:custGeom>
              <a:avLst/>
              <a:gdLst>
                <a:gd name="T0" fmla="*/ 173 w 380"/>
                <a:gd name="T1" fmla="*/ 0 h 239"/>
                <a:gd name="T2" fmla="*/ 160 w 380"/>
                <a:gd name="T3" fmla="*/ 3 h 239"/>
                <a:gd name="T4" fmla="*/ 143 w 380"/>
                <a:gd name="T5" fmla="*/ 8 h 239"/>
                <a:gd name="T6" fmla="*/ 123 w 380"/>
                <a:gd name="T7" fmla="*/ 14 h 239"/>
                <a:gd name="T8" fmla="*/ 104 w 380"/>
                <a:gd name="T9" fmla="*/ 19 h 239"/>
                <a:gd name="T10" fmla="*/ 81 w 380"/>
                <a:gd name="T11" fmla="*/ 24 h 239"/>
                <a:gd name="T12" fmla="*/ 62 w 380"/>
                <a:gd name="T13" fmla="*/ 29 h 239"/>
                <a:gd name="T14" fmla="*/ 42 w 380"/>
                <a:gd name="T15" fmla="*/ 32 h 239"/>
                <a:gd name="T16" fmla="*/ 25 w 380"/>
                <a:gd name="T17" fmla="*/ 33 h 239"/>
                <a:gd name="T18" fmla="*/ 17 w 380"/>
                <a:gd name="T19" fmla="*/ 32 h 239"/>
                <a:gd name="T20" fmla="*/ 11 w 380"/>
                <a:gd name="T21" fmla="*/ 31 h 239"/>
                <a:gd name="T22" fmla="*/ 4 w 380"/>
                <a:gd name="T23" fmla="*/ 30 h 239"/>
                <a:gd name="T24" fmla="*/ 0 w 380"/>
                <a:gd name="T25" fmla="*/ 30 h 239"/>
                <a:gd name="T26" fmla="*/ 20 w 380"/>
                <a:gd name="T27" fmla="*/ 41 h 239"/>
                <a:gd name="T28" fmla="*/ 40 w 380"/>
                <a:gd name="T29" fmla="*/ 55 h 239"/>
                <a:gd name="T30" fmla="*/ 55 w 380"/>
                <a:gd name="T31" fmla="*/ 71 h 239"/>
                <a:gd name="T32" fmla="*/ 71 w 380"/>
                <a:gd name="T33" fmla="*/ 90 h 239"/>
                <a:gd name="T34" fmla="*/ 83 w 380"/>
                <a:gd name="T35" fmla="*/ 110 h 239"/>
                <a:gd name="T36" fmla="*/ 93 w 380"/>
                <a:gd name="T37" fmla="*/ 132 h 239"/>
                <a:gd name="T38" fmla="*/ 101 w 380"/>
                <a:gd name="T39" fmla="*/ 156 h 239"/>
                <a:gd name="T40" fmla="*/ 106 w 380"/>
                <a:gd name="T41" fmla="*/ 178 h 239"/>
                <a:gd name="T42" fmla="*/ 115 w 380"/>
                <a:gd name="T43" fmla="*/ 178 h 239"/>
                <a:gd name="T44" fmla="*/ 129 w 380"/>
                <a:gd name="T45" fmla="*/ 182 h 239"/>
                <a:gd name="T46" fmla="*/ 142 w 380"/>
                <a:gd name="T47" fmla="*/ 186 h 239"/>
                <a:gd name="T48" fmla="*/ 157 w 380"/>
                <a:gd name="T49" fmla="*/ 193 h 239"/>
                <a:gd name="T50" fmla="*/ 172 w 380"/>
                <a:gd name="T51" fmla="*/ 202 h 239"/>
                <a:gd name="T52" fmla="*/ 185 w 380"/>
                <a:gd name="T53" fmla="*/ 213 h 239"/>
                <a:gd name="T54" fmla="*/ 197 w 380"/>
                <a:gd name="T55" fmla="*/ 225 h 239"/>
                <a:gd name="T56" fmla="*/ 206 w 380"/>
                <a:gd name="T57" fmla="*/ 239 h 239"/>
                <a:gd name="T58" fmla="*/ 218 w 380"/>
                <a:gd name="T59" fmla="*/ 231 h 239"/>
                <a:gd name="T60" fmla="*/ 232 w 380"/>
                <a:gd name="T61" fmla="*/ 225 h 239"/>
                <a:gd name="T62" fmla="*/ 250 w 380"/>
                <a:gd name="T63" fmla="*/ 218 h 239"/>
                <a:gd name="T64" fmla="*/ 271 w 380"/>
                <a:gd name="T65" fmla="*/ 214 h 239"/>
                <a:gd name="T66" fmla="*/ 295 w 380"/>
                <a:gd name="T67" fmla="*/ 213 h 239"/>
                <a:gd name="T68" fmla="*/ 321 w 380"/>
                <a:gd name="T69" fmla="*/ 214 h 239"/>
                <a:gd name="T70" fmla="*/ 350 w 380"/>
                <a:gd name="T71" fmla="*/ 219 h 239"/>
                <a:gd name="T72" fmla="*/ 380 w 380"/>
                <a:gd name="T73" fmla="*/ 230 h 239"/>
                <a:gd name="T74" fmla="*/ 371 w 380"/>
                <a:gd name="T75" fmla="*/ 221 h 239"/>
                <a:gd name="T76" fmla="*/ 362 w 380"/>
                <a:gd name="T77" fmla="*/ 211 h 239"/>
                <a:gd name="T78" fmla="*/ 354 w 380"/>
                <a:gd name="T79" fmla="*/ 198 h 239"/>
                <a:gd name="T80" fmla="*/ 349 w 380"/>
                <a:gd name="T81" fmla="*/ 183 h 239"/>
                <a:gd name="T82" fmla="*/ 345 w 380"/>
                <a:gd name="T83" fmla="*/ 165 h 239"/>
                <a:gd name="T84" fmla="*/ 346 w 380"/>
                <a:gd name="T85" fmla="*/ 147 h 239"/>
                <a:gd name="T86" fmla="*/ 352 w 380"/>
                <a:gd name="T87" fmla="*/ 126 h 239"/>
                <a:gd name="T88" fmla="*/ 364 w 380"/>
                <a:gd name="T89" fmla="*/ 102 h 239"/>
                <a:gd name="T90" fmla="*/ 347 w 380"/>
                <a:gd name="T91" fmla="*/ 99 h 239"/>
                <a:gd name="T92" fmla="*/ 329 w 380"/>
                <a:gd name="T93" fmla="*/ 94 h 239"/>
                <a:gd name="T94" fmla="*/ 312 w 380"/>
                <a:gd name="T95" fmla="*/ 89 h 239"/>
                <a:gd name="T96" fmla="*/ 295 w 380"/>
                <a:gd name="T97" fmla="*/ 80 h 239"/>
                <a:gd name="T98" fmla="*/ 282 w 380"/>
                <a:gd name="T99" fmla="*/ 69 h 239"/>
                <a:gd name="T100" fmla="*/ 271 w 380"/>
                <a:gd name="T101" fmla="*/ 55 h 239"/>
                <a:gd name="T102" fmla="*/ 266 w 380"/>
                <a:gd name="T103" fmla="*/ 36 h 239"/>
                <a:gd name="T104" fmla="*/ 265 w 380"/>
                <a:gd name="T105" fmla="*/ 15 h 239"/>
                <a:gd name="T106" fmla="*/ 254 w 380"/>
                <a:gd name="T107" fmla="*/ 17 h 239"/>
                <a:gd name="T108" fmla="*/ 245 w 380"/>
                <a:gd name="T109" fmla="*/ 18 h 239"/>
                <a:gd name="T110" fmla="*/ 233 w 380"/>
                <a:gd name="T111" fmla="*/ 19 h 239"/>
                <a:gd name="T112" fmla="*/ 223 w 380"/>
                <a:gd name="T113" fmla="*/ 18 h 239"/>
                <a:gd name="T114" fmla="*/ 211 w 380"/>
                <a:gd name="T115" fmla="*/ 16 h 239"/>
                <a:gd name="T116" fmla="*/ 199 w 380"/>
                <a:gd name="T117" fmla="*/ 13 h 239"/>
                <a:gd name="T118" fmla="*/ 186 w 380"/>
                <a:gd name="T119" fmla="*/ 7 h 239"/>
                <a:gd name="T120" fmla="*/ 173 w 380"/>
                <a:gd name="T121" fmla="*/ 0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239"/>
                <a:gd name="T185" fmla="*/ 380 w 380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239">
                  <a:moveTo>
                    <a:pt x="173" y="0"/>
                  </a:moveTo>
                  <a:lnTo>
                    <a:pt x="160" y="3"/>
                  </a:lnTo>
                  <a:lnTo>
                    <a:pt x="143" y="8"/>
                  </a:lnTo>
                  <a:lnTo>
                    <a:pt x="123" y="14"/>
                  </a:lnTo>
                  <a:lnTo>
                    <a:pt x="104" y="19"/>
                  </a:lnTo>
                  <a:lnTo>
                    <a:pt x="81" y="24"/>
                  </a:lnTo>
                  <a:lnTo>
                    <a:pt x="62" y="29"/>
                  </a:lnTo>
                  <a:lnTo>
                    <a:pt x="42" y="32"/>
                  </a:lnTo>
                  <a:lnTo>
                    <a:pt x="25" y="33"/>
                  </a:lnTo>
                  <a:lnTo>
                    <a:pt x="17" y="32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20" y="41"/>
                  </a:lnTo>
                  <a:lnTo>
                    <a:pt x="40" y="55"/>
                  </a:lnTo>
                  <a:lnTo>
                    <a:pt x="55" y="71"/>
                  </a:lnTo>
                  <a:lnTo>
                    <a:pt x="71" y="90"/>
                  </a:lnTo>
                  <a:lnTo>
                    <a:pt x="83" y="110"/>
                  </a:lnTo>
                  <a:lnTo>
                    <a:pt x="93" y="132"/>
                  </a:lnTo>
                  <a:lnTo>
                    <a:pt x="101" y="156"/>
                  </a:lnTo>
                  <a:lnTo>
                    <a:pt x="106" y="178"/>
                  </a:lnTo>
                  <a:lnTo>
                    <a:pt x="115" y="178"/>
                  </a:lnTo>
                  <a:lnTo>
                    <a:pt x="129" y="182"/>
                  </a:lnTo>
                  <a:lnTo>
                    <a:pt x="142" y="186"/>
                  </a:lnTo>
                  <a:lnTo>
                    <a:pt x="157" y="193"/>
                  </a:lnTo>
                  <a:lnTo>
                    <a:pt x="172" y="202"/>
                  </a:lnTo>
                  <a:lnTo>
                    <a:pt x="185" y="213"/>
                  </a:lnTo>
                  <a:lnTo>
                    <a:pt x="197" y="225"/>
                  </a:lnTo>
                  <a:lnTo>
                    <a:pt x="206" y="239"/>
                  </a:lnTo>
                  <a:lnTo>
                    <a:pt x="218" y="231"/>
                  </a:lnTo>
                  <a:lnTo>
                    <a:pt x="232" y="225"/>
                  </a:lnTo>
                  <a:lnTo>
                    <a:pt x="250" y="218"/>
                  </a:lnTo>
                  <a:lnTo>
                    <a:pt x="271" y="214"/>
                  </a:lnTo>
                  <a:lnTo>
                    <a:pt x="295" y="213"/>
                  </a:lnTo>
                  <a:lnTo>
                    <a:pt x="321" y="214"/>
                  </a:lnTo>
                  <a:lnTo>
                    <a:pt x="350" y="219"/>
                  </a:lnTo>
                  <a:lnTo>
                    <a:pt x="380" y="230"/>
                  </a:lnTo>
                  <a:lnTo>
                    <a:pt x="371" y="221"/>
                  </a:lnTo>
                  <a:lnTo>
                    <a:pt x="362" y="211"/>
                  </a:lnTo>
                  <a:lnTo>
                    <a:pt x="354" y="198"/>
                  </a:lnTo>
                  <a:lnTo>
                    <a:pt x="349" y="183"/>
                  </a:lnTo>
                  <a:lnTo>
                    <a:pt x="345" y="165"/>
                  </a:lnTo>
                  <a:lnTo>
                    <a:pt x="346" y="147"/>
                  </a:lnTo>
                  <a:lnTo>
                    <a:pt x="352" y="126"/>
                  </a:lnTo>
                  <a:lnTo>
                    <a:pt x="364" y="102"/>
                  </a:lnTo>
                  <a:lnTo>
                    <a:pt x="347" y="99"/>
                  </a:lnTo>
                  <a:lnTo>
                    <a:pt x="329" y="94"/>
                  </a:lnTo>
                  <a:lnTo>
                    <a:pt x="312" y="89"/>
                  </a:lnTo>
                  <a:lnTo>
                    <a:pt x="295" y="80"/>
                  </a:lnTo>
                  <a:lnTo>
                    <a:pt x="282" y="69"/>
                  </a:lnTo>
                  <a:lnTo>
                    <a:pt x="271" y="55"/>
                  </a:lnTo>
                  <a:lnTo>
                    <a:pt x="266" y="36"/>
                  </a:lnTo>
                  <a:lnTo>
                    <a:pt x="265" y="15"/>
                  </a:lnTo>
                  <a:lnTo>
                    <a:pt x="254" y="17"/>
                  </a:lnTo>
                  <a:lnTo>
                    <a:pt x="245" y="18"/>
                  </a:lnTo>
                  <a:lnTo>
                    <a:pt x="233" y="19"/>
                  </a:lnTo>
                  <a:lnTo>
                    <a:pt x="223" y="18"/>
                  </a:lnTo>
                  <a:lnTo>
                    <a:pt x="211" y="16"/>
                  </a:lnTo>
                  <a:lnTo>
                    <a:pt x="199" y="13"/>
                  </a:lnTo>
                  <a:lnTo>
                    <a:pt x="186" y="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6" name="Freeform 273"/>
            <p:cNvSpPr>
              <a:spLocks/>
            </p:cNvSpPr>
            <p:nvPr/>
          </p:nvSpPr>
          <p:spPr bwMode="auto">
            <a:xfrm>
              <a:off x="1141" y="409"/>
              <a:ext cx="167" cy="169"/>
            </a:xfrm>
            <a:custGeom>
              <a:avLst/>
              <a:gdLst>
                <a:gd name="T0" fmla="*/ 282 w 334"/>
                <a:gd name="T1" fmla="*/ 164 h 337"/>
                <a:gd name="T2" fmla="*/ 238 w 334"/>
                <a:gd name="T3" fmla="*/ 166 h 337"/>
                <a:gd name="T4" fmla="*/ 182 w 334"/>
                <a:gd name="T5" fmla="*/ 181 h 337"/>
                <a:gd name="T6" fmla="*/ 128 w 334"/>
                <a:gd name="T7" fmla="*/ 220 h 337"/>
                <a:gd name="T8" fmla="*/ 102 w 334"/>
                <a:gd name="T9" fmla="*/ 267 h 337"/>
                <a:gd name="T10" fmla="*/ 92 w 334"/>
                <a:gd name="T11" fmla="*/ 293 h 337"/>
                <a:gd name="T12" fmla="*/ 81 w 334"/>
                <a:gd name="T13" fmla="*/ 311 h 337"/>
                <a:gd name="T14" fmla="*/ 70 w 334"/>
                <a:gd name="T15" fmla="*/ 323 h 337"/>
                <a:gd name="T16" fmla="*/ 54 w 334"/>
                <a:gd name="T17" fmla="*/ 326 h 337"/>
                <a:gd name="T18" fmla="*/ 35 w 334"/>
                <a:gd name="T19" fmla="*/ 329 h 337"/>
                <a:gd name="T20" fmla="*/ 20 w 334"/>
                <a:gd name="T21" fmla="*/ 332 h 337"/>
                <a:gd name="T22" fmla="*/ 7 w 334"/>
                <a:gd name="T23" fmla="*/ 335 h 337"/>
                <a:gd name="T24" fmla="*/ 1 w 334"/>
                <a:gd name="T25" fmla="*/ 336 h 337"/>
                <a:gd name="T26" fmla="*/ 0 w 334"/>
                <a:gd name="T27" fmla="*/ 334 h 337"/>
                <a:gd name="T28" fmla="*/ 28 w 334"/>
                <a:gd name="T29" fmla="*/ 322 h 337"/>
                <a:gd name="T30" fmla="*/ 63 w 334"/>
                <a:gd name="T31" fmla="*/ 289 h 337"/>
                <a:gd name="T32" fmla="*/ 79 w 334"/>
                <a:gd name="T33" fmla="*/ 248 h 337"/>
                <a:gd name="T34" fmla="*/ 83 w 334"/>
                <a:gd name="T35" fmla="*/ 211 h 337"/>
                <a:gd name="T36" fmla="*/ 83 w 334"/>
                <a:gd name="T37" fmla="*/ 189 h 337"/>
                <a:gd name="T38" fmla="*/ 75 w 334"/>
                <a:gd name="T39" fmla="*/ 161 h 337"/>
                <a:gd name="T40" fmla="*/ 80 w 334"/>
                <a:gd name="T41" fmla="*/ 142 h 337"/>
                <a:gd name="T42" fmla="*/ 106 w 334"/>
                <a:gd name="T43" fmla="*/ 128 h 337"/>
                <a:gd name="T44" fmla="*/ 130 w 334"/>
                <a:gd name="T45" fmla="*/ 105 h 337"/>
                <a:gd name="T46" fmla="*/ 138 w 334"/>
                <a:gd name="T47" fmla="*/ 75 h 337"/>
                <a:gd name="T48" fmla="*/ 148 w 334"/>
                <a:gd name="T49" fmla="*/ 58 h 337"/>
                <a:gd name="T50" fmla="*/ 186 w 334"/>
                <a:gd name="T51" fmla="*/ 49 h 337"/>
                <a:gd name="T52" fmla="*/ 228 w 334"/>
                <a:gd name="T53" fmla="*/ 31 h 337"/>
                <a:gd name="T54" fmla="*/ 261 w 334"/>
                <a:gd name="T55" fmla="*/ 11 h 337"/>
                <a:gd name="T56" fmla="*/ 270 w 334"/>
                <a:gd name="T57" fmla="*/ 13 h 337"/>
                <a:gd name="T58" fmla="*/ 276 w 334"/>
                <a:gd name="T59" fmla="*/ 44 h 337"/>
                <a:gd name="T60" fmla="*/ 292 w 334"/>
                <a:gd name="T61" fmla="*/ 77 h 337"/>
                <a:gd name="T62" fmla="*/ 318 w 334"/>
                <a:gd name="T63" fmla="*/ 103 h 337"/>
                <a:gd name="T64" fmla="*/ 324 w 334"/>
                <a:gd name="T65" fmla="*/ 112 h 337"/>
                <a:gd name="T66" fmla="*/ 303 w 334"/>
                <a:gd name="T67" fmla="*/ 120 h 337"/>
                <a:gd name="T68" fmla="*/ 287 w 334"/>
                <a:gd name="T69" fmla="*/ 133 h 337"/>
                <a:gd name="T70" fmla="*/ 286 w 334"/>
                <a:gd name="T71" fmla="*/ 152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4"/>
                <a:gd name="T109" fmla="*/ 0 h 337"/>
                <a:gd name="T110" fmla="*/ 334 w 334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4" h="337">
                  <a:moveTo>
                    <a:pt x="292" y="164"/>
                  </a:moveTo>
                  <a:lnTo>
                    <a:pt x="282" y="164"/>
                  </a:lnTo>
                  <a:lnTo>
                    <a:pt x="262" y="164"/>
                  </a:lnTo>
                  <a:lnTo>
                    <a:pt x="238" y="166"/>
                  </a:lnTo>
                  <a:lnTo>
                    <a:pt x="211" y="171"/>
                  </a:lnTo>
                  <a:lnTo>
                    <a:pt x="182" y="181"/>
                  </a:lnTo>
                  <a:lnTo>
                    <a:pt x="153" y="197"/>
                  </a:lnTo>
                  <a:lnTo>
                    <a:pt x="128" y="220"/>
                  </a:lnTo>
                  <a:lnTo>
                    <a:pt x="109" y="252"/>
                  </a:lnTo>
                  <a:lnTo>
                    <a:pt x="102" y="267"/>
                  </a:lnTo>
                  <a:lnTo>
                    <a:pt x="97" y="281"/>
                  </a:lnTo>
                  <a:lnTo>
                    <a:pt x="92" y="293"/>
                  </a:lnTo>
                  <a:lnTo>
                    <a:pt x="87" y="303"/>
                  </a:lnTo>
                  <a:lnTo>
                    <a:pt x="81" y="311"/>
                  </a:lnTo>
                  <a:lnTo>
                    <a:pt x="75" y="319"/>
                  </a:lnTo>
                  <a:lnTo>
                    <a:pt x="70" y="323"/>
                  </a:lnTo>
                  <a:lnTo>
                    <a:pt x="62" y="325"/>
                  </a:lnTo>
                  <a:lnTo>
                    <a:pt x="54" y="326"/>
                  </a:lnTo>
                  <a:lnTo>
                    <a:pt x="45" y="327"/>
                  </a:lnTo>
                  <a:lnTo>
                    <a:pt x="35" y="329"/>
                  </a:lnTo>
                  <a:lnTo>
                    <a:pt x="28" y="331"/>
                  </a:lnTo>
                  <a:lnTo>
                    <a:pt x="20" y="332"/>
                  </a:lnTo>
                  <a:lnTo>
                    <a:pt x="13" y="334"/>
                  </a:lnTo>
                  <a:lnTo>
                    <a:pt x="7" y="335"/>
                  </a:lnTo>
                  <a:lnTo>
                    <a:pt x="1" y="337"/>
                  </a:lnTo>
                  <a:lnTo>
                    <a:pt x="1" y="336"/>
                  </a:lnTo>
                  <a:lnTo>
                    <a:pt x="1" y="335"/>
                  </a:lnTo>
                  <a:lnTo>
                    <a:pt x="0" y="334"/>
                  </a:lnTo>
                  <a:lnTo>
                    <a:pt x="0" y="333"/>
                  </a:lnTo>
                  <a:lnTo>
                    <a:pt x="28" y="322"/>
                  </a:lnTo>
                  <a:lnTo>
                    <a:pt x="49" y="307"/>
                  </a:lnTo>
                  <a:lnTo>
                    <a:pt x="63" y="289"/>
                  </a:lnTo>
                  <a:lnTo>
                    <a:pt x="73" y="268"/>
                  </a:lnTo>
                  <a:lnTo>
                    <a:pt x="79" y="248"/>
                  </a:lnTo>
                  <a:lnTo>
                    <a:pt x="81" y="228"/>
                  </a:lnTo>
                  <a:lnTo>
                    <a:pt x="83" y="211"/>
                  </a:lnTo>
                  <a:lnTo>
                    <a:pt x="83" y="199"/>
                  </a:lnTo>
                  <a:lnTo>
                    <a:pt x="83" y="189"/>
                  </a:lnTo>
                  <a:lnTo>
                    <a:pt x="79" y="175"/>
                  </a:lnTo>
                  <a:lnTo>
                    <a:pt x="75" y="161"/>
                  </a:lnTo>
                  <a:lnTo>
                    <a:pt x="70" y="145"/>
                  </a:lnTo>
                  <a:lnTo>
                    <a:pt x="80" y="142"/>
                  </a:lnTo>
                  <a:lnTo>
                    <a:pt x="93" y="137"/>
                  </a:lnTo>
                  <a:lnTo>
                    <a:pt x="106" y="128"/>
                  </a:lnTo>
                  <a:lnTo>
                    <a:pt x="119" y="118"/>
                  </a:lnTo>
                  <a:lnTo>
                    <a:pt x="130" y="105"/>
                  </a:lnTo>
                  <a:lnTo>
                    <a:pt x="136" y="90"/>
                  </a:lnTo>
                  <a:lnTo>
                    <a:pt x="138" y="75"/>
                  </a:lnTo>
                  <a:lnTo>
                    <a:pt x="134" y="59"/>
                  </a:lnTo>
                  <a:lnTo>
                    <a:pt x="148" y="58"/>
                  </a:lnTo>
                  <a:lnTo>
                    <a:pt x="165" y="54"/>
                  </a:lnTo>
                  <a:lnTo>
                    <a:pt x="186" y="49"/>
                  </a:lnTo>
                  <a:lnTo>
                    <a:pt x="207" y="40"/>
                  </a:lnTo>
                  <a:lnTo>
                    <a:pt x="228" y="31"/>
                  </a:lnTo>
                  <a:lnTo>
                    <a:pt x="246" y="21"/>
                  </a:lnTo>
                  <a:lnTo>
                    <a:pt x="261" y="11"/>
                  </a:lnTo>
                  <a:lnTo>
                    <a:pt x="271" y="0"/>
                  </a:lnTo>
                  <a:lnTo>
                    <a:pt x="270" y="13"/>
                  </a:lnTo>
                  <a:lnTo>
                    <a:pt x="272" y="28"/>
                  </a:lnTo>
                  <a:lnTo>
                    <a:pt x="276" y="44"/>
                  </a:lnTo>
                  <a:lnTo>
                    <a:pt x="283" y="61"/>
                  </a:lnTo>
                  <a:lnTo>
                    <a:pt x="292" y="77"/>
                  </a:lnTo>
                  <a:lnTo>
                    <a:pt x="304" y="91"/>
                  </a:lnTo>
                  <a:lnTo>
                    <a:pt x="318" y="103"/>
                  </a:lnTo>
                  <a:lnTo>
                    <a:pt x="334" y="111"/>
                  </a:lnTo>
                  <a:lnTo>
                    <a:pt x="324" y="112"/>
                  </a:lnTo>
                  <a:lnTo>
                    <a:pt x="312" y="115"/>
                  </a:lnTo>
                  <a:lnTo>
                    <a:pt x="303" y="120"/>
                  </a:lnTo>
                  <a:lnTo>
                    <a:pt x="293" y="126"/>
                  </a:lnTo>
                  <a:lnTo>
                    <a:pt x="287" y="133"/>
                  </a:lnTo>
                  <a:lnTo>
                    <a:pt x="284" y="142"/>
                  </a:lnTo>
                  <a:lnTo>
                    <a:pt x="286" y="152"/>
                  </a:lnTo>
                  <a:lnTo>
                    <a:pt x="292" y="16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7" name="Freeform 274"/>
            <p:cNvSpPr>
              <a:spLocks/>
            </p:cNvSpPr>
            <p:nvPr/>
          </p:nvSpPr>
          <p:spPr bwMode="auto">
            <a:xfrm>
              <a:off x="1086" y="411"/>
              <a:ext cx="98" cy="164"/>
            </a:xfrm>
            <a:custGeom>
              <a:avLst/>
              <a:gdLst>
                <a:gd name="T0" fmla="*/ 107 w 197"/>
                <a:gd name="T1" fmla="*/ 324 h 328"/>
                <a:gd name="T2" fmla="*/ 94 w 197"/>
                <a:gd name="T3" fmla="*/ 313 h 328"/>
                <a:gd name="T4" fmla="*/ 73 w 197"/>
                <a:gd name="T5" fmla="*/ 314 h 328"/>
                <a:gd name="T6" fmla="*/ 63 w 197"/>
                <a:gd name="T7" fmla="*/ 308 h 328"/>
                <a:gd name="T8" fmla="*/ 66 w 197"/>
                <a:gd name="T9" fmla="*/ 300 h 328"/>
                <a:gd name="T10" fmla="*/ 77 w 197"/>
                <a:gd name="T11" fmla="*/ 290 h 328"/>
                <a:gd name="T12" fmla="*/ 96 w 197"/>
                <a:gd name="T13" fmla="*/ 287 h 328"/>
                <a:gd name="T14" fmla="*/ 113 w 197"/>
                <a:gd name="T15" fmla="*/ 282 h 328"/>
                <a:gd name="T16" fmla="*/ 122 w 197"/>
                <a:gd name="T17" fmla="*/ 272 h 328"/>
                <a:gd name="T18" fmla="*/ 123 w 197"/>
                <a:gd name="T19" fmla="*/ 265 h 328"/>
                <a:gd name="T20" fmla="*/ 122 w 197"/>
                <a:gd name="T21" fmla="*/ 259 h 328"/>
                <a:gd name="T22" fmla="*/ 118 w 197"/>
                <a:gd name="T23" fmla="*/ 253 h 328"/>
                <a:gd name="T24" fmla="*/ 109 w 197"/>
                <a:gd name="T25" fmla="*/ 245 h 328"/>
                <a:gd name="T26" fmla="*/ 88 w 197"/>
                <a:gd name="T27" fmla="*/ 245 h 328"/>
                <a:gd name="T28" fmla="*/ 73 w 197"/>
                <a:gd name="T29" fmla="*/ 254 h 328"/>
                <a:gd name="T30" fmla="*/ 72 w 197"/>
                <a:gd name="T31" fmla="*/ 262 h 328"/>
                <a:gd name="T32" fmla="*/ 67 w 197"/>
                <a:gd name="T33" fmla="*/ 273 h 328"/>
                <a:gd name="T34" fmla="*/ 52 w 197"/>
                <a:gd name="T35" fmla="*/ 283 h 328"/>
                <a:gd name="T36" fmla="*/ 46 w 197"/>
                <a:gd name="T37" fmla="*/ 283 h 328"/>
                <a:gd name="T38" fmla="*/ 41 w 197"/>
                <a:gd name="T39" fmla="*/ 278 h 328"/>
                <a:gd name="T40" fmla="*/ 41 w 197"/>
                <a:gd name="T41" fmla="*/ 271 h 328"/>
                <a:gd name="T42" fmla="*/ 45 w 197"/>
                <a:gd name="T43" fmla="*/ 257 h 328"/>
                <a:gd name="T44" fmla="*/ 54 w 197"/>
                <a:gd name="T45" fmla="*/ 248 h 328"/>
                <a:gd name="T46" fmla="*/ 63 w 197"/>
                <a:gd name="T47" fmla="*/ 237 h 328"/>
                <a:gd name="T48" fmla="*/ 66 w 197"/>
                <a:gd name="T49" fmla="*/ 230 h 328"/>
                <a:gd name="T50" fmla="*/ 66 w 197"/>
                <a:gd name="T51" fmla="*/ 227 h 328"/>
                <a:gd name="T52" fmla="*/ 62 w 197"/>
                <a:gd name="T53" fmla="*/ 219 h 328"/>
                <a:gd name="T54" fmla="*/ 51 w 197"/>
                <a:gd name="T55" fmla="*/ 212 h 328"/>
                <a:gd name="T56" fmla="*/ 37 w 197"/>
                <a:gd name="T57" fmla="*/ 207 h 328"/>
                <a:gd name="T58" fmla="*/ 28 w 197"/>
                <a:gd name="T59" fmla="*/ 209 h 328"/>
                <a:gd name="T60" fmla="*/ 20 w 197"/>
                <a:gd name="T61" fmla="*/ 213 h 328"/>
                <a:gd name="T62" fmla="*/ 13 w 197"/>
                <a:gd name="T63" fmla="*/ 216 h 328"/>
                <a:gd name="T64" fmla="*/ 0 w 197"/>
                <a:gd name="T65" fmla="*/ 188 h 328"/>
                <a:gd name="T66" fmla="*/ 18 w 197"/>
                <a:gd name="T67" fmla="*/ 124 h 328"/>
                <a:gd name="T68" fmla="*/ 72 w 197"/>
                <a:gd name="T69" fmla="*/ 65 h 328"/>
                <a:gd name="T70" fmla="*/ 138 w 197"/>
                <a:gd name="T71" fmla="*/ 23 h 328"/>
                <a:gd name="T72" fmla="*/ 172 w 197"/>
                <a:gd name="T73" fmla="*/ 9 h 328"/>
                <a:gd name="T74" fmla="*/ 183 w 197"/>
                <a:gd name="T75" fmla="*/ 4 h 328"/>
                <a:gd name="T76" fmla="*/ 194 w 197"/>
                <a:gd name="T77" fmla="*/ 0 h 328"/>
                <a:gd name="T78" fmla="*/ 197 w 197"/>
                <a:gd name="T79" fmla="*/ 2 h 328"/>
                <a:gd name="T80" fmla="*/ 181 w 197"/>
                <a:gd name="T81" fmla="*/ 21 h 328"/>
                <a:gd name="T82" fmla="*/ 162 w 197"/>
                <a:gd name="T83" fmla="*/ 59 h 328"/>
                <a:gd name="T84" fmla="*/ 162 w 197"/>
                <a:gd name="T85" fmla="*/ 90 h 328"/>
                <a:gd name="T86" fmla="*/ 173 w 197"/>
                <a:gd name="T87" fmla="*/ 121 h 328"/>
                <a:gd name="T88" fmla="*/ 185 w 197"/>
                <a:gd name="T89" fmla="*/ 156 h 328"/>
                <a:gd name="T90" fmla="*/ 193 w 197"/>
                <a:gd name="T91" fmla="*/ 184 h 328"/>
                <a:gd name="T92" fmla="*/ 193 w 197"/>
                <a:gd name="T93" fmla="*/ 206 h 328"/>
                <a:gd name="T94" fmla="*/ 189 w 197"/>
                <a:gd name="T95" fmla="*/ 243 h 328"/>
                <a:gd name="T96" fmla="*/ 173 w 197"/>
                <a:gd name="T97" fmla="*/ 284 h 328"/>
                <a:gd name="T98" fmla="*/ 138 w 197"/>
                <a:gd name="T99" fmla="*/ 317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328"/>
                <a:gd name="T152" fmla="*/ 197 w 197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328">
                  <a:moveTo>
                    <a:pt x="110" y="328"/>
                  </a:moveTo>
                  <a:lnTo>
                    <a:pt x="107" y="324"/>
                  </a:lnTo>
                  <a:lnTo>
                    <a:pt x="102" y="317"/>
                  </a:lnTo>
                  <a:lnTo>
                    <a:pt x="94" y="313"/>
                  </a:lnTo>
                  <a:lnTo>
                    <a:pt x="81" y="313"/>
                  </a:lnTo>
                  <a:lnTo>
                    <a:pt x="73" y="314"/>
                  </a:lnTo>
                  <a:lnTo>
                    <a:pt x="68" y="312"/>
                  </a:lnTo>
                  <a:lnTo>
                    <a:pt x="63" y="308"/>
                  </a:lnTo>
                  <a:lnTo>
                    <a:pt x="59" y="305"/>
                  </a:lnTo>
                  <a:lnTo>
                    <a:pt x="66" y="300"/>
                  </a:lnTo>
                  <a:lnTo>
                    <a:pt x="71" y="295"/>
                  </a:lnTo>
                  <a:lnTo>
                    <a:pt x="77" y="290"/>
                  </a:lnTo>
                  <a:lnTo>
                    <a:pt x="83" y="286"/>
                  </a:lnTo>
                  <a:lnTo>
                    <a:pt x="96" y="287"/>
                  </a:lnTo>
                  <a:lnTo>
                    <a:pt x="105" y="285"/>
                  </a:lnTo>
                  <a:lnTo>
                    <a:pt x="113" y="282"/>
                  </a:lnTo>
                  <a:lnTo>
                    <a:pt x="119" y="275"/>
                  </a:lnTo>
                  <a:lnTo>
                    <a:pt x="122" y="272"/>
                  </a:lnTo>
                  <a:lnTo>
                    <a:pt x="123" y="269"/>
                  </a:lnTo>
                  <a:lnTo>
                    <a:pt x="123" y="265"/>
                  </a:lnTo>
                  <a:lnTo>
                    <a:pt x="123" y="262"/>
                  </a:lnTo>
                  <a:lnTo>
                    <a:pt x="122" y="259"/>
                  </a:lnTo>
                  <a:lnTo>
                    <a:pt x="121" y="256"/>
                  </a:lnTo>
                  <a:lnTo>
                    <a:pt x="118" y="253"/>
                  </a:lnTo>
                  <a:lnTo>
                    <a:pt x="115" y="249"/>
                  </a:lnTo>
                  <a:lnTo>
                    <a:pt x="109" y="245"/>
                  </a:lnTo>
                  <a:lnTo>
                    <a:pt x="98" y="244"/>
                  </a:lnTo>
                  <a:lnTo>
                    <a:pt x="88" y="245"/>
                  </a:lnTo>
                  <a:lnTo>
                    <a:pt x="79" y="248"/>
                  </a:lnTo>
                  <a:lnTo>
                    <a:pt x="73" y="254"/>
                  </a:lnTo>
                  <a:lnTo>
                    <a:pt x="72" y="258"/>
                  </a:lnTo>
                  <a:lnTo>
                    <a:pt x="72" y="262"/>
                  </a:lnTo>
                  <a:lnTo>
                    <a:pt x="73" y="267"/>
                  </a:lnTo>
                  <a:lnTo>
                    <a:pt x="67" y="273"/>
                  </a:lnTo>
                  <a:lnTo>
                    <a:pt x="59" y="278"/>
                  </a:lnTo>
                  <a:lnTo>
                    <a:pt x="52" y="283"/>
                  </a:lnTo>
                  <a:lnTo>
                    <a:pt x="49" y="285"/>
                  </a:lnTo>
                  <a:lnTo>
                    <a:pt x="46" y="283"/>
                  </a:lnTo>
                  <a:lnTo>
                    <a:pt x="43" y="281"/>
                  </a:lnTo>
                  <a:lnTo>
                    <a:pt x="41" y="278"/>
                  </a:lnTo>
                  <a:lnTo>
                    <a:pt x="37" y="277"/>
                  </a:lnTo>
                  <a:lnTo>
                    <a:pt x="41" y="271"/>
                  </a:lnTo>
                  <a:lnTo>
                    <a:pt x="43" y="263"/>
                  </a:lnTo>
                  <a:lnTo>
                    <a:pt x="45" y="257"/>
                  </a:lnTo>
                  <a:lnTo>
                    <a:pt x="46" y="253"/>
                  </a:lnTo>
                  <a:lnTo>
                    <a:pt x="54" y="248"/>
                  </a:lnTo>
                  <a:lnTo>
                    <a:pt x="59" y="244"/>
                  </a:lnTo>
                  <a:lnTo>
                    <a:pt x="63" y="237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8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2" y="219"/>
                  </a:lnTo>
                  <a:lnTo>
                    <a:pt x="58" y="215"/>
                  </a:lnTo>
                  <a:lnTo>
                    <a:pt x="51" y="212"/>
                  </a:lnTo>
                  <a:lnTo>
                    <a:pt x="42" y="208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8" y="209"/>
                  </a:lnTo>
                  <a:lnTo>
                    <a:pt x="24" y="211"/>
                  </a:lnTo>
                  <a:lnTo>
                    <a:pt x="20" y="213"/>
                  </a:lnTo>
                  <a:lnTo>
                    <a:pt x="17" y="214"/>
                  </a:lnTo>
                  <a:lnTo>
                    <a:pt x="13" y="216"/>
                  </a:lnTo>
                  <a:lnTo>
                    <a:pt x="11" y="218"/>
                  </a:lnTo>
                  <a:lnTo>
                    <a:pt x="0" y="188"/>
                  </a:lnTo>
                  <a:lnTo>
                    <a:pt x="3" y="156"/>
                  </a:lnTo>
                  <a:lnTo>
                    <a:pt x="18" y="124"/>
                  </a:lnTo>
                  <a:lnTo>
                    <a:pt x="42" y="93"/>
                  </a:lnTo>
                  <a:lnTo>
                    <a:pt x="72" y="65"/>
                  </a:lnTo>
                  <a:lnTo>
                    <a:pt x="105" y="42"/>
                  </a:lnTo>
                  <a:lnTo>
                    <a:pt x="138" y="23"/>
                  </a:lnTo>
                  <a:lnTo>
                    <a:pt x="168" y="10"/>
                  </a:lnTo>
                  <a:lnTo>
                    <a:pt x="172" y="9"/>
                  </a:lnTo>
                  <a:lnTo>
                    <a:pt x="177" y="6"/>
                  </a:lnTo>
                  <a:lnTo>
                    <a:pt x="183" y="4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3" y="7"/>
                  </a:lnTo>
                  <a:lnTo>
                    <a:pt x="181" y="21"/>
                  </a:lnTo>
                  <a:lnTo>
                    <a:pt x="170" y="39"/>
                  </a:lnTo>
                  <a:lnTo>
                    <a:pt x="162" y="59"/>
                  </a:lnTo>
                  <a:lnTo>
                    <a:pt x="160" y="78"/>
                  </a:lnTo>
                  <a:lnTo>
                    <a:pt x="162" y="90"/>
                  </a:lnTo>
                  <a:lnTo>
                    <a:pt x="166" y="105"/>
                  </a:lnTo>
                  <a:lnTo>
                    <a:pt x="173" y="121"/>
                  </a:lnTo>
                  <a:lnTo>
                    <a:pt x="180" y="140"/>
                  </a:lnTo>
                  <a:lnTo>
                    <a:pt x="185" y="156"/>
                  </a:lnTo>
                  <a:lnTo>
                    <a:pt x="189" y="170"/>
                  </a:lnTo>
                  <a:lnTo>
                    <a:pt x="193" y="184"/>
                  </a:lnTo>
                  <a:lnTo>
                    <a:pt x="193" y="194"/>
                  </a:lnTo>
                  <a:lnTo>
                    <a:pt x="193" y="206"/>
                  </a:lnTo>
                  <a:lnTo>
                    <a:pt x="191" y="223"/>
                  </a:lnTo>
                  <a:lnTo>
                    <a:pt x="189" y="243"/>
                  </a:lnTo>
                  <a:lnTo>
                    <a:pt x="183" y="263"/>
                  </a:lnTo>
                  <a:lnTo>
                    <a:pt x="173" y="284"/>
                  </a:lnTo>
                  <a:lnTo>
                    <a:pt x="159" y="302"/>
                  </a:lnTo>
                  <a:lnTo>
                    <a:pt x="138" y="317"/>
                  </a:lnTo>
                  <a:lnTo>
                    <a:pt x="110" y="32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8" name="Freeform 275"/>
            <p:cNvSpPr>
              <a:spLocks/>
            </p:cNvSpPr>
            <p:nvPr/>
          </p:nvSpPr>
          <p:spPr bwMode="auto">
            <a:xfrm>
              <a:off x="932" y="491"/>
              <a:ext cx="480" cy="277"/>
            </a:xfrm>
            <a:custGeom>
              <a:avLst/>
              <a:gdLst>
                <a:gd name="T0" fmla="*/ 444 w 960"/>
                <a:gd name="T1" fmla="*/ 471 h 553"/>
                <a:gd name="T2" fmla="*/ 406 w 960"/>
                <a:gd name="T3" fmla="*/ 521 h 553"/>
                <a:gd name="T4" fmla="*/ 387 w 960"/>
                <a:gd name="T5" fmla="*/ 535 h 553"/>
                <a:gd name="T6" fmla="*/ 336 w 960"/>
                <a:gd name="T7" fmla="*/ 470 h 553"/>
                <a:gd name="T8" fmla="*/ 300 w 960"/>
                <a:gd name="T9" fmla="*/ 443 h 553"/>
                <a:gd name="T10" fmla="*/ 271 w 960"/>
                <a:gd name="T11" fmla="*/ 393 h 553"/>
                <a:gd name="T12" fmla="*/ 285 w 960"/>
                <a:gd name="T13" fmla="*/ 295 h 553"/>
                <a:gd name="T14" fmla="*/ 332 w 960"/>
                <a:gd name="T15" fmla="*/ 237 h 553"/>
                <a:gd name="T16" fmla="*/ 340 w 960"/>
                <a:gd name="T17" fmla="*/ 197 h 553"/>
                <a:gd name="T18" fmla="*/ 316 w 960"/>
                <a:gd name="T19" fmla="*/ 236 h 553"/>
                <a:gd name="T20" fmla="*/ 262 w 960"/>
                <a:gd name="T21" fmla="*/ 301 h 553"/>
                <a:gd name="T22" fmla="*/ 155 w 960"/>
                <a:gd name="T23" fmla="*/ 339 h 553"/>
                <a:gd name="T24" fmla="*/ 108 w 960"/>
                <a:gd name="T25" fmla="*/ 335 h 553"/>
                <a:gd name="T26" fmla="*/ 48 w 960"/>
                <a:gd name="T27" fmla="*/ 312 h 553"/>
                <a:gd name="T28" fmla="*/ 21 w 960"/>
                <a:gd name="T29" fmla="*/ 291 h 553"/>
                <a:gd name="T30" fmla="*/ 82 w 960"/>
                <a:gd name="T31" fmla="*/ 264 h 553"/>
                <a:gd name="T32" fmla="*/ 148 w 960"/>
                <a:gd name="T33" fmla="*/ 194 h 553"/>
                <a:gd name="T34" fmla="*/ 245 w 960"/>
                <a:gd name="T35" fmla="*/ 174 h 553"/>
                <a:gd name="T36" fmla="*/ 275 w 960"/>
                <a:gd name="T37" fmla="*/ 175 h 553"/>
                <a:gd name="T38" fmla="*/ 298 w 960"/>
                <a:gd name="T39" fmla="*/ 169 h 553"/>
                <a:gd name="T40" fmla="*/ 278 w 960"/>
                <a:gd name="T41" fmla="*/ 201 h 553"/>
                <a:gd name="T42" fmla="*/ 285 w 960"/>
                <a:gd name="T43" fmla="*/ 210 h 553"/>
                <a:gd name="T44" fmla="*/ 308 w 960"/>
                <a:gd name="T45" fmla="*/ 212 h 553"/>
                <a:gd name="T46" fmla="*/ 325 w 960"/>
                <a:gd name="T47" fmla="*/ 181 h 553"/>
                <a:gd name="T48" fmla="*/ 324 w 960"/>
                <a:gd name="T49" fmla="*/ 165 h 553"/>
                <a:gd name="T50" fmla="*/ 334 w 960"/>
                <a:gd name="T51" fmla="*/ 184 h 553"/>
                <a:gd name="T52" fmla="*/ 375 w 960"/>
                <a:gd name="T53" fmla="*/ 191 h 553"/>
                <a:gd name="T54" fmla="*/ 414 w 960"/>
                <a:gd name="T55" fmla="*/ 183 h 553"/>
                <a:gd name="T56" fmla="*/ 446 w 960"/>
                <a:gd name="T57" fmla="*/ 167 h 553"/>
                <a:gd name="T58" fmla="*/ 488 w 960"/>
                <a:gd name="T59" fmla="*/ 159 h 553"/>
                <a:gd name="T60" fmla="*/ 515 w 960"/>
                <a:gd name="T61" fmla="*/ 117 h 553"/>
                <a:gd name="T62" fmla="*/ 600 w 960"/>
                <a:gd name="T63" fmla="*/ 17 h 553"/>
                <a:gd name="T64" fmla="*/ 710 w 960"/>
                <a:gd name="T65" fmla="*/ 0 h 553"/>
                <a:gd name="T66" fmla="*/ 776 w 960"/>
                <a:gd name="T67" fmla="*/ 7 h 553"/>
                <a:gd name="T68" fmla="*/ 853 w 960"/>
                <a:gd name="T69" fmla="*/ 32 h 553"/>
                <a:gd name="T70" fmla="*/ 931 w 960"/>
                <a:gd name="T71" fmla="*/ 39 h 553"/>
                <a:gd name="T72" fmla="*/ 947 w 960"/>
                <a:gd name="T73" fmla="*/ 54 h 553"/>
                <a:gd name="T74" fmla="*/ 852 w 960"/>
                <a:gd name="T75" fmla="*/ 154 h 553"/>
                <a:gd name="T76" fmla="*/ 756 w 960"/>
                <a:gd name="T77" fmla="*/ 202 h 553"/>
                <a:gd name="T78" fmla="*/ 655 w 960"/>
                <a:gd name="T79" fmla="*/ 226 h 553"/>
                <a:gd name="T80" fmla="*/ 563 w 960"/>
                <a:gd name="T81" fmla="*/ 213 h 553"/>
                <a:gd name="T82" fmla="*/ 503 w 960"/>
                <a:gd name="T83" fmla="*/ 190 h 553"/>
                <a:gd name="T84" fmla="*/ 470 w 960"/>
                <a:gd name="T85" fmla="*/ 177 h 553"/>
                <a:gd name="T86" fmla="*/ 430 w 960"/>
                <a:gd name="T87" fmla="*/ 184 h 553"/>
                <a:gd name="T88" fmla="*/ 423 w 960"/>
                <a:gd name="T89" fmla="*/ 200 h 553"/>
                <a:gd name="T90" fmla="*/ 461 w 960"/>
                <a:gd name="T91" fmla="*/ 200 h 553"/>
                <a:gd name="T92" fmla="*/ 510 w 960"/>
                <a:gd name="T93" fmla="*/ 196 h 553"/>
                <a:gd name="T94" fmla="*/ 587 w 960"/>
                <a:gd name="T95" fmla="*/ 214 h 553"/>
                <a:gd name="T96" fmla="*/ 684 w 960"/>
                <a:gd name="T97" fmla="*/ 284 h 553"/>
                <a:gd name="T98" fmla="*/ 722 w 960"/>
                <a:gd name="T99" fmla="*/ 387 h 553"/>
                <a:gd name="T100" fmla="*/ 692 w 960"/>
                <a:gd name="T101" fmla="*/ 411 h 553"/>
                <a:gd name="T102" fmla="*/ 578 w 960"/>
                <a:gd name="T103" fmla="*/ 379 h 553"/>
                <a:gd name="T104" fmla="*/ 502 w 960"/>
                <a:gd name="T105" fmla="*/ 364 h 553"/>
                <a:gd name="T106" fmla="*/ 446 w 960"/>
                <a:gd name="T107" fmla="*/ 304 h 553"/>
                <a:gd name="T108" fmla="*/ 422 w 960"/>
                <a:gd name="T109" fmla="*/ 229 h 553"/>
                <a:gd name="T110" fmla="*/ 384 w 960"/>
                <a:gd name="T111" fmla="*/ 202 h 553"/>
                <a:gd name="T112" fmla="*/ 354 w 960"/>
                <a:gd name="T113" fmla="*/ 199 h 553"/>
                <a:gd name="T114" fmla="*/ 367 w 960"/>
                <a:gd name="T115" fmla="*/ 228 h 553"/>
                <a:gd name="T116" fmla="*/ 435 w 960"/>
                <a:gd name="T117" fmla="*/ 287 h 5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0"/>
                <a:gd name="T178" fmla="*/ 0 h 553"/>
                <a:gd name="T179" fmla="*/ 960 w 960"/>
                <a:gd name="T180" fmla="*/ 553 h 5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0" h="553">
                  <a:moveTo>
                    <a:pt x="457" y="326"/>
                  </a:moveTo>
                  <a:lnTo>
                    <a:pt x="467" y="365"/>
                  </a:lnTo>
                  <a:lnTo>
                    <a:pt x="467" y="406"/>
                  </a:lnTo>
                  <a:lnTo>
                    <a:pt x="460" y="442"/>
                  </a:lnTo>
                  <a:lnTo>
                    <a:pt x="444" y="471"/>
                  </a:lnTo>
                  <a:lnTo>
                    <a:pt x="435" y="482"/>
                  </a:lnTo>
                  <a:lnTo>
                    <a:pt x="427" y="493"/>
                  </a:lnTo>
                  <a:lnTo>
                    <a:pt x="419" y="503"/>
                  </a:lnTo>
                  <a:lnTo>
                    <a:pt x="413" y="512"/>
                  </a:lnTo>
                  <a:lnTo>
                    <a:pt x="406" y="521"/>
                  </a:lnTo>
                  <a:lnTo>
                    <a:pt x="401" y="532"/>
                  </a:lnTo>
                  <a:lnTo>
                    <a:pt x="397" y="541"/>
                  </a:lnTo>
                  <a:lnTo>
                    <a:pt x="393" y="553"/>
                  </a:lnTo>
                  <a:lnTo>
                    <a:pt x="391" y="546"/>
                  </a:lnTo>
                  <a:lnTo>
                    <a:pt x="387" y="535"/>
                  </a:lnTo>
                  <a:lnTo>
                    <a:pt x="379" y="523"/>
                  </a:lnTo>
                  <a:lnTo>
                    <a:pt x="371" y="509"/>
                  </a:lnTo>
                  <a:lnTo>
                    <a:pt x="359" y="495"/>
                  </a:lnTo>
                  <a:lnTo>
                    <a:pt x="349" y="481"/>
                  </a:lnTo>
                  <a:lnTo>
                    <a:pt x="336" y="470"/>
                  </a:lnTo>
                  <a:lnTo>
                    <a:pt x="324" y="461"/>
                  </a:lnTo>
                  <a:lnTo>
                    <a:pt x="317" y="456"/>
                  </a:lnTo>
                  <a:lnTo>
                    <a:pt x="311" y="452"/>
                  </a:lnTo>
                  <a:lnTo>
                    <a:pt x="305" y="448"/>
                  </a:lnTo>
                  <a:lnTo>
                    <a:pt x="300" y="443"/>
                  </a:lnTo>
                  <a:lnTo>
                    <a:pt x="296" y="438"/>
                  </a:lnTo>
                  <a:lnTo>
                    <a:pt x="292" y="434"/>
                  </a:lnTo>
                  <a:lnTo>
                    <a:pt x="288" y="428"/>
                  </a:lnTo>
                  <a:lnTo>
                    <a:pt x="285" y="424"/>
                  </a:lnTo>
                  <a:lnTo>
                    <a:pt x="271" y="393"/>
                  </a:lnTo>
                  <a:lnTo>
                    <a:pt x="268" y="363"/>
                  </a:lnTo>
                  <a:lnTo>
                    <a:pt x="269" y="336"/>
                  </a:lnTo>
                  <a:lnTo>
                    <a:pt x="274" y="315"/>
                  </a:lnTo>
                  <a:lnTo>
                    <a:pt x="278" y="304"/>
                  </a:lnTo>
                  <a:lnTo>
                    <a:pt x="285" y="295"/>
                  </a:lnTo>
                  <a:lnTo>
                    <a:pt x="292" y="284"/>
                  </a:lnTo>
                  <a:lnTo>
                    <a:pt x="302" y="272"/>
                  </a:lnTo>
                  <a:lnTo>
                    <a:pt x="312" y="261"/>
                  </a:lnTo>
                  <a:lnTo>
                    <a:pt x="323" y="250"/>
                  </a:lnTo>
                  <a:lnTo>
                    <a:pt x="332" y="237"/>
                  </a:lnTo>
                  <a:lnTo>
                    <a:pt x="341" y="224"/>
                  </a:lnTo>
                  <a:lnTo>
                    <a:pt x="343" y="215"/>
                  </a:lnTo>
                  <a:lnTo>
                    <a:pt x="345" y="205"/>
                  </a:lnTo>
                  <a:lnTo>
                    <a:pt x="342" y="199"/>
                  </a:lnTo>
                  <a:lnTo>
                    <a:pt x="340" y="197"/>
                  </a:lnTo>
                  <a:lnTo>
                    <a:pt x="332" y="201"/>
                  </a:lnTo>
                  <a:lnTo>
                    <a:pt x="326" y="209"/>
                  </a:lnTo>
                  <a:lnTo>
                    <a:pt x="323" y="216"/>
                  </a:lnTo>
                  <a:lnTo>
                    <a:pt x="320" y="224"/>
                  </a:lnTo>
                  <a:lnTo>
                    <a:pt x="316" y="236"/>
                  </a:lnTo>
                  <a:lnTo>
                    <a:pt x="311" y="246"/>
                  </a:lnTo>
                  <a:lnTo>
                    <a:pt x="304" y="257"/>
                  </a:lnTo>
                  <a:lnTo>
                    <a:pt x="298" y="267"/>
                  </a:lnTo>
                  <a:lnTo>
                    <a:pt x="281" y="285"/>
                  </a:lnTo>
                  <a:lnTo>
                    <a:pt x="262" y="301"/>
                  </a:lnTo>
                  <a:lnTo>
                    <a:pt x="241" y="314"/>
                  </a:lnTo>
                  <a:lnTo>
                    <a:pt x="220" y="324"/>
                  </a:lnTo>
                  <a:lnTo>
                    <a:pt x="198" y="331"/>
                  </a:lnTo>
                  <a:lnTo>
                    <a:pt x="176" y="337"/>
                  </a:lnTo>
                  <a:lnTo>
                    <a:pt x="155" y="339"/>
                  </a:lnTo>
                  <a:lnTo>
                    <a:pt x="134" y="339"/>
                  </a:lnTo>
                  <a:lnTo>
                    <a:pt x="127" y="338"/>
                  </a:lnTo>
                  <a:lnTo>
                    <a:pt x="121" y="337"/>
                  </a:lnTo>
                  <a:lnTo>
                    <a:pt x="114" y="336"/>
                  </a:lnTo>
                  <a:lnTo>
                    <a:pt x="108" y="335"/>
                  </a:lnTo>
                  <a:lnTo>
                    <a:pt x="96" y="330"/>
                  </a:lnTo>
                  <a:lnTo>
                    <a:pt x="84" y="327"/>
                  </a:lnTo>
                  <a:lnTo>
                    <a:pt x="72" y="322"/>
                  </a:lnTo>
                  <a:lnTo>
                    <a:pt x="61" y="317"/>
                  </a:lnTo>
                  <a:lnTo>
                    <a:pt x="48" y="312"/>
                  </a:lnTo>
                  <a:lnTo>
                    <a:pt x="33" y="307"/>
                  </a:lnTo>
                  <a:lnTo>
                    <a:pt x="17" y="301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21" y="291"/>
                  </a:lnTo>
                  <a:lnTo>
                    <a:pt x="34" y="287"/>
                  </a:lnTo>
                  <a:lnTo>
                    <a:pt x="48" y="283"/>
                  </a:lnTo>
                  <a:lnTo>
                    <a:pt x="61" y="278"/>
                  </a:lnTo>
                  <a:lnTo>
                    <a:pt x="72" y="271"/>
                  </a:lnTo>
                  <a:lnTo>
                    <a:pt x="82" y="264"/>
                  </a:lnTo>
                  <a:lnTo>
                    <a:pt x="89" y="254"/>
                  </a:lnTo>
                  <a:lnTo>
                    <a:pt x="99" y="240"/>
                  </a:lnTo>
                  <a:lnTo>
                    <a:pt x="113" y="224"/>
                  </a:lnTo>
                  <a:lnTo>
                    <a:pt x="129" y="208"/>
                  </a:lnTo>
                  <a:lnTo>
                    <a:pt x="148" y="194"/>
                  </a:lnTo>
                  <a:lnTo>
                    <a:pt x="169" y="182"/>
                  </a:lnTo>
                  <a:lnTo>
                    <a:pt x="193" y="173"/>
                  </a:lnTo>
                  <a:lnTo>
                    <a:pt x="216" y="170"/>
                  </a:lnTo>
                  <a:lnTo>
                    <a:pt x="241" y="172"/>
                  </a:lnTo>
                  <a:lnTo>
                    <a:pt x="245" y="174"/>
                  </a:lnTo>
                  <a:lnTo>
                    <a:pt x="252" y="176"/>
                  </a:lnTo>
                  <a:lnTo>
                    <a:pt x="257" y="177"/>
                  </a:lnTo>
                  <a:lnTo>
                    <a:pt x="264" y="177"/>
                  </a:lnTo>
                  <a:lnTo>
                    <a:pt x="270" y="176"/>
                  </a:lnTo>
                  <a:lnTo>
                    <a:pt x="275" y="175"/>
                  </a:lnTo>
                  <a:lnTo>
                    <a:pt x="279" y="173"/>
                  </a:lnTo>
                  <a:lnTo>
                    <a:pt x="282" y="171"/>
                  </a:lnTo>
                  <a:lnTo>
                    <a:pt x="286" y="168"/>
                  </a:lnTo>
                  <a:lnTo>
                    <a:pt x="292" y="167"/>
                  </a:lnTo>
                  <a:lnTo>
                    <a:pt x="298" y="169"/>
                  </a:lnTo>
                  <a:lnTo>
                    <a:pt x="302" y="170"/>
                  </a:lnTo>
                  <a:lnTo>
                    <a:pt x="294" y="176"/>
                  </a:lnTo>
                  <a:lnTo>
                    <a:pt x="286" y="184"/>
                  </a:lnTo>
                  <a:lnTo>
                    <a:pt x="281" y="194"/>
                  </a:lnTo>
                  <a:lnTo>
                    <a:pt x="278" y="201"/>
                  </a:lnTo>
                  <a:lnTo>
                    <a:pt x="278" y="203"/>
                  </a:lnTo>
                  <a:lnTo>
                    <a:pt x="279" y="205"/>
                  </a:lnTo>
                  <a:lnTo>
                    <a:pt x="281" y="207"/>
                  </a:lnTo>
                  <a:lnTo>
                    <a:pt x="282" y="209"/>
                  </a:lnTo>
                  <a:lnTo>
                    <a:pt x="285" y="210"/>
                  </a:lnTo>
                  <a:lnTo>
                    <a:pt x="286" y="211"/>
                  </a:lnTo>
                  <a:lnTo>
                    <a:pt x="288" y="212"/>
                  </a:lnTo>
                  <a:lnTo>
                    <a:pt x="290" y="212"/>
                  </a:lnTo>
                  <a:lnTo>
                    <a:pt x="299" y="213"/>
                  </a:lnTo>
                  <a:lnTo>
                    <a:pt x="308" y="212"/>
                  </a:lnTo>
                  <a:lnTo>
                    <a:pt x="316" y="209"/>
                  </a:lnTo>
                  <a:lnTo>
                    <a:pt x="323" y="204"/>
                  </a:lnTo>
                  <a:lnTo>
                    <a:pt x="326" y="197"/>
                  </a:lnTo>
                  <a:lnTo>
                    <a:pt x="326" y="188"/>
                  </a:lnTo>
                  <a:lnTo>
                    <a:pt x="325" y="181"/>
                  </a:lnTo>
                  <a:lnTo>
                    <a:pt x="321" y="174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66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9" y="168"/>
                  </a:lnTo>
                  <a:lnTo>
                    <a:pt x="330" y="173"/>
                  </a:lnTo>
                  <a:lnTo>
                    <a:pt x="332" y="179"/>
                  </a:lnTo>
                  <a:lnTo>
                    <a:pt x="334" y="184"/>
                  </a:lnTo>
                  <a:lnTo>
                    <a:pt x="340" y="189"/>
                  </a:lnTo>
                  <a:lnTo>
                    <a:pt x="350" y="190"/>
                  </a:lnTo>
                  <a:lnTo>
                    <a:pt x="363" y="184"/>
                  </a:lnTo>
                  <a:lnTo>
                    <a:pt x="368" y="188"/>
                  </a:lnTo>
                  <a:lnTo>
                    <a:pt x="375" y="191"/>
                  </a:lnTo>
                  <a:lnTo>
                    <a:pt x="383" y="194"/>
                  </a:lnTo>
                  <a:lnTo>
                    <a:pt x="392" y="195"/>
                  </a:lnTo>
                  <a:lnTo>
                    <a:pt x="400" y="193"/>
                  </a:lnTo>
                  <a:lnTo>
                    <a:pt x="408" y="189"/>
                  </a:lnTo>
                  <a:lnTo>
                    <a:pt x="414" y="183"/>
                  </a:lnTo>
                  <a:lnTo>
                    <a:pt x="419" y="173"/>
                  </a:lnTo>
                  <a:lnTo>
                    <a:pt x="425" y="171"/>
                  </a:lnTo>
                  <a:lnTo>
                    <a:pt x="431" y="170"/>
                  </a:lnTo>
                  <a:lnTo>
                    <a:pt x="438" y="168"/>
                  </a:lnTo>
                  <a:lnTo>
                    <a:pt x="446" y="167"/>
                  </a:lnTo>
                  <a:lnTo>
                    <a:pt x="453" y="165"/>
                  </a:lnTo>
                  <a:lnTo>
                    <a:pt x="463" y="163"/>
                  </a:lnTo>
                  <a:lnTo>
                    <a:pt x="472" y="162"/>
                  </a:lnTo>
                  <a:lnTo>
                    <a:pt x="480" y="161"/>
                  </a:lnTo>
                  <a:lnTo>
                    <a:pt x="488" y="159"/>
                  </a:lnTo>
                  <a:lnTo>
                    <a:pt x="493" y="155"/>
                  </a:lnTo>
                  <a:lnTo>
                    <a:pt x="499" y="147"/>
                  </a:lnTo>
                  <a:lnTo>
                    <a:pt x="505" y="139"/>
                  </a:lnTo>
                  <a:lnTo>
                    <a:pt x="510" y="129"/>
                  </a:lnTo>
                  <a:lnTo>
                    <a:pt x="515" y="117"/>
                  </a:lnTo>
                  <a:lnTo>
                    <a:pt x="520" y="103"/>
                  </a:lnTo>
                  <a:lnTo>
                    <a:pt x="527" y="88"/>
                  </a:lnTo>
                  <a:lnTo>
                    <a:pt x="546" y="56"/>
                  </a:lnTo>
                  <a:lnTo>
                    <a:pt x="571" y="33"/>
                  </a:lnTo>
                  <a:lnTo>
                    <a:pt x="600" y="17"/>
                  </a:lnTo>
                  <a:lnTo>
                    <a:pt x="629" y="7"/>
                  </a:lnTo>
                  <a:lnTo>
                    <a:pt x="656" y="2"/>
                  </a:lnTo>
                  <a:lnTo>
                    <a:pt x="68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30" y="1"/>
                  </a:lnTo>
                  <a:lnTo>
                    <a:pt x="744" y="2"/>
                  </a:lnTo>
                  <a:lnTo>
                    <a:pt x="759" y="4"/>
                  </a:lnTo>
                  <a:lnTo>
                    <a:pt x="776" y="7"/>
                  </a:lnTo>
                  <a:lnTo>
                    <a:pt x="793" y="12"/>
                  </a:lnTo>
                  <a:lnTo>
                    <a:pt x="808" y="17"/>
                  </a:lnTo>
                  <a:lnTo>
                    <a:pt x="823" y="22"/>
                  </a:lnTo>
                  <a:lnTo>
                    <a:pt x="837" y="28"/>
                  </a:lnTo>
                  <a:lnTo>
                    <a:pt x="853" y="32"/>
                  </a:lnTo>
                  <a:lnTo>
                    <a:pt x="869" y="35"/>
                  </a:lnTo>
                  <a:lnTo>
                    <a:pt x="886" y="36"/>
                  </a:lnTo>
                  <a:lnTo>
                    <a:pt x="901" y="38"/>
                  </a:lnTo>
                  <a:lnTo>
                    <a:pt x="917" y="39"/>
                  </a:lnTo>
                  <a:lnTo>
                    <a:pt x="931" y="39"/>
                  </a:lnTo>
                  <a:lnTo>
                    <a:pt x="945" y="38"/>
                  </a:lnTo>
                  <a:lnTo>
                    <a:pt x="960" y="38"/>
                  </a:lnTo>
                  <a:lnTo>
                    <a:pt x="960" y="42"/>
                  </a:lnTo>
                  <a:lnTo>
                    <a:pt x="954" y="48"/>
                  </a:lnTo>
                  <a:lnTo>
                    <a:pt x="947" y="54"/>
                  </a:lnTo>
                  <a:lnTo>
                    <a:pt x="933" y="70"/>
                  </a:lnTo>
                  <a:lnTo>
                    <a:pt x="916" y="89"/>
                  </a:lnTo>
                  <a:lnTo>
                    <a:pt x="896" y="111"/>
                  </a:lnTo>
                  <a:lnTo>
                    <a:pt x="874" y="133"/>
                  </a:lnTo>
                  <a:lnTo>
                    <a:pt x="852" y="154"/>
                  </a:lnTo>
                  <a:lnTo>
                    <a:pt x="829" y="172"/>
                  </a:lnTo>
                  <a:lnTo>
                    <a:pt x="807" y="186"/>
                  </a:lnTo>
                  <a:lnTo>
                    <a:pt x="786" y="194"/>
                  </a:lnTo>
                  <a:lnTo>
                    <a:pt x="773" y="197"/>
                  </a:lnTo>
                  <a:lnTo>
                    <a:pt x="756" y="202"/>
                  </a:lnTo>
                  <a:lnTo>
                    <a:pt x="736" y="208"/>
                  </a:lnTo>
                  <a:lnTo>
                    <a:pt x="717" y="213"/>
                  </a:lnTo>
                  <a:lnTo>
                    <a:pt x="694" y="218"/>
                  </a:lnTo>
                  <a:lnTo>
                    <a:pt x="675" y="223"/>
                  </a:lnTo>
                  <a:lnTo>
                    <a:pt x="655" y="226"/>
                  </a:lnTo>
                  <a:lnTo>
                    <a:pt x="638" y="227"/>
                  </a:lnTo>
                  <a:lnTo>
                    <a:pt x="621" y="226"/>
                  </a:lnTo>
                  <a:lnTo>
                    <a:pt x="603" y="223"/>
                  </a:lnTo>
                  <a:lnTo>
                    <a:pt x="583" y="218"/>
                  </a:lnTo>
                  <a:lnTo>
                    <a:pt x="563" y="213"/>
                  </a:lnTo>
                  <a:lnTo>
                    <a:pt x="545" y="208"/>
                  </a:lnTo>
                  <a:lnTo>
                    <a:pt x="529" y="202"/>
                  </a:lnTo>
                  <a:lnTo>
                    <a:pt x="518" y="198"/>
                  </a:lnTo>
                  <a:lnTo>
                    <a:pt x="511" y="195"/>
                  </a:lnTo>
                  <a:lnTo>
                    <a:pt x="503" y="190"/>
                  </a:lnTo>
                  <a:lnTo>
                    <a:pt x="497" y="186"/>
                  </a:lnTo>
                  <a:lnTo>
                    <a:pt x="490" y="183"/>
                  </a:lnTo>
                  <a:lnTo>
                    <a:pt x="482" y="179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1" y="177"/>
                  </a:lnTo>
                  <a:lnTo>
                    <a:pt x="453" y="179"/>
                  </a:lnTo>
                  <a:lnTo>
                    <a:pt x="446" y="181"/>
                  </a:lnTo>
                  <a:lnTo>
                    <a:pt x="436" y="182"/>
                  </a:lnTo>
                  <a:lnTo>
                    <a:pt x="430" y="184"/>
                  </a:lnTo>
                  <a:lnTo>
                    <a:pt x="425" y="186"/>
                  </a:lnTo>
                  <a:lnTo>
                    <a:pt x="418" y="190"/>
                  </a:lnTo>
                  <a:lnTo>
                    <a:pt x="417" y="195"/>
                  </a:lnTo>
                  <a:lnTo>
                    <a:pt x="418" y="198"/>
                  </a:lnTo>
                  <a:lnTo>
                    <a:pt x="423" y="200"/>
                  </a:lnTo>
                  <a:lnTo>
                    <a:pt x="429" y="201"/>
                  </a:lnTo>
                  <a:lnTo>
                    <a:pt x="435" y="201"/>
                  </a:lnTo>
                  <a:lnTo>
                    <a:pt x="443" y="201"/>
                  </a:lnTo>
                  <a:lnTo>
                    <a:pt x="451" y="201"/>
                  </a:lnTo>
                  <a:lnTo>
                    <a:pt x="461" y="200"/>
                  </a:lnTo>
                  <a:lnTo>
                    <a:pt x="470" y="199"/>
                  </a:lnTo>
                  <a:lnTo>
                    <a:pt x="481" y="198"/>
                  </a:lnTo>
                  <a:lnTo>
                    <a:pt x="490" y="197"/>
                  </a:lnTo>
                  <a:lnTo>
                    <a:pt x="499" y="196"/>
                  </a:lnTo>
                  <a:lnTo>
                    <a:pt x="510" y="196"/>
                  </a:lnTo>
                  <a:lnTo>
                    <a:pt x="520" y="196"/>
                  </a:lnTo>
                  <a:lnTo>
                    <a:pt x="532" y="198"/>
                  </a:lnTo>
                  <a:lnTo>
                    <a:pt x="548" y="201"/>
                  </a:lnTo>
                  <a:lnTo>
                    <a:pt x="566" y="207"/>
                  </a:lnTo>
                  <a:lnTo>
                    <a:pt x="587" y="214"/>
                  </a:lnTo>
                  <a:lnTo>
                    <a:pt x="613" y="224"/>
                  </a:lnTo>
                  <a:lnTo>
                    <a:pt x="633" y="235"/>
                  </a:lnTo>
                  <a:lnTo>
                    <a:pt x="653" y="249"/>
                  </a:lnTo>
                  <a:lnTo>
                    <a:pt x="668" y="265"/>
                  </a:lnTo>
                  <a:lnTo>
                    <a:pt x="684" y="284"/>
                  </a:lnTo>
                  <a:lnTo>
                    <a:pt x="696" y="304"/>
                  </a:lnTo>
                  <a:lnTo>
                    <a:pt x="706" y="326"/>
                  </a:lnTo>
                  <a:lnTo>
                    <a:pt x="714" y="350"/>
                  </a:lnTo>
                  <a:lnTo>
                    <a:pt x="719" y="372"/>
                  </a:lnTo>
                  <a:lnTo>
                    <a:pt x="722" y="387"/>
                  </a:lnTo>
                  <a:lnTo>
                    <a:pt x="722" y="402"/>
                  </a:lnTo>
                  <a:lnTo>
                    <a:pt x="722" y="418"/>
                  </a:lnTo>
                  <a:lnTo>
                    <a:pt x="719" y="432"/>
                  </a:lnTo>
                  <a:lnTo>
                    <a:pt x="708" y="421"/>
                  </a:lnTo>
                  <a:lnTo>
                    <a:pt x="692" y="411"/>
                  </a:lnTo>
                  <a:lnTo>
                    <a:pt x="671" y="402"/>
                  </a:lnTo>
                  <a:lnTo>
                    <a:pt x="649" y="395"/>
                  </a:lnTo>
                  <a:lnTo>
                    <a:pt x="625" y="388"/>
                  </a:lnTo>
                  <a:lnTo>
                    <a:pt x="600" y="382"/>
                  </a:lnTo>
                  <a:lnTo>
                    <a:pt x="578" y="379"/>
                  </a:lnTo>
                  <a:lnTo>
                    <a:pt x="558" y="376"/>
                  </a:lnTo>
                  <a:lnTo>
                    <a:pt x="546" y="373"/>
                  </a:lnTo>
                  <a:lnTo>
                    <a:pt x="532" y="371"/>
                  </a:lnTo>
                  <a:lnTo>
                    <a:pt x="518" y="369"/>
                  </a:lnTo>
                  <a:lnTo>
                    <a:pt x="502" y="364"/>
                  </a:lnTo>
                  <a:lnTo>
                    <a:pt x="488" y="358"/>
                  </a:lnTo>
                  <a:lnTo>
                    <a:pt x="474" y="350"/>
                  </a:lnTo>
                  <a:lnTo>
                    <a:pt x="464" y="338"/>
                  </a:lnTo>
                  <a:lnTo>
                    <a:pt x="456" y="324"/>
                  </a:lnTo>
                  <a:lnTo>
                    <a:pt x="446" y="304"/>
                  </a:lnTo>
                  <a:lnTo>
                    <a:pt x="434" y="287"/>
                  </a:lnTo>
                  <a:lnTo>
                    <a:pt x="427" y="270"/>
                  </a:lnTo>
                  <a:lnTo>
                    <a:pt x="427" y="244"/>
                  </a:lnTo>
                  <a:lnTo>
                    <a:pt x="426" y="237"/>
                  </a:lnTo>
                  <a:lnTo>
                    <a:pt x="422" y="229"/>
                  </a:lnTo>
                  <a:lnTo>
                    <a:pt x="415" y="223"/>
                  </a:lnTo>
                  <a:lnTo>
                    <a:pt x="409" y="216"/>
                  </a:lnTo>
                  <a:lnTo>
                    <a:pt x="400" y="211"/>
                  </a:lnTo>
                  <a:lnTo>
                    <a:pt x="391" y="207"/>
                  </a:lnTo>
                  <a:lnTo>
                    <a:pt x="384" y="202"/>
                  </a:lnTo>
                  <a:lnTo>
                    <a:pt x="378" y="200"/>
                  </a:lnTo>
                  <a:lnTo>
                    <a:pt x="368" y="197"/>
                  </a:lnTo>
                  <a:lnTo>
                    <a:pt x="360" y="195"/>
                  </a:lnTo>
                  <a:lnTo>
                    <a:pt x="355" y="196"/>
                  </a:lnTo>
                  <a:lnTo>
                    <a:pt x="354" y="199"/>
                  </a:lnTo>
                  <a:lnTo>
                    <a:pt x="355" y="205"/>
                  </a:lnTo>
                  <a:lnTo>
                    <a:pt x="357" y="211"/>
                  </a:lnTo>
                  <a:lnTo>
                    <a:pt x="358" y="217"/>
                  </a:lnTo>
                  <a:lnTo>
                    <a:pt x="362" y="224"/>
                  </a:lnTo>
                  <a:lnTo>
                    <a:pt x="367" y="228"/>
                  </a:lnTo>
                  <a:lnTo>
                    <a:pt x="376" y="236"/>
                  </a:lnTo>
                  <a:lnTo>
                    <a:pt x="389" y="245"/>
                  </a:lnTo>
                  <a:lnTo>
                    <a:pt x="404" y="257"/>
                  </a:lnTo>
                  <a:lnTo>
                    <a:pt x="419" y="271"/>
                  </a:lnTo>
                  <a:lnTo>
                    <a:pt x="435" y="287"/>
                  </a:lnTo>
                  <a:lnTo>
                    <a:pt x="447" y="306"/>
                  </a:lnTo>
                  <a:lnTo>
                    <a:pt x="457" y="326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9" name="Freeform 276"/>
            <p:cNvSpPr>
              <a:spLocks/>
            </p:cNvSpPr>
            <p:nvPr/>
          </p:nvSpPr>
          <p:spPr bwMode="auto">
            <a:xfrm>
              <a:off x="940" y="449"/>
              <a:ext cx="144" cy="121"/>
            </a:xfrm>
            <a:custGeom>
              <a:avLst/>
              <a:gdLst>
                <a:gd name="T0" fmla="*/ 219 w 288"/>
                <a:gd name="T1" fmla="*/ 232 h 241"/>
                <a:gd name="T2" fmla="*/ 228 w 288"/>
                <a:gd name="T3" fmla="*/ 220 h 241"/>
                <a:gd name="T4" fmla="*/ 246 w 288"/>
                <a:gd name="T5" fmla="*/ 215 h 241"/>
                <a:gd name="T6" fmla="*/ 258 w 288"/>
                <a:gd name="T7" fmla="*/ 220 h 241"/>
                <a:gd name="T8" fmla="*/ 262 w 288"/>
                <a:gd name="T9" fmla="*/ 225 h 241"/>
                <a:gd name="T10" fmla="*/ 271 w 288"/>
                <a:gd name="T11" fmla="*/ 226 h 241"/>
                <a:gd name="T12" fmla="*/ 284 w 288"/>
                <a:gd name="T13" fmla="*/ 228 h 241"/>
                <a:gd name="T14" fmla="*/ 288 w 288"/>
                <a:gd name="T15" fmla="*/ 227 h 241"/>
                <a:gd name="T16" fmla="*/ 282 w 288"/>
                <a:gd name="T17" fmla="*/ 220 h 241"/>
                <a:gd name="T18" fmla="*/ 272 w 288"/>
                <a:gd name="T19" fmla="*/ 213 h 241"/>
                <a:gd name="T20" fmla="*/ 263 w 288"/>
                <a:gd name="T21" fmla="*/ 211 h 241"/>
                <a:gd name="T22" fmla="*/ 250 w 288"/>
                <a:gd name="T23" fmla="*/ 212 h 241"/>
                <a:gd name="T24" fmla="*/ 238 w 288"/>
                <a:gd name="T25" fmla="*/ 202 h 241"/>
                <a:gd name="T26" fmla="*/ 234 w 288"/>
                <a:gd name="T27" fmla="*/ 192 h 241"/>
                <a:gd name="T28" fmla="*/ 237 w 288"/>
                <a:gd name="T29" fmla="*/ 184 h 241"/>
                <a:gd name="T30" fmla="*/ 241 w 288"/>
                <a:gd name="T31" fmla="*/ 180 h 241"/>
                <a:gd name="T32" fmla="*/ 248 w 288"/>
                <a:gd name="T33" fmla="*/ 174 h 241"/>
                <a:gd name="T34" fmla="*/ 261 w 288"/>
                <a:gd name="T35" fmla="*/ 169 h 241"/>
                <a:gd name="T36" fmla="*/ 272 w 288"/>
                <a:gd name="T37" fmla="*/ 144 h 241"/>
                <a:gd name="T38" fmla="*/ 265 w 288"/>
                <a:gd name="T39" fmla="*/ 99 h 241"/>
                <a:gd name="T40" fmla="*/ 227 w 288"/>
                <a:gd name="T41" fmla="*/ 60 h 241"/>
                <a:gd name="T42" fmla="*/ 161 w 288"/>
                <a:gd name="T43" fmla="*/ 33 h 241"/>
                <a:gd name="T44" fmla="*/ 100 w 288"/>
                <a:gd name="T45" fmla="*/ 24 h 241"/>
                <a:gd name="T46" fmla="*/ 64 w 288"/>
                <a:gd name="T47" fmla="*/ 17 h 241"/>
                <a:gd name="T48" fmla="*/ 33 w 288"/>
                <a:gd name="T49" fmla="*/ 9 h 241"/>
                <a:gd name="T50" fmla="*/ 8 w 288"/>
                <a:gd name="T51" fmla="*/ 2 h 241"/>
                <a:gd name="T52" fmla="*/ 11 w 288"/>
                <a:gd name="T53" fmla="*/ 12 h 241"/>
                <a:gd name="T54" fmla="*/ 28 w 288"/>
                <a:gd name="T55" fmla="*/ 41 h 241"/>
                <a:gd name="T56" fmla="*/ 41 w 288"/>
                <a:gd name="T57" fmla="*/ 73 h 241"/>
                <a:gd name="T58" fmla="*/ 51 w 288"/>
                <a:gd name="T59" fmla="*/ 104 h 241"/>
                <a:gd name="T60" fmla="*/ 60 w 288"/>
                <a:gd name="T61" fmla="*/ 133 h 241"/>
                <a:gd name="T62" fmla="*/ 79 w 288"/>
                <a:gd name="T63" fmla="*/ 172 h 241"/>
                <a:gd name="T64" fmla="*/ 117 w 288"/>
                <a:gd name="T65" fmla="*/ 211 h 241"/>
                <a:gd name="T66" fmla="*/ 178 w 288"/>
                <a:gd name="T67" fmla="*/ 23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8"/>
                <a:gd name="T103" fmla="*/ 0 h 241"/>
                <a:gd name="T104" fmla="*/ 288 w 288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8" h="241">
                  <a:moveTo>
                    <a:pt x="219" y="241"/>
                  </a:moveTo>
                  <a:lnTo>
                    <a:pt x="219" y="232"/>
                  </a:lnTo>
                  <a:lnTo>
                    <a:pt x="223" y="225"/>
                  </a:lnTo>
                  <a:lnTo>
                    <a:pt x="228" y="220"/>
                  </a:lnTo>
                  <a:lnTo>
                    <a:pt x="237" y="216"/>
                  </a:lnTo>
                  <a:lnTo>
                    <a:pt x="246" y="215"/>
                  </a:lnTo>
                  <a:lnTo>
                    <a:pt x="253" y="216"/>
                  </a:lnTo>
                  <a:lnTo>
                    <a:pt x="258" y="220"/>
                  </a:lnTo>
                  <a:lnTo>
                    <a:pt x="261" y="223"/>
                  </a:lnTo>
                  <a:lnTo>
                    <a:pt x="262" y="225"/>
                  </a:lnTo>
                  <a:lnTo>
                    <a:pt x="266" y="226"/>
                  </a:lnTo>
                  <a:lnTo>
                    <a:pt x="271" y="226"/>
                  </a:lnTo>
                  <a:lnTo>
                    <a:pt x="278" y="227"/>
                  </a:lnTo>
                  <a:lnTo>
                    <a:pt x="284" y="228"/>
                  </a:lnTo>
                  <a:lnTo>
                    <a:pt x="288" y="228"/>
                  </a:lnTo>
                  <a:lnTo>
                    <a:pt x="288" y="227"/>
                  </a:lnTo>
                  <a:lnTo>
                    <a:pt x="286" y="224"/>
                  </a:lnTo>
                  <a:lnTo>
                    <a:pt x="282" y="220"/>
                  </a:lnTo>
                  <a:lnTo>
                    <a:pt x="278" y="216"/>
                  </a:lnTo>
                  <a:lnTo>
                    <a:pt x="272" y="213"/>
                  </a:lnTo>
                  <a:lnTo>
                    <a:pt x="267" y="209"/>
                  </a:lnTo>
                  <a:lnTo>
                    <a:pt x="263" y="211"/>
                  </a:lnTo>
                  <a:lnTo>
                    <a:pt x="257" y="212"/>
                  </a:lnTo>
                  <a:lnTo>
                    <a:pt x="250" y="212"/>
                  </a:lnTo>
                  <a:lnTo>
                    <a:pt x="244" y="209"/>
                  </a:lnTo>
                  <a:lnTo>
                    <a:pt x="238" y="202"/>
                  </a:lnTo>
                  <a:lnTo>
                    <a:pt x="236" y="197"/>
                  </a:lnTo>
                  <a:lnTo>
                    <a:pt x="234" y="192"/>
                  </a:lnTo>
                  <a:lnTo>
                    <a:pt x="236" y="187"/>
                  </a:lnTo>
                  <a:lnTo>
                    <a:pt x="237" y="184"/>
                  </a:lnTo>
                  <a:lnTo>
                    <a:pt x="238" y="182"/>
                  </a:lnTo>
                  <a:lnTo>
                    <a:pt x="241" y="180"/>
                  </a:lnTo>
                  <a:lnTo>
                    <a:pt x="242" y="178"/>
                  </a:lnTo>
                  <a:lnTo>
                    <a:pt x="248" y="174"/>
                  </a:lnTo>
                  <a:lnTo>
                    <a:pt x="254" y="171"/>
                  </a:lnTo>
                  <a:lnTo>
                    <a:pt x="261" y="169"/>
                  </a:lnTo>
                  <a:lnTo>
                    <a:pt x="267" y="168"/>
                  </a:lnTo>
                  <a:lnTo>
                    <a:pt x="272" y="144"/>
                  </a:lnTo>
                  <a:lnTo>
                    <a:pt x="272" y="121"/>
                  </a:lnTo>
                  <a:lnTo>
                    <a:pt x="265" y="99"/>
                  </a:lnTo>
                  <a:lnTo>
                    <a:pt x="249" y="79"/>
                  </a:lnTo>
                  <a:lnTo>
                    <a:pt x="227" y="60"/>
                  </a:lnTo>
                  <a:lnTo>
                    <a:pt x="198" y="45"/>
                  </a:lnTo>
                  <a:lnTo>
                    <a:pt x="161" y="33"/>
                  </a:lnTo>
                  <a:lnTo>
                    <a:pt x="117" y="26"/>
                  </a:lnTo>
                  <a:lnTo>
                    <a:pt x="100" y="24"/>
                  </a:lnTo>
                  <a:lnTo>
                    <a:pt x="83" y="20"/>
                  </a:lnTo>
                  <a:lnTo>
                    <a:pt x="64" y="17"/>
                  </a:lnTo>
                  <a:lnTo>
                    <a:pt x="49" y="13"/>
                  </a:lnTo>
                  <a:lnTo>
                    <a:pt x="33" y="9"/>
                  </a:lnTo>
                  <a:lnTo>
                    <a:pt x="20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18" y="26"/>
                  </a:lnTo>
                  <a:lnTo>
                    <a:pt x="28" y="41"/>
                  </a:lnTo>
                  <a:lnTo>
                    <a:pt x="34" y="57"/>
                  </a:lnTo>
                  <a:lnTo>
                    <a:pt x="41" y="73"/>
                  </a:lnTo>
                  <a:lnTo>
                    <a:pt x="46" y="89"/>
                  </a:lnTo>
                  <a:lnTo>
                    <a:pt x="51" y="104"/>
                  </a:lnTo>
                  <a:lnTo>
                    <a:pt x="55" y="118"/>
                  </a:lnTo>
                  <a:lnTo>
                    <a:pt x="60" y="133"/>
                  </a:lnTo>
                  <a:lnTo>
                    <a:pt x="68" y="152"/>
                  </a:lnTo>
                  <a:lnTo>
                    <a:pt x="79" y="172"/>
                  </a:lnTo>
                  <a:lnTo>
                    <a:pt x="96" y="193"/>
                  </a:lnTo>
                  <a:lnTo>
                    <a:pt x="117" y="211"/>
                  </a:lnTo>
                  <a:lnTo>
                    <a:pt x="144" y="226"/>
                  </a:lnTo>
                  <a:lnTo>
                    <a:pt x="178" y="237"/>
                  </a:lnTo>
                  <a:lnTo>
                    <a:pt x="219" y="24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0" name="Freeform 277"/>
            <p:cNvSpPr>
              <a:spLocks/>
            </p:cNvSpPr>
            <p:nvPr/>
          </p:nvSpPr>
          <p:spPr bwMode="auto">
            <a:xfrm>
              <a:off x="1095" y="521"/>
              <a:ext cx="15" cy="13"/>
            </a:xfrm>
            <a:custGeom>
              <a:avLst/>
              <a:gdLst>
                <a:gd name="T0" fmla="*/ 0 w 31"/>
                <a:gd name="T1" fmla="*/ 11 h 26"/>
                <a:gd name="T2" fmla="*/ 2 w 31"/>
                <a:gd name="T3" fmla="*/ 6 h 26"/>
                <a:gd name="T4" fmla="*/ 6 w 31"/>
                <a:gd name="T5" fmla="*/ 2 h 26"/>
                <a:gd name="T6" fmla="*/ 11 w 31"/>
                <a:gd name="T7" fmla="*/ 0 h 26"/>
                <a:gd name="T8" fmla="*/ 16 w 31"/>
                <a:gd name="T9" fmla="*/ 0 h 26"/>
                <a:gd name="T10" fmla="*/ 21 w 31"/>
                <a:gd name="T11" fmla="*/ 2 h 26"/>
                <a:gd name="T12" fmla="*/ 27 w 31"/>
                <a:gd name="T13" fmla="*/ 4 h 26"/>
                <a:gd name="T14" fmla="*/ 29 w 31"/>
                <a:gd name="T15" fmla="*/ 8 h 26"/>
                <a:gd name="T16" fmla="*/ 31 w 31"/>
                <a:gd name="T17" fmla="*/ 13 h 26"/>
                <a:gd name="T18" fmla="*/ 29 w 31"/>
                <a:gd name="T19" fmla="*/ 18 h 26"/>
                <a:gd name="T20" fmla="*/ 27 w 31"/>
                <a:gd name="T21" fmla="*/ 23 h 26"/>
                <a:gd name="T22" fmla="*/ 21 w 31"/>
                <a:gd name="T23" fmla="*/ 25 h 26"/>
                <a:gd name="T24" fmla="*/ 17 w 31"/>
                <a:gd name="T25" fmla="*/ 26 h 26"/>
                <a:gd name="T26" fmla="*/ 12 w 31"/>
                <a:gd name="T27" fmla="*/ 25 h 26"/>
                <a:gd name="T28" fmla="*/ 7 w 31"/>
                <a:gd name="T29" fmla="*/ 21 h 26"/>
                <a:gd name="T30" fmla="*/ 2 w 31"/>
                <a:gd name="T31" fmla="*/ 16 h 26"/>
                <a:gd name="T32" fmla="*/ 0 w 31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1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7" y="4"/>
                  </a:lnTo>
                  <a:lnTo>
                    <a:pt x="29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7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5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1" name="Freeform 278"/>
            <p:cNvSpPr>
              <a:spLocks/>
            </p:cNvSpPr>
            <p:nvPr/>
          </p:nvSpPr>
          <p:spPr bwMode="auto">
            <a:xfrm>
              <a:off x="1125" y="538"/>
              <a:ext cx="17" cy="14"/>
            </a:xfrm>
            <a:custGeom>
              <a:avLst/>
              <a:gdLst>
                <a:gd name="T0" fmla="*/ 3 w 33"/>
                <a:gd name="T1" fmla="*/ 3 h 27"/>
                <a:gd name="T2" fmla="*/ 9 w 33"/>
                <a:gd name="T3" fmla="*/ 1 h 27"/>
                <a:gd name="T4" fmla="*/ 16 w 33"/>
                <a:gd name="T5" fmla="*/ 0 h 27"/>
                <a:gd name="T6" fmla="*/ 24 w 33"/>
                <a:gd name="T7" fmla="*/ 2 h 27"/>
                <a:gd name="T8" fmla="*/ 29 w 33"/>
                <a:gd name="T9" fmla="*/ 4 h 27"/>
                <a:gd name="T10" fmla="*/ 31 w 33"/>
                <a:gd name="T11" fmla="*/ 8 h 27"/>
                <a:gd name="T12" fmla="*/ 33 w 33"/>
                <a:gd name="T13" fmla="*/ 14 h 27"/>
                <a:gd name="T14" fmla="*/ 33 w 33"/>
                <a:gd name="T15" fmla="*/ 20 h 27"/>
                <a:gd name="T16" fmla="*/ 30 w 33"/>
                <a:gd name="T17" fmla="*/ 24 h 27"/>
                <a:gd name="T18" fmla="*/ 25 w 33"/>
                <a:gd name="T19" fmla="*/ 27 h 27"/>
                <a:gd name="T20" fmla="*/ 17 w 33"/>
                <a:gd name="T21" fmla="*/ 27 h 27"/>
                <a:gd name="T22" fmla="*/ 9 w 33"/>
                <a:gd name="T23" fmla="*/ 25 h 27"/>
                <a:gd name="T24" fmla="*/ 5 w 33"/>
                <a:gd name="T25" fmla="*/ 21 h 27"/>
                <a:gd name="T26" fmla="*/ 3 w 33"/>
                <a:gd name="T27" fmla="*/ 17 h 27"/>
                <a:gd name="T28" fmla="*/ 0 w 33"/>
                <a:gd name="T29" fmla="*/ 11 h 27"/>
                <a:gd name="T30" fmla="*/ 0 w 33"/>
                <a:gd name="T31" fmla="*/ 7 h 27"/>
                <a:gd name="T32" fmla="*/ 3 w 33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3" y="3"/>
                  </a:moveTo>
                  <a:lnTo>
                    <a:pt x="9" y="1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9" y="25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2" name="Freeform 279"/>
            <p:cNvSpPr>
              <a:spLocks/>
            </p:cNvSpPr>
            <p:nvPr/>
          </p:nvSpPr>
          <p:spPr bwMode="auto">
            <a:xfrm>
              <a:off x="1089" y="554"/>
              <a:ext cx="16" cy="14"/>
            </a:xfrm>
            <a:custGeom>
              <a:avLst/>
              <a:gdLst>
                <a:gd name="T0" fmla="*/ 2 w 31"/>
                <a:gd name="T1" fmla="*/ 5 h 27"/>
                <a:gd name="T2" fmla="*/ 6 w 31"/>
                <a:gd name="T3" fmla="*/ 2 h 27"/>
                <a:gd name="T4" fmla="*/ 13 w 31"/>
                <a:gd name="T5" fmla="*/ 0 h 27"/>
                <a:gd name="T6" fmla="*/ 21 w 31"/>
                <a:gd name="T7" fmla="*/ 0 h 27"/>
                <a:gd name="T8" fmla="*/ 27 w 31"/>
                <a:gd name="T9" fmla="*/ 3 h 27"/>
                <a:gd name="T10" fmla="*/ 31 w 31"/>
                <a:gd name="T11" fmla="*/ 9 h 27"/>
                <a:gd name="T12" fmla="*/ 31 w 31"/>
                <a:gd name="T13" fmla="*/ 14 h 27"/>
                <a:gd name="T14" fmla="*/ 28 w 31"/>
                <a:gd name="T15" fmla="*/ 19 h 27"/>
                <a:gd name="T16" fmla="*/ 26 w 31"/>
                <a:gd name="T17" fmla="*/ 24 h 27"/>
                <a:gd name="T18" fmla="*/ 21 w 31"/>
                <a:gd name="T19" fmla="*/ 26 h 27"/>
                <a:gd name="T20" fmla="*/ 15 w 31"/>
                <a:gd name="T21" fmla="*/ 27 h 27"/>
                <a:gd name="T22" fmla="*/ 9 w 31"/>
                <a:gd name="T23" fmla="*/ 27 h 27"/>
                <a:gd name="T24" fmla="*/ 4 w 31"/>
                <a:gd name="T25" fmla="*/ 24 h 27"/>
                <a:gd name="T26" fmla="*/ 1 w 31"/>
                <a:gd name="T27" fmla="*/ 19 h 27"/>
                <a:gd name="T28" fmla="*/ 0 w 31"/>
                <a:gd name="T29" fmla="*/ 14 h 27"/>
                <a:gd name="T30" fmla="*/ 0 w 31"/>
                <a:gd name="T31" fmla="*/ 9 h 27"/>
                <a:gd name="T32" fmla="*/ 2 w 31"/>
                <a:gd name="T33" fmla="*/ 5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" y="5"/>
                  </a:moveTo>
                  <a:lnTo>
                    <a:pt x="6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3" name="Freeform 280"/>
            <p:cNvSpPr>
              <a:spLocks/>
            </p:cNvSpPr>
            <p:nvPr/>
          </p:nvSpPr>
          <p:spPr bwMode="auto">
            <a:xfrm>
              <a:off x="1063" y="538"/>
              <a:ext cx="16" cy="13"/>
            </a:xfrm>
            <a:custGeom>
              <a:avLst/>
              <a:gdLst>
                <a:gd name="T0" fmla="*/ 6 w 33"/>
                <a:gd name="T1" fmla="*/ 1 h 25"/>
                <a:gd name="T2" fmla="*/ 2 w 33"/>
                <a:gd name="T3" fmla="*/ 5 h 25"/>
                <a:gd name="T4" fmla="*/ 0 w 33"/>
                <a:gd name="T5" fmla="*/ 10 h 25"/>
                <a:gd name="T6" fmla="*/ 0 w 33"/>
                <a:gd name="T7" fmla="*/ 16 h 25"/>
                <a:gd name="T8" fmla="*/ 3 w 33"/>
                <a:gd name="T9" fmla="*/ 21 h 25"/>
                <a:gd name="T10" fmla="*/ 8 w 33"/>
                <a:gd name="T11" fmla="*/ 23 h 25"/>
                <a:gd name="T12" fmla="*/ 16 w 33"/>
                <a:gd name="T13" fmla="*/ 25 h 25"/>
                <a:gd name="T14" fmla="*/ 24 w 33"/>
                <a:gd name="T15" fmla="*/ 25 h 25"/>
                <a:gd name="T16" fmla="*/ 29 w 33"/>
                <a:gd name="T17" fmla="*/ 23 h 25"/>
                <a:gd name="T18" fmla="*/ 32 w 33"/>
                <a:gd name="T19" fmla="*/ 20 h 25"/>
                <a:gd name="T20" fmla="*/ 33 w 33"/>
                <a:gd name="T21" fmla="*/ 15 h 25"/>
                <a:gd name="T22" fmla="*/ 33 w 33"/>
                <a:gd name="T23" fmla="*/ 10 h 25"/>
                <a:gd name="T24" fmla="*/ 32 w 33"/>
                <a:gd name="T25" fmla="*/ 6 h 25"/>
                <a:gd name="T26" fmla="*/ 28 w 33"/>
                <a:gd name="T27" fmla="*/ 3 h 25"/>
                <a:gd name="T28" fmla="*/ 20 w 33"/>
                <a:gd name="T29" fmla="*/ 0 h 25"/>
                <a:gd name="T30" fmla="*/ 12 w 33"/>
                <a:gd name="T31" fmla="*/ 0 h 25"/>
                <a:gd name="T32" fmla="*/ 6 w 3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5"/>
                <a:gd name="T53" fmla="*/ 33 w 3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5">
                  <a:moveTo>
                    <a:pt x="6" y="1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6" y="25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4" name="Freeform 281"/>
            <p:cNvSpPr>
              <a:spLocks/>
            </p:cNvSpPr>
            <p:nvPr/>
          </p:nvSpPr>
          <p:spPr bwMode="auto">
            <a:xfrm>
              <a:off x="1053" y="563"/>
              <a:ext cx="14" cy="12"/>
            </a:xfrm>
            <a:custGeom>
              <a:avLst/>
              <a:gdLst>
                <a:gd name="T0" fmla="*/ 0 w 27"/>
                <a:gd name="T1" fmla="*/ 15 h 24"/>
                <a:gd name="T2" fmla="*/ 0 w 27"/>
                <a:gd name="T3" fmla="*/ 11 h 24"/>
                <a:gd name="T4" fmla="*/ 0 w 27"/>
                <a:gd name="T5" fmla="*/ 7 h 24"/>
                <a:gd name="T6" fmla="*/ 4 w 27"/>
                <a:gd name="T7" fmla="*/ 3 h 24"/>
                <a:gd name="T8" fmla="*/ 10 w 27"/>
                <a:gd name="T9" fmla="*/ 1 h 24"/>
                <a:gd name="T10" fmla="*/ 18 w 27"/>
                <a:gd name="T11" fmla="*/ 0 h 24"/>
                <a:gd name="T12" fmla="*/ 23 w 27"/>
                <a:gd name="T13" fmla="*/ 1 h 24"/>
                <a:gd name="T14" fmla="*/ 26 w 27"/>
                <a:gd name="T15" fmla="*/ 4 h 24"/>
                <a:gd name="T16" fmla="*/ 27 w 27"/>
                <a:gd name="T17" fmla="*/ 8 h 24"/>
                <a:gd name="T18" fmla="*/ 27 w 27"/>
                <a:gd name="T19" fmla="*/ 12 h 24"/>
                <a:gd name="T20" fmla="*/ 26 w 27"/>
                <a:gd name="T21" fmla="*/ 17 h 24"/>
                <a:gd name="T22" fmla="*/ 22 w 27"/>
                <a:gd name="T23" fmla="*/ 22 h 24"/>
                <a:gd name="T24" fmla="*/ 18 w 27"/>
                <a:gd name="T25" fmla="*/ 24 h 24"/>
                <a:gd name="T26" fmla="*/ 13 w 27"/>
                <a:gd name="T27" fmla="*/ 24 h 24"/>
                <a:gd name="T28" fmla="*/ 7 w 27"/>
                <a:gd name="T29" fmla="*/ 22 h 24"/>
                <a:gd name="T30" fmla="*/ 2 w 27"/>
                <a:gd name="T31" fmla="*/ 18 h 24"/>
                <a:gd name="T32" fmla="*/ 0 w 27"/>
                <a:gd name="T33" fmla="*/ 1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4"/>
                <a:gd name="T53" fmla="*/ 27 w 2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4">
                  <a:moveTo>
                    <a:pt x="0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5" name="Freeform 282"/>
            <p:cNvSpPr>
              <a:spLocks/>
            </p:cNvSpPr>
            <p:nvPr/>
          </p:nvSpPr>
          <p:spPr bwMode="auto">
            <a:xfrm>
              <a:off x="1078" y="581"/>
              <a:ext cx="13" cy="14"/>
            </a:xfrm>
            <a:custGeom>
              <a:avLst/>
              <a:gdLst>
                <a:gd name="T0" fmla="*/ 8 w 25"/>
                <a:gd name="T1" fmla="*/ 27 h 27"/>
                <a:gd name="T2" fmla="*/ 2 w 25"/>
                <a:gd name="T3" fmla="*/ 26 h 27"/>
                <a:gd name="T4" fmla="*/ 0 w 25"/>
                <a:gd name="T5" fmla="*/ 22 h 27"/>
                <a:gd name="T6" fmla="*/ 0 w 25"/>
                <a:gd name="T7" fmla="*/ 18 h 27"/>
                <a:gd name="T8" fmla="*/ 0 w 25"/>
                <a:gd name="T9" fmla="*/ 13 h 27"/>
                <a:gd name="T10" fmla="*/ 2 w 25"/>
                <a:gd name="T11" fmla="*/ 7 h 27"/>
                <a:gd name="T12" fmla="*/ 6 w 25"/>
                <a:gd name="T13" fmla="*/ 3 h 27"/>
                <a:gd name="T14" fmla="*/ 11 w 25"/>
                <a:gd name="T15" fmla="*/ 1 h 27"/>
                <a:gd name="T16" fmla="*/ 15 w 25"/>
                <a:gd name="T17" fmla="*/ 0 h 27"/>
                <a:gd name="T18" fmla="*/ 18 w 25"/>
                <a:gd name="T19" fmla="*/ 1 h 27"/>
                <a:gd name="T20" fmla="*/ 22 w 25"/>
                <a:gd name="T21" fmla="*/ 4 h 27"/>
                <a:gd name="T22" fmla="*/ 23 w 25"/>
                <a:gd name="T23" fmla="*/ 9 h 27"/>
                <a:gd name="T24" fmla="*/ 25 w 25"/>
                <a:gd name="T25" fmla="*/ 14 h 27"/>
                <a:gd name="T26" fmla="*/ 23 w 25"/>
                <a:gd name="T27" fmla="*/ 18 h 27"/>
                <a:gd name="T28" fmla="*/ 19 w 25"/>
                <a:gd name="T29" fmla="*/ 22 h 27"/>
                <a:gd name="T30" fmla="*/ 14 w 25"/>
                <a:gd name="T31" fmla="*/ 26 h 27"/>
                <a:gd name="T32" fmla="*/ 8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8" y="27"/>
                  </a:move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19" y="22"/>
                  </a:lnTo>
                  <a:lnTo>
                    <a:pt x="14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6" name="Freeform 283"/>
            <p:cNvSpPr>
              <a:spLocks/>
            </p:cNvSpPr>
            <p:nvPr/>
          </p:nvSpPr>
          <p:spPr bwMode="auto">
            <a:xfrm>
              <a:off x="1101" y="569"/>
              <a:ext cx="14" cy="15"/>
            </a:xfrm>
            <a:custGeom>
              <a:avLst/>
              <a:gdLst>
                <a:gd name="T0" fmla="*/ 2 w 29"/>
                <a:gd name="T1" fmla="*/ 15 h 30"/>
                <a:gd name="T2" fmla="*/ 4 w 29"/>
                <a:gd name="T3" fmla="*/ 11 h 30"/>
                <a:gd name="T4" fmla="*/ 7 w 29"/>
                <a:gd name="T5" fmla="*/ 5 h 30"/>
                <a:gd name="T6" fmla="*/ 12 w 29"/>
                <a:gd name="T7" fmla="*/ 1 h 30"/>
                <a:gd name="T8" fmla="*/ 19 w 29"/>
                <a:gd name="T9" fmla="*/ 0 h 30"/>
                <a:gd name="T10" fmla="*/ 25 w 29"/>
                <a:gd name="T11" fmla="*/ 1 h 30"/>
                <a:gd name="T12" fmla="*/ 28 w 29"/>
                <a:gd name="T13" fmla="*/ 4 h 30"/>
                <a:gd name="T14" fmla="*/ 29 w 29"/>
                <a:gd name="T15" fmla="*/ 10 h 30"/>
                <a:gd name="T16" fmla="*/ 29 w 29"/>
                <a:gd name="T17" fmla="*/ 15 h 30"/>
                <a:gd name="T18" fmla="*/ 26 w 29"/>
                <a:gd name="T19" fmla="*/ 20 h 30"/>
                <a:gd name="T20" fmla="*/ 21 w 29"/>
                <a:gd name="T21" fmla="*/ 26 h 30"/>
                <a:gd name="T22" fmla="*/ 15 w 29"/>
                <a:gd name="T23" fmla="*/ 29 h 30"/>
                <a:gd name="T24" fmla="*/ 9 w 29"/>
                <a:gd name="T25" fmla="*/ 30 h 30"/>
                <a:gd name="T26" fmla="*/ 5 w 29"/>
                <a:gd name="T27" fmla="*/ 29 h 30"/>
                <a:gd name="T28" fmla="*/ 2 w 29"/>
                <a:gd name="T29" fmla="*/ 25 h 30"/>
                <a:gd name="T30" fmla="*/ 0 w 29"/>
                <a:gd name="T31" fmla="*/ 20 h 30"/>
                <a:gd name="T32" fmla="*/ 2 w 29"/>
                <a:gd name="T33" fmla="*/ 15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0"/>
                <a:gd name="T53" fmla="*/ 29 w 2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0">
                  <a:moveTo>
                    <a:pt x="2" y="15"/>
                  </a:moveTo>
                  <a:lnTo>
                    <a:pt x="4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21" y="26"/>
                  </a:lnTo>
                  <a:lnTo>
                    <a:pt x="15" y="29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7" name="Freeform 284"/>
            <p:cNvSpPr>
              <a:spLocks/>
            </p:cNvSpPr>
            <p:nvPr/>
          </p:nvSpPr>
          <p:spPr bwMode="auto">
            <a:xfrm>
              <a:off x="1119" y="572"/>
              <a:ext cx="15" cy="12"/>
            </a:xfrm>
            <a:custGeom>
              <a:avLst/>
              <a:gdLst>
                <a:gd name="T0" fmla="*/ 25 w 30"/>
                <a:gd name="T1" fmla="*/ 2 h 25"/>
                <a:gd name="T2" fmla="*/ 27 w 30"/>
                <a:gd name="T3" fmla="*/ 6 h 25"/>
                <a:gd name="T4" fmla="*/ 30 w 30"/>
                <a:gd name="T5" fmla="*/ 9 h 25"/>
                <a:gd name="T6" fmla="*/ 30 w 30"/>
                <a:gd name="T7" fmla="*/ 13 h 25"/>
                <a:gd name="T8" fmla="*/ 29 w 30"/>
                <a:gd name="T9" fmla="*/ 18 h 25"/>
                <a:gd name="T10" fmla="*/ 25 w 30"/>
                <a:gd name="T11" fmla="*/ 21 h 25"/>
                <a:gd name="T12" fmla="*/ 20 w 30"/>
                <a:gd name="T13" fmla="*/ 24 h 25"/>
                <a:gd name="T14" fmla="*/ 14 w 30"/>
                <a:gd name="T15" fmla="*/ 25 h 25"/>
                <a:gd name="T16" fmla="*/ 10 w 30"/>
                <a:gd name="T17" fmla="*/ 25 h 25"/>
                <a:gd name="T18" fmla="*/ 6 w 30"/>
                <a:gd name="T19" fmla="*/ 23 h 25"/>
                <a:gd name="T20" fmla="*/ 3 w 30"/>
                <a:gd name="T21" fmla="*/ 19 h 25"/>
                <a:gd name="T22" fmla="*/ 0 w 30"/>
                <a:gd name="T23" fmla="*/ 14 h 25"/>
                <a:gd name="T24" fmla="*/ 1 w 30"/>
                <a:gd name="T25" fmla="*/ 10 h 25"/>
                <a:gd name="T26" fmla="*/ 5 w 30"/>
                <a:gd name="T27" fmla="*/ 6 h 25"/>
                <a:gd name="T28" fmla="*/ 9 w 30"/>
                <a:gd name="T29" fmla="*/ 2 h 25"/>
                <a:gd name="T30" fmla="*/ 16 w 30"/>
                <a:gd name="T31" fmla="*/ 0 h 25"/>
                <a:gd name="T32" fmla="*/ 25 w 30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5" y="2"/>
                  </a:moveTo>
                  <a:lnTo>
                    <a:pt x="27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0" y="24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8" name="Freeform 285"/>
            <p:cNvSpPr>
              <a:spLocks/>
            </p:cNvSpPr>
            <p:nvPr/>
          </p:nvSpPr>
          <p:spPr bwMode="auto">
            <a:xfrm>
              <a:off x="954" y="589"/>
              <a:ext cx="122" cy="69"/>
            </a:xfrm>
            <a:custGeom>
              <a:avLst/>
              <a:gdLst>
                <a:gd name="T0" fmla="*/ 241 w 245"/>
                <a:gd name="T1" fmla="*/ 14 h 138"/>
                <a:gd name="T2" fmla="*/ 236 w 245"/>
                <a:gd name="T3" fmla="*/ 10 h 138"/>
                <a:gd name="T4" fmla="*/ 233 w 245"/>
                <a:gd name="T5" fmla="*/ 4 h 138"/>
                <a:gd name="T6" fmla="*/ 223 w 245"/>
                <a:gd name="T7" fmla="*/ 15 h 138"/>
                <a:gd name="T8" fmla="*/ 196 w 245"/>
                <a:gd name="T9" fmla="*/ 11 h 138"/>
                <a:gd name="T10" fmla="*/ 145 w 245"/>
                <a:gd name="T11" fmla="*/ 1 h 138"/>
                <a:gd name="T12" fmla="*/ 106 w 245"/>
                <a:gd name="T13" fmla="*/ 1 h 138"/>
                <a:gd name="T14" fmla="*/ 98 w 245"/>
                <a:gd name="T15" fmla="*/ 5 h 138"/>
                <a:gd name="T16" fmla="*/ 132 w 245"/>
                <a:gd name="T17" fmla="*/ 4 h 138"/>
                <a:gd name="T18" fmla="*/ 177 w 245"/>
                <a:gd name="T19" fmla="*/ 13 h 138"/>
                <a:gd name="T20" fmla="*/ 207 w 245"/>
                <a:gd name="T21" fmla="*/ 25 h 138"/>
                <a:gd name="T22" fmla="*/ 203 w 245"/>
                <a:gd name="T23" fmla="*/ 30 h 138"/>
                <a:gd name="T24" fmla="*/ 183 w 245"/>
                <a:gd name="T25" fmla="*/ 39 h 138"/>
                <a:gd name="T26" fmla="*/ 164 w 245"/>
                <a:gd name="T27" fmla="*/ 42 h 138"/>
                <a:gd name="T28" fmla="*/ 124 w 245"/>
                <a:gd name="T29" fmla="*/ 33 h 138"/>
                <a:gd name="T30" fmla="*/ 82 w 245"/>
                <a:gd name="T31" fmla="*/ 30 h 138"/>
                <a:gd name="T32" fmla="*/ 61 w 245"/>
                <a:gd name="T33" fmla="*/ 38 h 138"/>
                <a:gd name="T34" fmla="*/ 76 w 245"/>
                <a:gd name="T35" fmla="*/ 36 h 138"/>
                <a:gd name="T36" fmla="*/ 97 w 245"/>
                <a:gd name="T37" fmla="*/ 38 h 138"/>
                <a:gd name="T38" fmla="*/ 120 w 245"/>
                <a:gd name="T39" fmla="*/ 41 h 138"/>
                <a:gd name="T40" fmla="*/ 150 w 245"/>
                <a:gd name="T41" fmla="*/ 47 h 138"/>
                <a:gd name="T42" fmla="*/ 158 w 245"/>
                <a:gd name="T43" fmla="*/ 54 h 138"/>
                <a:gd name="T44" fmla="*/ 140 w 245"/>
                <a:gd name="T45" fmla="*/ 60 h 138"/>
                <a:gd name="T46" fmla="*/ 122 w 245"/>
                <a:gd name="T47" fmla="*/ 66 h 138"/>
                <a:gd name="T48" fmla="*/ 109 w 245"/>
                <a:gd name="T49" fmla="*/ 68 h 138"/>
                <a:gd name="T50" fmla="*/ 90 w 245"/>
                <a:gd name="T51" fmla="*/ 63 h 138"/>
                <a:gd name="T52" fmla="*/ 72 w 245"/>
                <a:gd name="T53" fmla="*/ 58 h 138"/>
                <a:gd name="T54" fmla="*/ 50 w 245"/>
                <a:gd name="T55" fmla="*/ 58 h 138"/>
                <a:gd name="T56" fmla="*/ 76 w 245"/>
                <a:gd name="T57" fmla="*/ 67 h 138"/>
                <a:gd name="T58" fmla="*/ 84 w 245"/>
                <a:gd name="T59" fmla="*/ 75 h 138"/>
                <a:gd name="T60" fmla="*/ 47 w 245"/>
                <a:gd name="T61" fmla="*/ 85 h 138"/>
                <a:gd name="T62" fmla="*/ 10 w 245"/>
                <a:gd name="T63" fmla="*/ 94 h 138"/>
                <a:gd name="T64" fmla="*/ 0 w 245"/>
                <a:gd name="T65" fmla="*/ 98 h 138"/>
                <a:gd name="T66" fmla="*/ 21 w 245"/>
                <a:gd name="T67" fmla="*/ 98 h 138"/>
                <a:gd name="T68" fmla="*/ 60 w 245"/>
                <a:gd name="T69" fmla="*/ 92 h 138"/>
                <a:gd name="T70" fmla="*/ 97 w 245"/>
                <a:gd name="T71" fmla="*/ 84 h 138"/>
                <a:gd name="T72" fmla="*/ 97 w 245"/>
                <a:gd name="T73" fmla="*/ 107 h 138"/>
                <a:gd name="T74" fmla="*/ 81 w 245"/>
                <a:gd name="T75" fmla="*/ 137 h 138"/>
                <a:gd name="T76" fmla="*/ 90 w 245"/>
                <a:gd name="T77" fmla="*/ 133 h 138"/>
                <a:gd name="T78" fmla="*/ 116 w 245"/>
                <a:gd name="T79" fmla="*/ 92 h 138"/>
                <a:gd name="T80" fmla="*/ 133 w 245"/>
                <a:gd name="T81" fmla="*/ 76 h 138"/>
                <a:gd name="T82" fmla="*/ 157 w 245"/>
                <a:gd name="T83" fmla="*/ 69 h 138"/>
                <a:gd name="T84" fmla="*/ 175 w 245"/>
                <a:gd name="T85" fmla="*/ 62 h 138"/>
                <a:gd name="T86" fmla="*/ 169 w 245"/>
                <a:gd name="T87" fmla="*/ 107 h 138"/>
                <a:gd name="T88" fmla="*/ 164 w 245"/>
                <a:gd name="T89" fmla="*/ 127 h 138"/>
                <a:gd name="T90" fmla="*/ 177 w 245"/>
                <a:gd name="T91" fmla="*/ 107 h 138"/>
                <a:gd name="T92" fmla="*/ 190 w 245"/>
                <a:gd name="T93" fmla="*/ 57 h 138"/>
                <a:gd name="T94" fmla="*/ 215 w 245"/>
                <a:gd name="T95" fmla="*/ 38 h 138"/>
                <a:gd name="T96" fmla="*/ 226 w 245"/>
                <a:gd name="T97" fmla="*/ 30 h 138"/>
                <a:gd name="T98" fmla="*/ 226 w 245"/>
                <a:gd name="T99" fmla="*/ 49 h 138"/>
                <a:gd name="T100" fmla="*/ 221 w 245"/>
                <a:gd name="T101" fmla="*/ 97 h 138"/>
                <a:gd name="T102" fmla="*/ 242 w 245"/>
                <a:gd name="T103" fmla="*/ 34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5"/>
                <a:gd name="T157" fmla="*/ 0 h 138"/>
                <a:gd name="T158" fmla="*/ 245 w 245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5" h="138">
                  <a:moveTo>
                    <a:pt x="245" y="15"/>
                  </a:moveTo>
                  <a:lnTo>
                    <a:pt x="243" y="15"/>
                  </a:lnTo>
                  <a:lnTo>
                    <a:pt x="241" y="14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10"/>
                  </a:lnTo>
                  <a:lnTo>
                    <a:pt x="234" y="8"/>
                  </a:lnTo>
                  <a:lnTo>
                    <a:pt x="233" y="6"/>
                  </a:lnTo>
                  <a:lnTo>
                    <a:pt x="233" y="4"/>
                  </a:lnTo>
                  <a:lnTo>
                    <a:pt x="229" y="8"/>
                  </a:lnTo>
                  <a:lnTo>
                    <a:pt x="225" y="12"/>
                  </a:lnTo>
                  <a:lnTo>
                    <a:pt x="223" y="15"/>
                  </a:lnTo>
                  <a:lnTo>
                    <a:pt x="220" y="17"/>
                  </a:lnTo>
                  <a:lnTo>
                    <a:pt x="211" y="14"/>
                  </a:lnTo>
                  <a:lnTo>
                    <a:pt x="196" y="11"/>
                  </a:lnTo>
                  <a:lnTo>
                    <a:pt x="181" y="6"/>
                  </a:lnTo>
                  <a:lnTo>
                    <a:pt x="164" y="4"/>
                  </a:lnTo>
                  <a:lnTo>
                    <a:pt x="145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5" y="4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2" y="4"/>
                  </a:lnTo>
                  <a:lnTo>
                    <a:pt x="148" y="6"/>
                  </a:lnTo>
                  <a:lnTo>
                    <a:pt x="162" y="10"/>
                  </a:lnTo>
                  <a:lnTo>
                    <a:pt x="177" y="13"/>
                  </a:lnTo>
                  <a:lnTo>
                    <a:pt x="188" y="16"/>
                  </a:lnTo>
                  <a:lnTo>
                    <a:pt x="199" y="20"/>
                  </a:lnTo>
                  <a:lnTo>
                    <a:pt x="207" y="25"/>
                  </a:lnTo>
                  <a:lnTo>
                    <a:pt x="209" y="28"/>
                  </a:lnTo>
                  <a:lnTo>
                    <a:pt x="208" y="29"/>
                  </a:lnTo>
                  <a:lnTo>
                    <a:pt x="203" y="30"/>
                  </a:lnTo>
                  <a:lnTo>
                    <a:pt x="198" y="32"/>
                  </a:lnTo>
                  <a:lnTo>
                    <a:pt x="191" y="35"/>
                  </a:lnTo>
                  <a:lnTo>
                    <a:pt x="183" y="39"/>
                  </a:lnTo>
                  <a:lnTo>
                    <a:pt x="177" y="42"/>
                  </a:lnTo>
                  <a:lnTo>
                    <a:pt x="171" y="45"/>
                  </a:lnTo>
                  <a:lnTo>
                    <a:pt x="164" y="42"/>
                  </a:lnTo>
                  <a:lnTo>
                    <a:pt x="152" y="40"/>
                  </a:lnTo>
                  <a:lnTo>
                    <a:pt x="139" y="36"/>
                  </a:lnTo>
                  <a:lnTo>
                    <a:pt x="124" y="33"/>
                  </a:lnTo>
                  <a:lnTo>
                    <a:pt x="109" y="31"/>
                  </a:lnTo>
                  <a:lnTo>
                    <a:pt x="94" y="30"/>
                  </a:lnTo>
                  <a:lnTo>
                    <a:pt x="82" y="30"/>
                  </a:lnTo>
                  <a:lnTo>
                    <a:pt x="72" y="32"/>
                  </a:lnTo>
                  <a:lnTo>
                    <a:pt x="65" y="35"/>
                  </a:lnTo>
                  <a:lnTo>
                    <a:pt x="61" y="38"/>
                  </a:lnTo>
                  <a:lnTo>
                    <a:pt x="63" y="39"/>
                  </a:lnTo>
                  <a:lnTo>
                    <a:pt x="71" y="38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90" y="36"/>
                  </a:lnTo>
                  <a:lnTo>
                    <a:pt x="97" y="38"/>
                  </a:lnTo>
                  <a:lnTo>
                    <a:pt x="105" y="38"/>
                  </a:lnTo>
                  <a:lnTo>
                    <a:pt x="113" y="39"/>
                  </a:lnTo>
                  <a:lnTo>
                    <a:pt x="120" y="41"/>
                  </a:lnTo>
                  <a:lnTo>
                    <a:pt x="127" y="42"/>
                  </a:lnTo>
                  <a:lnTo>
                    <a:pt x="140" y="45"/>
                  </a:lnTo>
                  <a:lnTo>
                    <a:pt x="150" y="47"/>
                  </a:lnTo>
                  <a:lnTo>
                    <a:pt x="157" y="49"/>
                  </a:lnTo>
                  <a:lnTo>
                    <a:pt x="162" y="52"/>
                  </a:lnTo>
                  <a:lnTo>
                    <a:pt x="158" y="54"/>
                  </a:lnTo>
                  <a:lnTo>
                    <a:pt x="153" y="56"/>
                  </a:lnTo>
                  <a:lnTo>
                    <a:pt x="147" y="58"/>
                  </a:lnTo>
                  <a:lnTo>
                    <a:pt x="140" y="60"/>
                  </a:lnTo>
                  <a:lnTo>
                    <a:pt x="133" y="62"/>
                  </a:lnTo>
                  <a:lnTo>
                    <a:pt x="127" y="63"/>
                  </a:lnTo>
                  <a:lnTo>
                    <a:pt x="122" y="66"/>
                  </a:lnTo>
                  <a:lnTo>
                    <a:pt x="118" y="67"/>
                  </a:lnTo>
                  <a:lnTo>
                    <a:pt x="114" y="68"/>
                  </a:lnTo>
                  <a:lnTo>
                    <a:pt x="109" y="68"/>
                  </a:lnTo>
                  <a:lnTo>
                    <a:pt x="102" y="67"/>
                  </a:lnTo>
                  <a:lnTo>
                    <a:pt x="97" y="66"/>
                  </a:lnTo>
                  <a:lnTo>
                    <a:pt x="90" y="63"/>
                  </a:lnTo>
                  <a:lnTo>
                    <a:pt x="84" y="61"/>
                  </a:lnTo>
                  <a:lnTo>
                    <a:pt x="77" y="60"/>
                  </a:lnTo>
                  <a:lnTo>
                    <a:pt x="72" y="58"/>
                  </a:lnTo>
                  <a:lnTo>
                    <a:pt x="63" y="56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54" y="60"/>
                  </a:lnTo>
                  <a:lnTo>
                    <a:pt x="64" y="63"/>
                  </a:lnTo>
                  <a:lnTo>
                    <a:pt x="76" y="67"/>
                  </a:lnTo>
                  <a:lnTo>
                    <a:pt x="85" y="70"/>
                  </a:lnTo>
                  <a:lnTo>
                    <a:pt x="92" y="73"/>
                  </a:lnTo>
                  <a:lnTo>
                    <a:pt x="84" y="75"/>
                  </a:lnTo>
                  <a:lnTo>
                    <a:pt x="73" y="78"/>
                  </a:lnTo>
                  <a:lnTo>
                    <a:pt x="60" y="82"/>
                  </a:lnTo>
                  <a:lnTo>
                    <a:pt x="47" y="85"/>
                  </a:lnTo>
                  <a:lnTo>
                    <a:pt x="33" y="88"/>
                  </a:lnTo>
                  <a:lnTo>
                    <a:pt x="21" y="91"/>
                  </a:lnTo>
                  <a:lnTo>
                    <a:pt x="10" y="94"/>
                  </a:lnTo>
                  <a:lnTo>
                    <a:pt x="5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33" y="96"/>
                  </a:lnTo>
                  <a:lnTo>
                    <a:pt x="46" y="95"/>
                  </a:lnTo>
                  <a:lnTo>
                    <a:pt x="60" y="92"/>
                  </a:lnTo>
                  <a:lnTo>
                    <a:pt x="73" y="89"/>
                  </a:lnTo>
                  <a:lnTo>
                    <a:pt x="86" y="86"/>
                  </a:lnTo>
                  <a:lnTo>
                    <a:pt x="97" y="84"/>
                  </a:lnTo>
                  <a:lnTo>
                    <a:pt x="103" y="81"/>
                  </a:lnTo>
                  <a:lnTo>
                    <a:pt x="102" y="92"/>
                  </a:lnTo>
                  <a:lnTo>
                    <a:pt x="97" y="107"/>
                  </a:lnTo>
                  <a:lnTo>
                    <a:pt x="92" y="123"/>
                  </a:lnTo>
                  <a:lnTo>
                    <a:pt x="85" y="132"/>
                  </a:lnTo>
                  <a:lnTo>
                    <a:pt x="81" y="137"/>
                  </a:lnTo>
                  <a:lnTo>
                    <a:pt x="82" y="138"/>
                  </a:lnTo>
                  <a:lnTo>
                    <a:pt x="86" y="137"/>
                  </a:lnTo>
                  <a:lnTo>
                    <a:pt x="90" y="133"/>
                  </a:lnTo>
                  <a:lnTo>
                    <a:pt x="98" y="124"/>
                  </a:lnTo>
                  <a:lnTo>
                    <a:pt x="107" y="109"/>
                  </a:lnTo>
                  <a:lnTo>
                    <a:pt x="116" y="92"/>
                  </a:lnTo>
                  <a:lnTo>
                    <a:pt x="120" y="81"/>
                  </a:lnTo>
                  <a:lnTo>
                    <a:pt x="126" y="80"/>
                  </a:lnTo>
                  <a:lnTo>
                    <a:pt x="133" y="76"/>
                  </a:lnTo>
                  <a:lnTo>
                    <a:pt x="141" y="74"/>
                  </a:lnTo>
                  <a:lnTo>
                    <a:pt x="149" y="71"/>
                  </a:lnTo>
                  <a:lnTo>
                    <a:pt x="157" y="69"/>
                  </a:lnTo>
                  <a:lnTo>
                    <a:pt x="165" y="66"/>
                  </a:lnTo>
                  <a:lnTo>
                    <a:pt x="171" y="63"/>
                  </a:lnTo>
                  <a:lnTo>
                    <a:pt x="175" y="62"/>
                  </a:lnTo>
                  <a:lnTo>
                    <a:pt x="175" y="74"/>
                  </a:lnTo>
                  <a:lnTo>
                    <a:pt x="173" y="90"/>
                  </a:lnTo>
                  <a:lnTo>
                    <a:pt x="169" y="107"/>
                  </a:lnTo>
                  <a:lnTo>
                    <a:pt x="165" y="119"/>
                  </a:lnTo>
                  <a:lnTo>
                    <a:pt x="162" y="125"/>
                  </a:lnTo>
                  <a:lnTo>
                    <a:pt x="164" y="127"/>
                  </a:lnTo>
                  <a:lnTo>
                    <a:pt x="166" y="126"/>
                  </a:lnTo>
                  <a:lnTo>
                    <a:pt x="170" y="119"/>
                  </a:lnTo>
                  <a:lnTo>
                    <a:pt x="177" y="107"/>
                  </a:lnTo>
                  <a:lnTo>
                    <a:pt x="185" y="91"/>
                  </a:lnTo>
                  <a:lnTo>
                    <a:pt x="190" y="73"/>
                  </a:lnTo>
                  <a:lnTo>
                    <a:pt x="190" y="57"/>
                  </a:lnTo>
                  <a:lnTo>
                    <a:pt x="200" y="50"/>
                  </a:lnTo>
                  <a:lnTo>
                    <a:pt x="208" y="43"/>
                  </a:lnTo>
                  <a:lnTo>
                    <a:pt x="215" y="38"/>
                  </a:lnTo>
                  <a:lnTo>
                    <a:pt x="220" y="33"/>
                  </a:lnTo>
                  <a:lnTo>
                    <a:pt x="223" y="31"/>
                  </a:lnTo>
                  <a:lnTo>
                    <a:pt x="226" y="30"/>
                  </a:lnTo>
                  <a:lnTo>
                    <a:pt x="228" y="32"/>
                  </a:lnTo>
                  <a:lnTo>
                    <a:pt x="228" y="38"/>
                  </a:lnTo>
                  <a:lnTo>
                    <a:pt x="226" y="49"/>
                  </a:lnTo>
                  <a:lnTo>
                    <a:pt x="225" y="67"/>
                  </a:lnTo>
                  <a:lnTo>
                    <a:pt x="224" y="85"/>
                  </a:lnTo>
                  <a:lnTo>
                    <a:pt x="221" y="97"/>
                  </a:lnTo>
                  <a:lnTo>
                    <a:pt x="230" y="82"/>
                  </a:lnTo>
                  <a:lnTo>
                    <a:pt x="237" y="59"/>
                  </a:lnTo>
                  <a:lnTo>
                    <a:pt x="242" y="34"/>
                  </a:lnTo>
                  <a:lnTo>
                    <a:pt x="245" y="1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9" name="Freeform 286"/>
            <p:cNvSpPr>
              <a:spLocks/>
            </p:cNvSpPr>
            <p:nvPr/>
          </p:nvSpPr>
          <p:spPr bwMode="auto">
            <a:xfrm>
              <a:off x="962" y="466"/>
              <a:ext cx="99" cy="77"/>
            </a:xfrm>
            <a:custGeom>
              <a:avLst/>
              <a:gdLst>
                <a:gd name="T0" fmla="*/ 191 w 196"/>
                <a:gd name="T1" fmla="*/ 151 h 154"/>
                <a:gd name="T2" fmla="*/ 195 w 196"/>
                <a:gd name="T3" fmla="*/ 147 h 154"/>
                <a:gd name="T4" fmla="*/ 188 w 196"/>
                <a:gd name="T5" fmla="*/ 138 h 154"/>
                <a:gd name="T6" fmla="*/ 177 w 196"/>
                <a:gd name="T7" fmla="*/ 126 h 154"/>
                <a:gd name="T8" fmla="*/ 174 w 196"/>
                <a:gd name="T9" fmla="*/ 108 h 154"/>
                <a:gd name="T10" fmla="*/ 168 w 196"/>
                <a:gd name="T11" fmla="*/ 71 h 154"/>
                <a:gd name="T12" fmla="*/ 160 w 196"/>
                <a:gd name="T13" fmla="*/ 54 h 154"/>
                <a:gd name="T14" fmla="*/ 154 w 196"/>
                <a:gd name="T15" fmla="*/ 53 h 154"/>
                <a:gd name="T16" fmla="*/ 158 w 196"/>
                <a:gd name="T17" fmla="*/ 70 h 154"/>
                <a:gd name="T18" fmla="*/ 160 w 196"/>
                <a:gd name="T19" fmla="*/ 100 h 154"/>
                <a:gd name="T20" fmla="*/ 153 w 196"/>
                <a:gd name="T21" fmla="*/ 109 h 154"/>
                <a:gd name="T22" fmla="*/ 143 w 196"/>
                <a:gd name="T23" fmla="*/ 104 h 154"/>
                <a:gd name="T24" fmla="*/ 131 w 196"/>
                <a:gd name="T25" fmla="*/ 97 h 154"/>
                <a:gd name="T26" fmla="*/ 122 w 196"/>
                <a:gd name="T27" fmla="*/ 91 h 154"/>
                <a:gd name="T28" fmla="*/ 114 w 196"/>
                <a:gd name="T29" fmla="*/ 78 h 154"/>
                <a:gd name="T30" fmla="*/ 106 w 196"/>
                <a:gd name="T31" fmla="*/ 49 h 154"/>
                <a:gd name="T32" fmla="*/ 105 w 196"/>
                <a:gd name="T33" fmla="*/ 28 h 154"/>
                <a:gd name="T34" fmla="*/ 102 w 196"/>
                <a:gd name="T35" fmla="*/ 12 h 154"/>
                <a:gd name="T36" fmla="*/ 96 w 196"/>
                <a:gd name="T37" fmla="*/ 4 h 154"/>
                <a:gd name="T38" fmla="*/ 96 w 196"/>
                <a:gd name="T39" fmla="*/ 9 h 154"/>
                <a:gd name="T40" fmla="*/ 98 w 196"/>
                <a:gd name="T41" fmla="*/ 23 h 154"/>
                <a:gd name="T42" fmla="*/ 96 w 196"/>
                <a:gd name="T43" fmla="*/ 36 h 154"/>
                <a:gd name="T44" fmla="*/ 94 w 196"/>
                <a:gd name="T45" fmla="*/ 49 h 154"/>
                <a:gd name="T46" fmla="*/ 98 w 196"/>
                <a:gd name="T47" fmla="*/ 70 h 154"/>
                <a:gd name="T48" fmla="*/ 86 w 196"/>
                <a:gd name="T49" fmla="*/ 68 h 154"/>
                <a:gd name="T50" fmla="*/ 58 w 196"/>
                <a:gd name="T51" fmla="*/ 43 h 154"/>
                <a:gd name="T52" fmla="*/ 29 w 196"/>
                <a:gd name="T53" fmla="*/ 20 h 154"/>
                <a:gd name="T54" fmla="*/ 8 w 196"/>
                <a:gd name="T55" fmla="*/ 4 h 154"/>
                <a:gd name="T56" fmla="*/ 5 w 196"/>
                <a:gd name="T57" fmla="*/ 7 h 154"/>
                <a:gd name="T58" fmla="*/ 18 w 196"/>
                <a:gd name="T59" fmla="*/ 22 h 154"/>
                <a:gd name="T60" fmla="*/ 33 w 196"/>
                <a:gd name="T61" fmla="*/ 38 h 154"/>
                <a:gd name="T62" fmla="*/ 43 w 196"/>
                <a:gd name="T63" fmla="*/ 50 h 154"/>
                <a:gd name="T64" fmla="*/ 50 w 196"/>
                <a:gd name="T65" fmla="*/ 57 h 154"/>
                <a:gd name="T66" fmla="*/ 60 w 196"/>
                <a:gd name="T67" fmla="*/ 67 h 154"/>
                <a:gd name="T68" fmla="*/ 73 w 196"/>
                <a:gd name="T69" fmla="*/ 77 h 154"/>
                <a:gd name="T70" fmla="*/ 86 w 196"/>
                <a:gd name="T71" fmla="*/ 84 h 154"/>
                <a:gd name="T72" fmla="*/ 85 w 196"/>
                <a:gd name="T73" fmla="*/ 86 h 154"/>
                <a:gd name="T74" fmla="*/ 73 w 196"/>
                <a:gd name="T75" fmla="*/ 86 h 154"/>
                <a:gd name="T76" fmla="*/ 60 w 196"/>
                <a:gd name="T77" fmla="*/ 84 h 154"/>
                <a:gd name="T78" fmla="*/ 50 w 196"/>
                <a:gd name="T79" fmla="*/ 81 h 154"/>
                <a:gd name="T80" fmla="*/ 41 w 196"/>
                <a:gd name="T81" fmla="*/ 76 h 154"/>
                <a:gd name="T82" fmla="*/ 33 w 196"/>
                <a:gd name="T83" fmla="*/ 78 h 154"/>
                <a:gd name="T84" fmla="*/ 42 w 196"/>
                <a:gd name="T85" fmla="*/ 85 h 154"/>
                <a:gd name="T86" fmla="*/ 59 w 196"/>
                <a:gd name="T87" fmla="*/ 93 h 154"/>
                <a:gd name="T88" fmla="*/ 81 w 196"/>
                <a:gd name="T89" fmla="*/ 99 h 154"/>
                <a:gd name="T90" fmla="*/ 103 w 196"/>
                <a:gd name="T91" fmla="*/ 104 h 154"/>
                <a:gd name="T92" fmla="*/ 118 w 196"/>
                <a:gd name="T93" fmla="*/ 105 h 154"/>
                <a:gd name="T94" fmla="*/ 130 w 196"/>
                <a:gd name="T95" fmla="*/ 110 h 154"/>
                <a:gd name="T96" fmla="*/ 140 w 196"/>
                <a:gd name="T97" fmla="*/ 117 h 154"/>
                <a:gd name="T98" fmla="*/ 149 w 196"/>
                <a:gd name="T99" fmla="*/ 123 h 154"/>
                <a:gd name="T100" fmla="*/ 148 w 196"/>
                <a:gd name="T101" fmla="*/ 128 h 154"/>
                <a:gd name="T102" fmla="*/ 132 w 196"/>
                <a:gd name="T103" fmla="*/ 132 h 154"/>
                <a:gd name="T104" fmla="*/ 114 w 196"/>
                <a:gd name="T105" fmla="*/ 134 h 154"/>
                <a:gd name="T106" fmla="*/ 98 w 196"/>
                <a:gd name="T107" fmla="*/ 134 h 154"/>
                <a:gd name="T108" fmla="*/ 84 w 196"/>
                <a:gd name="T109" fmla="*/ 133 h 154"/>
                <a:gd name="T110" fmla="*/ 81 w 196"/>
                <a:gd name="T111" fmla="*/ 136 h 154"/>
                <a:gd name="T112" fmla="*/ 102 w 196"/>
                <a:gd name="T113" fmla="*/ 140 h 154"/>
                <a:gd name="T114" fmla="*/ 124 w 196"/>
                <a:gd name="T115" fmla="*/ 141 h 154"/>
                <a:gd name="T116" fmla="*/ 145 w 196"/>
                <a:gd name="T117" fmla="*/ 140 h 154"/>
                <a:gd name="T118" fmla="*/ 164 w 196"/>
                <a:gd name="T119" fmla="*/ 139 h 154"/>
                <a:gd name="T120" fmla="*/ 175 w 196"/>
                <a:gd name="T121" fmla="*/ 140 h 154"/>
                <a:gd name="T122" fmla="*/ 186 w 196"/>
                <a:gd name="T123" fmla="*/ 149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4"/>
                <a:gd name="T188" fmla="*/ 196 w 196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4">
                  <a:moveTo>
                    <a:pt x="190" y="154"/>
                  </a:moveTo>
                  <a:lnTo>
                    <a:pt x="191" y="151"/>
                  </a:lnTo>
                  <a:lnTo>
                    <a:pt x="192" y="149"/>
                  </a:lnTo>
                  <a:lnTo>
                    <a:pt x="195" y="147"/>
                  </a:lnTo>
                  <a:lnTo>
                    <a:pt x="196" y="145"/>
                  </a:lnTo>
                  <a:lnTo>
                    <a:pt x="188" y="138"/>
                  </a:lnTo>
                  <a:lnTo>
                    <a:pt x="181" y="132"/>
                  </a:lnTo>
                  <a:lnTo>
                    <a:pt x="177" y="126"/>
                  </a:lnTo>
                  <a:lnTo>
                    <a:pt x="175" y="120"/>
                  </a:lnTo>
                  <a:lnTo>
                    <a:pt x="174" y="108"/>
                  </a:lnTo>
                  <a:lnTo>
                    <a:pt x="171" y="90"/>
                  </a:lnTo>
                  <a:lnTo>
                    <a:pt x="168" y="71"/>
                  </a:lnTo>
                  <a:lnTo>
                    <a:pt x="164" y="60"/>
                  </a:lnTo>
                  <a:lnTo>
                    <a:pt x="160" y="54"/>
                  </a:lnTo>
                  <a:lnTo>
                    <a:pt x="156" y="51"/>
                  </a:lnTo>
                  <a:lnTo>
                    <a:pt x="154" y="53"/>
                  </a:lnTo>
                  <a:lnTo>
                    <a:pt x="156" y="58"/>
                  </a:lnTo>
                  <a:lnTo>
                    <a:pt x="158" y="70"/>
                  </a:lnTo>
                  <a:lnTo>
                    <a:pt x="160" y="85"/>
                  </a:lnTo>
                  <a:lnTo>
                    <a:pt x="160" y="100"/>
                  </a:lnTo>
                  <a:lnTo>
                    <a:pt x="158" y="111"/>
                  </a:lnTo>
                  <a:lnTo>
                    <a:pt x="153" y="109"/>
                  </a:lnTo>
                  <a:lnTo>
                    <a:pt x="148" y="106"/>
                  </a:lnTo>
                  <a:lnTo>
                    <a:pt x="143" y="104"/>
                  </a:lnTo>
                  <a:lnTo>
                    <a:pt x="137" y="100"/>
                  </a:lnTo>
                  <a:lnTo>
                    <a:pt x="131" y="97"/>
                  </a:lnTo>
                  <a:lnTo>
                    <a:pt x="127" y="94"/>
                  </a:lnTo>
                  <a:lnTo>
                    <a:pt x="122" y="91"/>
                  </a:lnTo>
                  <a:lnTo>
                    <a:pt x="119" y="88"/>
                  </a:lnTo>
                  <a:lnTo>
                    <a:pt x="114" y="78"/>
                  </a:lnTo>
                  <a:lnTo>
                    <a:pt x="110" y="64"/>
                  </a:lnTo>
                  <a:lnTo>
                    <a:pt x="106" y="49"/>
                  </a:lnTo>
                  <a:lnTo>
                    <a:pt x="105" y="37"/>
                  </a:lnTo>
                  <a:lnTo>
                    <a:pt x="105" y="28"/>
                  </a:lnTo>
                  <a:lnTo>
                    <a:pt x="103" y="20"/>
                  </a:lnTo>
                  <a:lnTo>
                    <a:pt x="102" y="12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7" y="15"/>
                  </a:lnTo>
                  <a:lnTo>
                    <a:pt x="98" y="23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4" y="49"/>
                  </a:lnTo>
                  <a:lnTo>
                    <a:pt x="96" y="60"/>
                  </a:lnTo>
                  <a:lnTo>
                    <a:pt x="98" y="70"/>
                  </a:lnTo>
                  <a:lnTo>
                    <a:pt x="99" y="78"/>
                  </a:lnTo>
                  <a:lnTo>
                    <a:pt x="86" y="68"/>
                  </a:lnTo>
                  <a:lnTo>
                    <a:pt x="72" y="56"/>
                  </a:lnTo>
                  <a:lnTo>
                    <a:pt x="58" y="43"/>
                  </a:lnTo>
                  <a:lnTo>
                    <a:pt x="43" y="32"/>
                  </a:lnTo>
                  <a:lnTo>
                    <a:pt x="29" y="20"/>
                  </a:lnTo>
                  <a:lnTo>
                    <a:pt x="17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4"/>
                  </a:lnTo>
                  <a:lnTo>
                    <a:pt x="18" y="22"/>
                  </a:lnTo>
                  <a:lnTo>
                    <a:pt x="26" y="31"/>
                  </a:lnTo>
                  <a:lnTo>
                    <a:pt x="33" y="38"/>
                  </a:lnTo>
                  <a:lnTo>
                    <a:pt x="38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4" y="62"/>
                  </a:lnTo>
                  <a:lnTo>
                    <a:pt x="60" y="67"/>
                  </a:lnTo>
                  <a:lnTo>
                    <a:pt x="67" y="71"/>
                  </a:lnTo>
                  <a:lnTo>
                    <a:pt x="73" y="77"/>
                  </a:lnTo>
                  <a:lnTo>
                    <a:pt x="80" y="81"/>
                  </a:lnTo>
                  <a:lnTo>
                    <a:pt x="86" y="84"/>
                  </a:lnTo>
                  <a:lnTo>
                    <a:pt x="90" y="86"/>
                  </a:lnTo>
                  <a:lnTo>
                    <a:pt x="85" y="86"/>
                  </a:lnTo>
                  <a:lnTo>
                    <a:pt x="80" y="86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0" y="84"/>
                  </a:lnTo>
                  <a:lnTo>
                    <a:pt x="54" y="82"/>
                  </a:lnTo>
                  <a:lnTo>
                    <a:pt x="50" y="81"/>
                  </a:lnTo>
                  <a:lnTo>
                    <a:pt x="46" y="79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7" y="82"/>
                  </a:lnTo>
                  <a:lnTo>
                    <a:pt x="42" y="85"/>
                  </a:lnTo>
                  <a:lnTo>
                    <a:pt x="50" y="89"/>
                  </a:lnTo>
                  <a:lnTo>
                    <a:pt x="59" y="93"/>
                  </a:lnTo>
                  <a:lnTo>
                    <a:pt x="69" y="96"/>
                  </a:lnTo>
                  <a:lnTo>
                    <a:pt x="81" y="99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3" y="104"/>
                  </a:lnTo>
                  <a:lnTo>
                    <a:pt x="118" y="105"/>
                  </a:lnTo>
                  <a:lnTo>
                    <a:pt x="123" y="107"/>
                  </a:lnTo>
                  <a:lnTo>
                    <a:pt x="130" y="110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5" y="120"/>
                  </a:lnTo>
                  <a:lnTo>
                    <a:pt x="149" y="123"/>
                  </a:lnTo>
                  <a:lnTo>
                    <a:pt x="153" y="126"/>
                  </a:lnTo>
                  <a:lnTo>
                    <a:pt x="148" y="128"/>
                  </a:lnTo>
                  <a:lnTo>
                    <a:pt x="140" y="131"/>
                  </a:lnTo>
                  <a:lnTo>
                    <a:pt x="132" y="132"/>
                  </a:lnTo>
                  <a:lnTo>
                    <a:pt x="123" y="133"/>
                  </a:lnTo>
                  <a:lnTo>
                    <a:pt x="114" y="134"/>
                  </a:lnTo>
                  <a:lnTo>
                    <a:pt x="106" y="134"/>
                  </a:lnTo>
                  <a:lnTo>
                    <a:pt x="98" y="134"/>
                  </a:lnTo>
                  <a:lnTo>
                    <a:pt x="92" y="133"/>
                  </a:lnTo>
                  <a:lnTo>
                    <a:pt x="84" y="133"/>
                  </a:lnTo>
                  <a:lnTo>
                    <a:pt x="78" y="134"/>
                  </a:lnTo>
                  <a:lnTo>
                    <a:pt x="81" y="136"/>
                  </a:lnTo>
                  <a:lnTo>
                    <a:pt x="93" y="139"/>
                  </a:lnTo>
                  <a:lnTo>
                    <a:pt x="102" y="140"/>
                  </a:lnTo>
                  <a:lnTo>
                    <a:pt x="113" y="141"/>
                  </a:lnTo>
                  <a:lnTo>
                    <a:pt x="124" y="141"/>
                  </a:lnTo>
                  <a:lnTo>
                    <a:pt x="135" y="140"/>
                  </a:lnTo>
                  <a:lnTo>
                    <a:pt x="145" y="140"/>
                  </a:lnTo>
                  <a:lnTo>
                    <a:pt x="156" y="140"/>
                  </a:lnTo>
                  <a:lnTo>
                    <a:pt x="164" y="139"/>
                  </a:lnTo>
                  <a:lnTo>
                    <a:pt x="169" y="139"/>
                  </a:lnTo>
                  <a:lnTo>
                    <a:pt x="175" y="140"/>
                  </a:lnTo>
                  <a:lnTo>
                    <a:pt x="182" y="145"/>
                  </a:lnTo>
                  <a:lnTo>
                    <a:pt x="186" y="149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0" name="Freeform 287"/>
            <p:cNvSpPr>
              <a:spLocks/>
            </p:cNvSpPr>
            <p:nvPr/>
          </p:nvSpPr>
          <p:spPr bwMode="auto">
            <a:xfrm>
              <a:off x="1108" y="437"/>
              <a:ext cx="61" cy="117"/>
            </a:xfrm>
            <a:custGeom>
              <a:avLst/>
              <a:gdLst>
                <a:gd name="T0" fmla="*/ 13 w 122"/>
                <a:gd name="T1" fmla="*/ 193 h 234"/>
                <a:gd name="T2" fmla="*/ 22 w 122"/>
                <a:gd name="T3" fmla="*/ 183 h 234"/>
                <a:gd name="T4" fmla="*/ 29 w 122"/>
                <a:gd name="T5" fmla="*/ 186 h 234"/>
                <a:gd name="T6" fmla="*/ 33 w 122"/>
                <a:gd name="T7" fmla="*/ 166 h 234"/>
                <a:gd name="T8" fmla="*/ 13 w 122"/>
                <a:gd name="T9" fmla="*/ 132 h 234"/>
                <a:gd name="T10" fmla="*/ 1 w 122"/>
                <a:gd name="T11" fmla="*/ 96 h 234"/>
                <a:gd name="T12" fmla="*/ 5 w 122"/>
                <a:gd name="T13" fmla="*/ 97 h 234"/>
                <a:gd name="T14" fmla="*/ 27 w 122"/>
                <a:gd name="T15" fmla="*/ 135 h 234"/>
                <a:gd name="T16" fmla="*/ 47 w 122"/>
                <a:gd name="T17" fmla="*/ 110 h 234"/>
                <a:gd name="T18" fmla="*/ 46 w 122"/>
                <a:gd name="T19" fmla="*/ 66 h 234"/>
                <a:gd name="T20" fmla="*/ 44 w 122"/>
                <a:gd name="T21" fmla="*/ 27 h 234"/>
                <a:gd name="T22" fmla="*/ 50 w 122"/>
                <a:gd name="T23" fmla="*/ 28 h 234"/>
                <a:gd name="T24" fmla="*/ 51 w 122"/>
                <a:gd name="T25" fmla="*/ 51 h 234"/>
                <a:gd name="T26" fmla="*/ 63 w 122"/>
                <a:gd name="T27" fmla="*/ 51 h 234"/>
                <a:gd name="T28" fmla="*/ 92 w 122"/>
                <a:gd name="T29" fmla="*/ 2 h 234"/>
                <a:gd name="T30" fmla="*/ 98 w 122"/>
                <a:gd name="T31" fmla="*/ 3 h 234"/>
                <a:gd name="T32" fmla="*/ 79 w 122"/>
                <a:gd name="T33" fmla="*/ 35 h 234"/>
                <a:gd name="T34" fmla="*/ 76 w 122"/>
                <a:gd name="T35" fmla="*/ 64 h 234"/>
                <a:gd name="T36" fmla="*/ 102 w 122"/>
                <a:gd name="T37" fmla="*/ 55 h 234"/>
                <a:gd name="T38" fmla="*/ 109 w 122"/>
                <a:gd name="T39" fmla="*/ 54 h 234"/>
                <a:gd name="T40" fmla="*/ 97 w 122"/>
                <a:gd name="T41" fmla="*/ 63 h 234"/>
                <a:gd name="T42" fmla="*/ 79 w 122"/>
                <a:gd name="T43" fmla="*/ 72 h 234"/>
                <a:gd name="T44" fmla="*/ 65 w 122"/>
                <a:gd name="T45" fmla="*/ 80 h 234"/>
                <a:gd name="T46" fmla="*/ 54 w 122"/>
                <a:gd name="T47" fmla="*/ 134 h 234"/>
                <a:gd name="T48" fmla="*/ 68 w 122"/>
                <a:gd name="T49" fmla="*/ 142 h 234"/>
                <a:gd name="T50" fmla="*/ 94 w 122"/>
                <a:gd name="T51" fmla="*/ 139 h 234"/>
                <a:gd name="T52" fmla="*/ 111 w 122"/>
                <a:gd name="T53" fmla="*/ 134 h 234"/>
                <a:gd name="T54" fmla="*/ 116 w 122"/>
                <a:gd name="T55" fmla="*/ 133 h 234"/>
                <a:gd name="T56" fmla="*/ 102 w 122"/>
                <a:gd name="T57" fmla="*/ 141 h 234"/>
                <a:gd name="T58" fmla="*/ 73 w 122"/>
                <a:gd name="T59" fmla="*/ 152 h 234"/>
                <a:gd name="T60" fmla="*/ 52 w 122"/>
                <a:gd name="T61" fmla="*/ 160 h 234"/>
                <a:gd name="T62" fmla="*/ 42 w 122"/>
                <a:gd name="T63" fmla="*/ 181 h 234"/>
                <a:gd name="T64" fmla="*/ 51 w 122"/>
                <a:gd name="T65" fmla="*/ 192 h 234"/>
                <a:gd name="T66" fmla="*/ 72 w 122"/>
                <a:gd name="T67" fmla="*/ 188 h 234"/>
                <a:gd name="T68" fmla="*/ 94 w 122"/>
                <a:gd name="T69" fmla="*/ 179 h 234"/>
                <a:gd name="T70" fmla="*/ 111 w 122"/>
                <a:gd name="T71" fmla="*/ 171 h 234"/>
                <a:gd name="T72" fmla="*/ 122 w 122"/>
                <a:gd name="T73" fmla="*/ 165 h 234"/>
                <a:gd name="T74" fmla="*/ 114 w 122"/>
                <a:gd name="T75" fmla="*/ 177 h 234"/>
                <a:gd name="T76" fmla="*/ 98 w 122"/>
                <a:gd name="T77" fmla="*/ 194 h 234"/>
                <a:gd name="T78" fmla="*/ 81 w 122"/>
                <a:gd name="T79" fmla="*/ 209 h 234"/>
                <a:gd name="T80" fmla="*/ 75 w 122"/>
                <a:gd name="T81" fmla="*/ 205 h 234"/>
                <a:gd name="T82" fmla="*/ 63 w 122"/>
                <a:gd name="T83" fmla="*/ 194 h 234"/>
                <a:gd name="T84" fmla="*/ 33 w 122"/>
                <a:gd name="T85" fmla="*/ 197 h 234"/>
                <a:gd name="T86" fmla="*/ 26 w 122"/>
                <a:gd name="T87" fmla="*/ 211 h 234"/>
                <a:gd name="T88" fmla="*/ 13 w 122"/>
                <a:gd name="T89" fmla="*/ 227 h 234"/>
                <a:gd name="T90" fmla="*/ 9 w 122"/>
                <a:gd name="T91" fmla="*/ 226 h 234"/>
                <a:gd name="T92" fmla="*/ 18 w 122"/>
                <a:gd name="T93" fmla="*/ 207 h 234"/>
                <a:gd name="T94" fmla="*/ 6 w 122"/>
                <a:gd name="T95" fmla="*/ 200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234"/>
                <a:gd name="T146" fmla="*/ 122 w 122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234">
                  <a:moveTo>
                    <a:pt x="0" y="202"/>
                  </a:moveTo>
                  <a:lnTo>
                    <a:pt x="8" y="197"/>
                  </a:lnTo>
                  <a:lnTo>
                    <a:pt x="13" y="193"/>
                  </a:lnTo>
                  <a:lnTo>
                    <a:pt x="17" y="186"/>
                  </a:lnTo>
                  <a:lnTo>
                    <a:pt x="20" y="181"/>
                  </a:lnTo>
                  <a:lnTo>
                    <a:pt x="22" y="183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9" y="186"/>
                  </a:lnTo>
                  <a:lnTo>
                    <a:pt x="30" y="183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1" y="161"/>
                  </a:lnTo>
                  <a:lnTo>
                    <a:pt x="24" y="150"/>
                  </a:lnTo>
                  <a:lnTo>
                    <a:pt x="13" y="132"/>
                  </a:lnTo>
                  <a:lnTo>
                    <a:pt x="4" y="113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9" y="108"/>
                  </a:lnTo>
                  <a:lnTo>
                    <a:pt x="17" y="122"/>
                  </a:lnTo>
                  <a:lnTo>
                    <a:pt x="27" y="135"/>
                  </a:lnTo>
                  <a:lnTo>
                    <a:pt x="37" y="142"/>
                  </a:lnTo>
                  <a:lnTo>
                    <a:pt x="42" y="129"/>
                  </a:lnTo>
                  <a:lnTo>
                    <a:pt x="47" y="110"/>
                  </a:lnTo>
                  <a:lnTo>
                    <a:pt x="50" y="91"/>
                  </a:lnTo>
                  <a:lnTo>
                    <a:pt x="48" y="78"/>
                  </a:lnTo>
                  <a:lnTo>
                    <a:pt x="46" y="66"/>
                  </a:lnTo>
                  <a:lnTo>
                    <a:pt x="43" y="51"/>
                  </a:lnTo>
                  <a:lnTo>
                    <a:pt x="43" y="37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51" y="51"/>
                  </a:lnTo>
                  <a:lnTo>
                    <a:pt x="54" y="61"/>
                  </a:lnTo>
                  <a:lnTo>
                    <a:pt x="56" y="66"/>
                  </a:lnTo>
                  <a:lnTo>
                    <a:pt x="63" y="51"/>
                  </a:lnTo>
                  <a:lnTo>
                    <a:pt x="71" y="31"/>
                  </a:lnTo>
                  <a:lnTo>
                    <a:pt x="80" y="14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3" y="7"/>
                  </a:lnTo>
                  <a:lnTo>
                    <a:pt x="86" y="17"/>
                  </a:lnTo>
                  <a:lnTo>
                    <a:pt x="79" y="35"/>
                  </a:lnTo>
                  <a:lnTo>
                    <a:pt x="72" y="53"/>
                  </a:lnTo>
                  <a:lnTo>
                    <a:pt x="68" y="65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96" y="58"/>
                  </a:lnTo>
                  <a:lnTo>
                    <a:pt x="102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5" y="57"/>
                  </a:lnTo>
                  <a:lnTo>
                    <a:pt x="101" y="59"/>
                  </a:lnTo>
                  <a:lnTo>
                    <a:pt x="97" y="63"/>
                  </a:lnTo>
                  <a:lnTo>
                    <a:pt x="92" y="66"/>
                  </a:lnTo>
                  <a:lnTo>
                    <a:pt x="85" y="69"/>
                  </a:lnTo>
                  <a:lnTo>
                    <a:pt x="79" y="72"/>
                  </a:lnTo>
                  <a:lnTo>
                    <a:pt x="73" y="76"/>
                  </a:lnTo>
                  <a:lnTo>
                    <a:pt x="69" y="78"/>
                  </a:lnTo>
                  <a:lnTo>
                    <a:pt x="65" y="80"/>
                  </a:lnTo>
                  <a:lnTo>
                    <a:pt x="63" y="97"/>
                  </a:lnTo>
                  <a:lnTo>
                    <a:pt x="58" y="116"/>
                  </a:lnTo>
                  <a:lnTo>
                    <a:pt x="54" y="134"/>
                  </a:lnTo>
                  <a:lnTo>
                    <a:pt x="50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7" y="141"/>
                  </a:lnTo>
                  <a:lnTo>
                    <a:pt x="86" y="140"/>
                  </a:lnTo>
                  <a:lnTo>
                    <a:pt x="94" y="139"/>
                  </a:lnTo>
                  <a:lnTo>
                    <a:pt x="102" y="137"/>
                  </a:lnTo>
                  <a:lnTo>
                    <a:pt x="107" y="136"/>
                  </a:lnTo>
                  <a:lnTo>
                    <a:pt x="111" y="134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6" y="133"/>
                  </a:lnTo>
                  <a:lnTo>
                    <a:pt x="113" y="136"/>
                  </a:lnTo>
                  <a:lnTo>
                    <a:pt x="109" y="138"/>
                  </a:lnTo>
                  <a:lnTo>
                    <a:pt x="102" y="141"/>
                  </a:lnTo>
                  <a:lnTo>
                    <a:pt x="93" y="146"/>
                  </a:lnTo>
                  <a:lnTo>
                    <a:pt x="84" y="149"/>
                  </a:lnTo>
                  <a:lnTo>
                    <a:pt x="73" y="152"/>
                  </a:lnTo>
                  <a:lnTo>
                    <a:pt x="64" y="155"/>
                  </a:lnTo>
                  <a:lnTo>
                    <a:pt x="58" y="158"/>
                  </a:lnTo>
                  <a:lnTo>
                    <a:pt x="52" y="160"/>
                  </a:lnTo>
                  <a:lnTo>
                    <a:pt x="47" y="164"/>
                  </a:lnTo>
                  <a:lnTo>
                    <a:pt x="43" y="172"/>
                  </a:lnTo>
                  <a:lnTo>
                    <a:pt x="42" y="181"/>
                  </a:lnTo>
                  <a:lnTo>
                    <a:pt x="41" y="188"/>
                  </a:lnTo>
                  <a:lnTo>
                    <a:pt x="43" y="191"/>
                  </a:lnTo>
                  <a:lnTo>
                    <a:pt x="51" y="192"/>
                  </a:lnTo>
                  <a:lnTo>
                    <a:pt x="59" y="192"/>
                  </a:lnTo>
                  <a:lnTo>
                    <a:pt x="65" y="191"/>
                  </a:lnTo>
                  <a:lnTo>
                    <a:pt x="72" y="188"/>
                  </a:lnTo>
                  <a:lnTo>
                    <a:pt x="80" y="185"/>
                  </a:lnTo>
                  <a:lnTo>
                    <a:pt x="88" y="182"/>
                  </a:lnTo>
                  <a:lnTo>
                    <a:pt x="94" y="179"/>
                  </a:lnTo>
                  <a:lnTo>
                    <a:pt x="101" y="177"/>
                  </a:lnTo>
                  <a:lnTo>
                    <a:pt x="106" y="174"/>
                  </a:lnTo>
                  <a:lnTo>
                    <a:pt x="111" y="171"/>
                  </a:lnTo>
                  <a:lnTo>
                    <a:pt x="114" y="169"/>
                  </a:lnTo>
                  <a:lnTo>
                    <a:pt x="118" y="166"/>
                  </a:lnTo>
                  <a:lnTo>
                    <a:pt x="122" y="165"/>
                  </a:lnTo>
                  <a:lnTo>
                    <a:pt x="122" y="167"/>
                  </a:lnTo>
                  <a:lnTo>
                    <a:pt x="118" y="172"/>
                  </a:lnTo>
                  <a:lnTo>
                    <a:pt x="114" y="177"/>
                  </a:lnTo>
                  <a:lnTo>
                    <a:pt x="109" y="182"/>
                  </a:lnTo>
                  <a:lnTo>
                    <a:pt x="103" y="188"/>
                  </a:lnTo>
                  <a:lnTo>
                    <a:pt x="98" y="194"/>
                  </a:lnTo>
                  <a:lnTo>
                    <a:pt x="92" y="199"/>
                  </a:lnTo>
                  <a:lnTo>
                    <a:pt x="86" y="205"/>
                  </a:lnTo>
                  <a:lnTo>
                    <a:pt x="81" y="209"/>
                  </a:lnTo>
                  <a:lnTo>
                    <a:pt x="77" y="211"/>
                  </a:lnTo>
                  <a:lnTo>
                    <a:pt x="76" y="208"/>
                  </a:lnTo>
                  <a:lnTo>
                    <a:pt x="75" y="205"/>
                  </a:lnTo>
                  <a:lnTo>
                    <a:pt x="72" y="202"/>
                  </a:lnTo>
                  <a:lnTo>
                    <a:pt x="69" y="198"/>
                  </a:lnTo>
                  <a:lnTo>
                    <a:pt x="63" y="194"/>
                  </a:lnTo>
                  <a:lnTo>
                    <a:pt x="52" y="193"/>
                  </a:lnTo>
                  <a:lnTo>
                    <a:pt x="42" y="194"/>
                  </a:lnTo>
                  <a:lnTo>
                    <a:pt x="33" y="197"/>
                  </a:lnTo>
                  <a:lnTo>
                    <a:pt x="27" y="203"/>
                  </a:lnTo>
                  <a:lnTo>
                    <a:pt x="26" y="207"/>
                  </a:lnTo>
                  <a:lnTo>
                    <a:pt x="26" y="211"/>
                  </a:lnTo>
                  <a:lnTo>
                    <a:pt x="27" y="216"/>
                  </a:lnTo>
                  <a:lnTo>
                    <a:pt x="21" y="222"/>
                  </a:lnTo>
                  <a:lnTo>
                    <a:pt x="13" y="227"/>
                  </a:lnTo>
                  <a:lnTo>
                    <a:pt x="6" y="232"/>
                  </a:lnTo>
                  <a:lnTo>
                    <a:pt x="3" y="234"/>
                  </a:lnTo>
                  <a:lnTo>
                    <a:pt x="9" y="226"/>
                  </a:lnTo>
                  <a:lnTo>
                    <a:pt x="16" y="219"/>
                  </a:lnTo>
                  <a:lnTo>
                    <a:pt x="20" y="212"/>
                  </a:lnTo>
                  <a:lnTo>
                    <a:pt x="18" y="207"/>
                  </a:lnTo>
                  <a:lnTo>
                    <a:pt x="14" y="204"/>
                  </a:lnTo>
                  <a:lnTo>
                    <a:pt x="10" y="200"/>
                  </a:lnTo>
                  <a:lnTo>
                    <a:pt x="6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1" name="Freeform 288"/>
            <p:cNvSpPr>
              <a:spLocks/>
            </p:cNvSpPr>
            <p:nvPr/>
          </p:nvSpPr>
          <p:spPr bwMode="auto">
            <a:xfrm>
              <a:off x="1095" y="502"/>
              <a:ext cx="12" cy="15"/>
            </a:xfrm>
            <a:custGeom>
              <a:avLst/>
              <a:gdLst>
                <a:gd name="T0" fmla="*/ 22 w 22"/>
                <a:gd name="T1" fmla="*/ 28 h 31"/>
                <a:gd name="T2" fmla="*/ 17 w 22"/>
                <a:gd name="T3" fmla="*/ 27 h 31"/>
                <a:gd name="T4" fmla="*/ 12 w 22"/>
                <a:gd name="T5" fmla="*/ 27 h 31"/>
                <a:gd name="T6" fmla="*/ 8 w 22"/>
                <a:gd name="T7" fmla="*/ 29 h 31"/>
                <a:gd name="T8" fmla="*/ 4 w 22"/>
                <a:gd name="T9" fmla="*/ 31 h 31"/>
                <a:gd name="T10" fmla="*/ 2 w 22"/>
                <a:gd name="T11" fmla="*/ 23 h 31"/>
                <a:gd name="T12" fmla="*/ 1 w 22"/>
                <a:gd name="T13" fmla="*/ 17 h 31"/>
                <a:gd name="T14" fmla="*/ 0 w 22"/>
                <a:gd name="T15" fmla="*/ 10 h 31"/>
                <a:gd name="T16" fmla="*/ 0 w 22"/>
                <a:gd name="T17" fmla="*/ 4 h 31"/>
                <a:gd name="T18" fmla="*/ 1 w 22"/>
                <a:gd name="T19" fmla="*/ 1 h 31"/>
                <a:gd name="T20" fmla="*/ 2 w 22"/>
                <a:gd name="T21" fmla="*/ 0 h 31"/>
                <a:gd name="T22" fmla="*/ 4 w 22"/>
                <a:gd name="T23" fmla="*/ 3 h 31"/>
                <a:gd name="T24" fmla="*/ 4 w 22"/>
                <a:gd name="T25" fmla="*/ 5 h 31"/>
                <a:gd name="T26" fmla="*/ 6 w 22"/>
                <a:gd name="T27" fmla="*/ 10 h 31"/>
                <a:gd name="T28" fmla="*/ 10 w 22"/>
                <a:gd name="T29" fmla="*/ 17 h 31"/>
                <a:gd name="T30" fmla="*/ 15 w 22"/>
                <a:gd name="T31" fmla="*/ 23 h 31"/>
                <a:gd name="T32" fmla="*/ 22 w 22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1"/>
                <a:gd name="T53" fmla="*/ 22 w 2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1">
                  <a:moveTo>
                    <a:pt x="22" y="28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0"/>
                  </a:lnTo>
                  <a:lnTo>
                    <a:pt x="10" y="17"/>
                  </a:lnTo>
                  <a:lnTo>
                    <a:pt x="15" y="2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2" name="Freeform 289"/>
            <p:cNvSpPr>
              <a:spLocks/>
            </p:cNvSpPr>
            <p:nvPr/>
          </p:nvSpPr>
          <p:spPr bwMode="auto">
            <a:xfrm>
              <a:off x="1178" y="498"/>
              <a:ext cx="194" cy="97"/>
            </a:xfrm>
            <a:custGeom>
              <a:avLst/>
              <a:gdLst>
                <a:gd name="T0" fmla="*/ 38 w 387"/>
                <a:gd name="T1" fmla="*/ 137 h 194"/>
                <a:gd name="T2" fmla="*/ 74 w 387"/>
                <a:gd name="T3" fmla="*/ 118 h 194"/>
                <a:gd name="T4" fmla="*/ 97 w 387"/>
                <a:gd name="T5" fmla="*/ 72 h 194"/>
                <a:gd name="T6" fmla="*/ 125 w 387"/>
                <a:gd name="T7" fmla="*/ 36 h 194"/>
                <a:gd name="T8" fmla="*/ 162 w 387"/>
                <a:gd name="T9" fmla="*/ 4 h 194"/>
                <a:gd name="T10" fmla="*/ 174 w 387"/>
                <a:gd name="T11" fmla="*/ 3 h 194"/>
                <a:gd name="T12" fmla="*/ 150 w 387"/>
                <a:gd name="T13" fmla="*/ 24 h 194"/>
                <a:gd name="T14" fmla="*/ 115 w 387"/>
                <a:gd name="T15" fmla="*/ 60 h 194"/>
                <a:gd name="T16" fmla="*/ 101 w 387"/>
                <a:gd name="T17" fmla="*/ 96 h 194"/>
                <a:gd name="T18" fmla="*/ 103 w 387"/>
                <a:gd name="T19" fmla="*/ 104 h 194"/>
                <a:gd name="T20" fmla="*/ 128 w 387"/>
                <a:gd name="T21" fmla="*/ 91 h 194"/>
                <a:gd name="T22" fmla="*/ 157 w 387"/>
                <a:gd name="T23" fmla="*/ 75 h 194"/>
                <a:gd name="T24" fmla="*/ 195 w 387"/>
                <a:gd name="T25" fmla="*/ 39 h 194"/>
                <a:gd name="T26" fmla="*/ 251 w 387"/>
                <a:gd name="T27" fmla="*/ 6 h 194"/>
                <a:gd name="T28" fmla="*/ 272 w 387"/>
                <a:gd name="T29" fmla="*/ 3 h 194"/>
                <a:gd name="T30" fmla="*/ 226 w 387"/>
                <a:gd name="T31" fmla="*/ 30 h 194"/>
                <a:gd name="T32" fmla="*/ 182 w 387"/>
                <a:gd name="T33" fmla="*/ 70 h 194"/>
                <a:gd name="T34" fmla="*/ 187 w 387"/>
                <a:gd name="T35" fmla="*/ 78 h 194"/>
                <a:gd name="T36" fmla="*/ 213 w 387"/>
                <a:gd name="T37" fmla="*/ 74 h 194"/>
                <a:gd name="T38" fmla="*/ 237 w 387"/>
                <a:gd name="T39" fmla="*/ 70 h 194"/>
                <a:gd name="T40" fmla="*/ 279 w 387"/>
                <a:gd name="T41" fmla="*/ 48 h 194"/>
                <a:gd name="T42" fmla="*/ 335 w 387"/>
                <a:gd name="T43" fmla="*/ 27 h 194"/>
                <a:gd name="T44" fmla="*/ 349 w 387"/>
                <a:gd name="T45" fmla="*/ 28 h 194"/>
                <a:gd name="T46" fmla="*/ 306 w 387"/>
                <a:gd name="T47" fmla="*/ 43 h 194"/>
                <a:gd name="T48" fmla="*/ 270 w 387"/>
                <a:gd name="T49" fmla="*/ 67 h 194"/>
                <a:gd name="T50" fmla="*/ 309 w 387"/>
                <a:gd name="T51" fmla="*/ 71 h 194"/>
                <a:gd name="T52" fmla="*/ 364 w 387"/>
                <a:gd name="T53" fmla="*/ 60 h 194"/>
                <a:gd name="T54" fmla="*/ 387 w 387"/>
                <a:gd name="T55" fmla="*/ 55 h 194"/>
                <a:gd name="T56" fmla="*/ 353 w 387"/>
                <a:gd name="T57" fmla="*/ 72 h 194"/>
                <a:gd name="T58" fmla="*/ 288 w 387"/>
                <a:gd name="T59" fmla="*/ 86 h 194"/>
                <a:gd name="T60" fmla="*/ 296 w 387"/>
                <a:gd name="T61" fmla="*/ 101 h 194"/>
                <a:gd name="T62" fmla="*/ 338 w 387"/>
                <a:gd name="T63" fmla="*/ 119 h 194"/>
                <a:gd name="T64" fmla="*/ 353 w 387"/>
                <a:gd name="T65" fmla="*/ 130 h 194"/>
                <a:gd name="T66" fmla="*/ 309 w 387"/>
                <a:gd name="T67" fmla="*/ 118 h 194"/>
                <a:gd name="T68" fmla="*/ 254 w 387"/>
                <a:gd name="T69" fmla="*/ 97 h 194"/>
                <a:gd name="T70" fmla="*/ 225 w 387"/>
                <a:gd name="T71" fmla="*/ 94 h 194"/>
                <a:gd name="T72" fmla="*/ 192 w 387"/>
                <a:gd name="T73" fmla="*/ 96 h 194"/>
                <a:gd name="T74" fmla="*/ 205 w 387"/>
                <a:gd name="T75" fmla="*/ 114 h 194"/>
                <a:gd name="T76" fmla="*/ 237 w 387"/>
                <a:gd name="T77" fmla="*/ 135 h 194"/>
                <a:gd name="T78" fmla="*/ 273 w 387"/>
                <a:gd name="T79" fmla="*/ 153 h 194"/>
                <a:gd name="T80" fmla="*/ 287 w 387"/>
                <a:gd name="T81" fmla="*/ 166 h 194"/>
                <a:gd name="T82" fmla="*/ 235 w 387"/>
                <a:gd name="T83" fmla="*/ 141 h 194"/>
                <a:gd name="T84" fmla="*/ 183 w 387"/>
                <a:gd name="T85" fmla="*/ 114 h 194"/>
                <a:gd name="T86" fmla="*/ 158 w 387"/>
                <a:gd name="T87" fmla="*/ 106 h 194"/>
                <a:gd name="T88" fmla="*/ 133 w 387"/>
                <a:gd name="T89" fmla="*/ 114 h 194"/>
                <a:gd name="T90" fmla="*/ 106 w 387"/>
                <a:gd name="T91" fmla="*/ 122 h 194"/>
                <a:gd name="T92" fmla="*/ 105 w 387"/>
                <a:gd name="T93" fmla="*/ 132 h 194"/>
                <a:gd name="T94" fmla="*/ 140 w 387"/>
                <a:gd name="T95" fmla="*/ 155 h 194"/>
                <a:gd name="T96" fmla="*/ 192 w 387"/>
                <a:gd name="T97" fmla="*/ 184 h 194"/>
                <a:gd name="T98" fmla="*/ 199 w 387"/>
                <a:gd name="T99" fmla="*/ 194 h 194"/>
                <a:gd name="T100" fmla="*/ 148 w 387"/>
                <a:gd name="T101" fmla="*/ 169 h 194"/>
                <a:gd name="T102" fmla="*/ 94 w 387"/>
                <a:gd name="T103" fmla="*/ 142 h 194"/>
                <a:gd name="T104" fmla="*/ 60 w 387"/>
                <a:gd name="T105" fmla="*/ 145 h 194"/>
                <a:gd name="T106" fmla="*/ 10 w 387"/>
                <a:gd name="T107" fmla="*/ 158 h 194"/>
                <a:gd name="T108" fmla="*/ 8 w 387"/>
                <a:gd name="T109" fmla="*/ 154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7"/>
                <a:gd name="T166" fmla="*/ 0 h 194"/>
                <a:gd name="T167" fmla="*/ 387 w 387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7" h="194">
                  <a:moveTo>
                    <a:pt x="15" y="149"/>
                  </a:moveTo>
                  <a:lnTo>
                    <a:pt x="21" y="146"/>
                  </a:lnTo>
                  <a:lnTo>
                    <a:pt x="29" y="141"/>
                  </a:lnTo>
                  <a:lnTo>
                    <a:pt x="38" y="137"/>
                  </a:lnTo>
                  <a:lnTo>
                    <a:pt x="48" y="131"/>
                  </a:lnTo>
                  <a:lnTo>
                    <a:pt x="59" y="127"/>
                  </a:lnTo>
                  <a:lnTo>
                    <a:pt x="68" y="122"/>
                  </a:lnTo>
                  <a:lnTo>
                    <a:pt x="74" y="118"/>
                  </a:lnTo>
                  <a:lnTo>
                    <a:pt x="77" y="115"/>
                  </a:lnTo>
                  <a:lnTo>
                    <a:pt x="81" y="105"/>
                  </a:lnTo>
                  <a:lnTo>
                    <a:pt x="87" y="89"/>
                  </a:lnTo>
                  <a:lnTo>
                    <a:pt x="97" y="72"/>
                  </a:lnTo>
                  <a:lnTo>
                    <a:pt x="105" y="59"/>
                  </a:lnTo>
                  <a:lnTo>
                    <a:pt x="110" y="53"/>
                  </a:lnTo>
                  <a:lnTo>
                    <a:pt x="116" y="45"/>
                  </a:lnTo>
                  <a:lnTo>
                    <a:pt x="125" y="36"/>
                  </a:lnTo>
                  <a:lnTo>
                    <a:pt x="135" y="27"/>
                  </a:lnTo>
                  <a:lnTo>
                    <a:pt x="145" y="18"/>
                  </a:lnTo>
                  <a:lnTo>
                    <a:pt x="154" y="10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4" y="3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0" y="16"/>
                  </a:lnTo>
                  <a:lnTo>
                    <a:pt x="150" y="24"/>
                  </a:lnTo>
                  <a:lnTo>
                    <a:pt x="141" y="33"/>
                  </a:lnTo>
                  <a:lnTo>
                    <a:pt x="131" y="43"/>
                  </a:lnTo>
                  <a:lnTo>
                    <a:pt x="122" y="52"/>
                  </a:lnTo>
                  <a:lnTo>
                    <a:pt x="115" y="60"/>
                  </a:lnTo>
                  <a:lnTo>
                    <a:pt x="111" y="66"/>
                  </a:lnTo>
                  <a:lnTo>
                    <a:pt x="106" y="75"/>
                  </a:lnTo>
                  <a:lnTo>
                    <a:pt x="102" y="85"/>
                  </a:lnTo>
                  <a:lnTo>
                    <a:pt x="101" y="96"/>
                  </a:lnTo>
                  <a:lnTo>
                    <a:pt x="99" y="102"/>
                  </a:lnTo>
                  <a:lnTo>
                    <a:pt x="99" y="105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10" y="102"/>
                  </a:lnTo>
                  <a:lnTo>
                    <a:pt x="115" y="100"/>
                  </a:lnTo>
                  <a:lnTo>
                    <a:pt x="120" y="96"/>
                  </a:lnTo>
                  <a:lnTo>
                    <a:pt x="128" y="91"/>
                  </a:lnTo>
                  <a:lnTo>
                    <a:pt x="136" y="87"/>
                  </a:lnTo>
                  <a:lnTo>
                    <a:pt x="144" y="83"/>
                  </a:lnTo>
                  <a:lnTo>
                    <a:pt x="150" y="78"/>
                  </a:lnTo>
                  <a:lnTo>
                    <a:pt x="157" y="75"/>
                  </a:lnTo>
                  <a:lnTo>
                    <a:pt x="161" y="74"/>
                  </a:lnTo>
                  <a:lnTo>
                    <a:pt x="169" y="62"/>
                  </a:lnTo>
                  <a:lnTo>
                    <a:pt x="180" y="50"/>
                  </a:lnTo>
                  <a:lnTo>
                    <a:pt x="195" y="39"/>
                  </a:lnTo>
                  <a:lnTo>
                    <a:pt x="211" y="28"/>
                  </a:lnTo>
                  <a:lnTo>
                    <a:pt x="225" y="19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59" y="3"/>
                  </a:lnTo>
                  <a:lnTo>
                    <a:pt x="268" y="2"/>
                  </a:lnTo>
                  <a:lnTo>
                    <a:pt x="273" y="2"/>
                  </a:lnTo>
                  <a:lnTo>
                    <a:pt x="272" y="3"/>
                  </a:lnTo>
                  <a:lnTo>
                    <a:pt x="266" y="6"/>
                  </a:lnTo>
                  <a:lnTo>
                    <a:pt x="254" y="12"/>
                  </a:lnTo>
                  <a:lnTo>
                    <a:pt x="241" y="20"/>
                  </a:lnTo>
                  <a:lnTo>
                    <a:pt x="226" y="30"/>
                  </a:lnTo>
                  <a:lnTo>
                    <a:pt x="212" y="41"/>
                  </a:lnTo>
                  <a:lnTo>
                    <a:pt x="199" y="52"/>
                  </a:lnTo>
                  <a:lnTo>
                    <a:pt x="188" y="61"/>
                  </a:lnTo>
                  <a:lnTo>
                    <a:pt x="182" y="70"/>
                  </a:lnTo>
                  <a:lnTo>
                    <a:pt x="179" y="76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7" y="78"/>
                  </a:lnTo>
                  <a:lnTo>
                    <a:pt x="195" y="77"/>
                  </a:lnTo>
                  <a:lnTo>
                    <a:pt x="200" y="76"/>
                  </a:lnTo>
                  <a:lnTo>
                    <a:pt x="207" y="75"/>
                  </a:lnTo>
                  <a:lnTo>
                    <a:pt x="213" y="74"/>
                  </a:lnTo>
                  <a:lnTo>
                    <a:pt x="220" y="73"/>
                  </a:lnTo>
                  <a:lnTo>
                    <a:pt x="226" y="72"/>
                  </a:lnTo>
                  <a:lnTo>
                    <a:pt x="232" y="71"/>
                  </a:lnTo>
                  <a:lnTo>
                    <a:pt x="237" y="70"/>
                  </a:lnTo>
                  <a:lnTo>
                    <a:pt x="241" y="70"/>
                  </a:lnTo>
                  <a:lnTo>
                    <a:pt x="251" y="62"/>
                  </a:lnTo>
                  <a:lnTo>
                    <a:pt x="264" y="56"/>
                  </a:lnTo>
                  <a:lnTo>
                    <a:pt x="279" y="48"/>
                  </a:lnTo>
                  <a:lnTo>
                    <a:pt x="296" y="42"/>
                  </a:lnTo>
                  <a:lnTo>
                    <a:pt x="310" y="35"/>
                  </a:lnTo>
                  <a:lnTo>
                    <a:pt x="325" y="30"/>
                  </a:lnTo>
                  <a:lnTo>
                    <a:pt x="335" y="27"/>
                  </a:lnTo>
                  <a:lnTo>
                    <a:pt x="342" y="24"/>
                  </a:lnTo>
                  <a:lnTo>
                    <a:pt x="348" y="21"/>
                  </a:lnTo>
                  <a:lnTo>
                    <a:pt x="352" y="24"/>
                  </a:lnTo>
                  <a:lnTo>
                    <a:pt x="349" y="28"/>
                  </a:lnTo>
                  <a:lnTo>
                    <a:pt x="342" y="31"/>
                  </a:lnTo>
                  <a:lnTo>
                    <a:pt x="331" y="34"/>
                  </a:lnTo>
                  <a:lnTo>
                    <a:pt x="319" y="38"/>
                  </a:lnTo>
                  <a:lnTo>
                    <a:pt x="306" y="43"/>
                  </a:lnTo>
                  <a:lnTo>
                    <a:pt x="296" y="49"/>
                  </a:lnTo>
                  <a:lnTo>
                    <a:pt x="285" y="55"/>
                  </a:lnTo>
                  <a:lnTo>
                    <a:pt x="276" y="61"/>
                  </a:lnTo>
                  <a:lnTo>
                    <a:pt x="270" y="67"/>
                  </a:lnTo>
                  <a:lnTo>
                    <a:pt x="266" y="72"/>
                  </a:lnTo>
                  <a:lnTo>
                    <a:pt x="279" y="73"/>
                  </a:lnTo>
                  <a:lnTo>
                    <a:pt x="293" y="72"/>
                  </a:lnTo>
                  <a:lnTo>
                    <a:pt x="309" y="71"/>
                  </a:lnTo>
                  <a:lnTo>
                    <a:pt x="325" y="69"/>
                  </a:lnTo>
                  <a:lnTo>
                    <a:pt x="340" y="66"/>
                  </a:lnTo>
                  <a:lnTo>
                    <a:pt x="353" y="63"/>
                  </a:lnTo>
                  <a:lnTo>
                    <a:pt x="364" y="60"/>
                  </a:lnTo>
                  <a:lnTo>
                    <a:pt x="372" y="58"/>
                  </a:lnTo>
                  <a:lnTo>
                    <a:pt x="381" y="55"/>
                  </a:lnTo>
                  <a:lnTo>
                    <a:pt x="386" y="54"/>
                  </a:lnTo>
                  <a:lnTo>
                    <a:pt x="387" y="55"/>
                  </a:lnTo>
                  <a:lnTo>
                    <a:pt x="382" y="59"/>
                  </a:lnTo>
                  <a:lnTo>
                    <a:pt x="376" y="62"/>
                  </a:lnTo>
                  <a:lnTo>
                    <a:pt x="365" y="67"/>
                  </a:lnTo>
                  <a:lnTo>
                    <a:pt x="353" y="72"/>
                  </a:lnTo>
                  <a:lnTo>
                    <a:pt x="339" y="76"/>
                  </a:lnTo>
                  <a:lnTo>
                    <a:pt x="322" y="81"/>
                  </a:lnTo>
                  <a:lnTo>
                    <a:pt x="305" y="84"/>
                  </a:lnTo>
                  <a:lnTo>
                    <a:pt x="288" y="86"/>
                  </a:lnTo>
                  <a:lnTo>
                    <a:pt x="271" y="86"/>
                  </a:lnTo>
                  <a:lnTo>
                    <a:pt x="276" y="90"/>
                  </a:lnTo>
                  <a:lnTo>
                    <a:pt x="285" y="96"/>
                  </a:lnTo>
                  <a:lnTo>
                    <a:pt x="296" y="101"/>
                  </a:lnTo>
                  <a:lnTo>
                    <a:pt x="306" y="106"/>
                  </a:lnTo>
                  <a:lnTo>
                    <a:pt x="318" y="112"/>
                  </a:lnTo>
                  <a:lnTo>
                    <a:pt x="328" y="116"/>
                  </a:lnTo>
                  <a:lnTo>
                    <a:pt x="338" y="119"/>
                  </a:lnTo>
                  <a:lnTo>
                    <a:pt x="344" y="122"/>
                  </a:lnTo>
                  <a:lnTo>
                    <a:pt x="352" y="126"/>
                  </a:lnTo>
                  <a:lnTo>
                    <a:pt x="356" y="128"/>
                  </a:lnTo>
                  <a:lnTo>
                    <a:pt x="353" y="130"/>
                  </a:lnTo>
                  <a:lnTo>
                    <a:pt x="345" y="129"/>
                  </a:lnTo>
                  <a:lnTo>
                    <a:pt x="336" y="127"/>
                  </a:lnTo>
                  <a:lnTo>
                    <a:pt x="325" y="123"/>
                  </a:lnTo>
                  <a:lnTo>
                    <a:pt x="309" y="118"/>
                  </a:lnTo>
                  <a:lnTo>
                    <a:pt x="293" y="113"/>
                  </a:lnTo>
                  <a:lnTo>
                    <a:pt x="277" y="108"/>
                  </a:lnTo>
                  <a:lnTo>
                    <a:pt x="264" y="102"/>
                  </a:lnTo>
                  <a:lnTo>
                    <a:pt x="254" y="97"/>
                  </a:lnTo>
                  <a:lnTo>
                    <a:pt x="247" y="92"/>
                  </a:lnTo>
                  <a:lnTo>
                    <a:pt x="241" y="92"/>
                  </a:lnTo>
                  <a:lnTo>
                    <a:pt x="233" y="94"/>
                  </a:lnTo>
                  <a:lnTo>
                    <a:pt x="225" y="94"/>
                  </a:lnTo>
                  <a:lnTo>
                    <a:pt x="216" y="95"/>
                  </a:lnTo>
                  <a:lnTo>
                    <a:pt x="207" y="95"/>
                  </a:lnTo>
                  <a:lnTo>
                    <a:pt x="199" y="96"/>
                  </a:lnTo>
                  <a:lnTo>
                    <a:pt x="192" y="96"/>
                  </a:lnTo>
                  <a:lnTo>
                    <a:pt x="188" y="97"/>
                  </a:lnTo>
                  <a:lnTo>
                    <a:pt x="192" y="102"/>
                  </a:lnTo>
                  <a:lnTo>
                    <a:pt x="199" y="108"/>
                  </a:lnTo>
                  <a:lnTo>
                    <a:pt x="205" y="114"/>
                  </a:lnTo>
                  <a:lnTo>
                    <a:pt x="213" y="120"/>
                  </a:lnTo>
                  <a:lnTo>
                    <a:pt x="221" y="126"/>
                  </a:lnTo>
                  <a:lnTo>
                    <a:pt x="229" y="131"/>
                  </a:lnTo>
                  <a:lnTo>
                    <a:pt x="237" y="135"/>
                  </a:lnTo>
                  <a:lnTo>
                    <a:pt x="242" y="139"/>
                  </a:lnTo>
                  <a:lnTo>
                    <a:pt x="252" y="143"/>
                  </a:lnTo>
                  <a:lnTo>
                    <a:pt x="263" y="148"/>
                  </a:lnTo>
                  <a:lnTo>
                    <a:pt x="273" y="153"/>
                  </a:lnTo>
                  <a:lnTo>
                    <a:pt x="280" y="156"/>
                  </a:lnTo>
                  <a:lnTo>
                    <a:pt x="285" y="160"/>
                  </a:lnTo>
                  <a:lnTo>
                    <a:pt x="289" y="165"/>
                  </a:lnTo>
                  <a:lnTo>
                    <a:pt x="287" y="166"/>
                  </a:lnTo>
                  <a:lnTo>
                    <a:pt x="273" y="160"/>
                  </a:lnTo>
                  <a:lnTo>
                    <a:pt x="263" y="155"/>
                  </a:lnTo>
                  <a:lnTo>
                    <a:pt x="250" y="148"/>
                  </a:lnTo>
                  <a:lnTo>
                    <a:pt x="235" y="141"/>
                  </a:lnTo>
                  <a:lnTo>
                    <a:pt x="220" y="133"/>
                  </a:lnTo>
                  <a:lnTo>
                    <a:pt x="205" y="126"/>
                  </a:lnTo>
                  <a:lnTo>
                    <a:pt x="194" y="119"/>
                  </a:lnTo>
                  <a:lnTo>
                    <a:pt x="183" y="114"/>
                  </a:lnTo>
                  <a:lnTo>
                    <a:pt x="177" y="110"/>
                  </a:lnTo>
                  <a:lnTo>
                    <a:pt x="170" y="105"/>
                  </a:lnTo>
                  <a:lnTo>
                    <a:pt x="163" y="105"/>
                  </a:lnTo>
                  <a:lnTo>
                    <a:pt x="158" y="106"/>
                  </a:lnTo>
                  <a:lnTo>
                    <a:pt x="152" y="109"/>
                  </a:lnTo>
                  <a:lnTo>
                    <a:pt x="146" y="110"/>
                  </a:lnTo>
                  <a:lnTo>
                    <a:pt x="140" y="112"/>
                  </a:lnTo>
                  <a:lnTo>
                    <a:pt x="133" y="114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1" y="119"/>
                  </a:lnTo>
                  <a:lnTo>
                    <a:pt x="106" y="122"/>
                  </a:lnTo>
                  <a:lnTo>
                    <a:pt x="103" y="123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5" y="132"/>
                  </a:lnTo>
                  <a:lnTo>
                    <a:pt x="111" y="137"/>
                  </a:lnTo>
                  <a:lnTo>
                    <a:pt x="118" y="141"/>
                  </a:lnTo>
                  <a:lnTo>
                    <a:pt x="127" y="147"/>
                  </a:lnTo>
                  <a:lnTo>
                    <a:pt x="140" y="155"/>
                  </a:lnTo>
                  <a:lnTo>
                    <a:pt x="153" y="163"/>
                  </a:lnTo>
                  <a:lnTo>
                    <a:pt x="167" y="171"/>
                  </a:lnTo>
                  <a:lnTo>
                    <a:pt x="180" y="179"/>
                  </a:lnTo>
                  <a:lnTo>
                    <a:pt x="192" y="184"/>
                  </a:lnTo>
                  <a:lnTo>
                    <a:pt x="200" y="187"/>
                  </a:lnTo>
                  <a:lnTo>
                    <a:pt x="207" y="191"/>
                  </a:lnTo>
                  <a:lnTo>
                    <a:pt x="207" y="194"/>
                  </a:lnTo>
                  <a:lnTo>
                    <a:pt x="199" y="194"/>
                  </a:lnTo>
                  <a:lnTo>
                    <a:pt x="186" y="188"/>
                  </a:lnTo>
                  <a:lnTo>
                    <a:pt x="175" y="183"/>
                  </a:lnTo>
                  <a:lnTo>
                    <a:pt x="163" y="176"/>
                  </a:lnTo>
                  <a:lnTo>
                    <a:pt x="148" y="169"/>
                  </a:lnTo>
                  <a:lnTo>
                    <a:pt x="132" y="160"/>
                  </a:lnTo>
                  <a:lnTo>
                    <a:pt x="118" y="153"/>
                  </a:lnTo>
                  <a:lnTo>
                    <a:pt x="103" y="146"/>
                  </a:lnTo>
                  <a:lnTo>
                    <a:pt x="94" y="142"/>
                  </a:lnTo>
                  <a:lnTo>
                    <a:pt x="87" y="140"/>
                  </a:lnTo>
                  <a:lnTo>
                    <a:pt x="82" y="140"/>
                  </a:lnTo>
                  <a:lnTo>
                    <a:pt x="73" y="142"/>
                  </a:lnTo>
                  <a:lnTo>
                    <a:pt x="60" y="145"/>
                  </a:lnTo>
                  <a:lnTo>
                    <a:pt x="47" y="149"/>
                  </a:lnTo>
                  <a:lnTo>
                    <a:pt x="32" y="153"/>
                  </a:lnTo>
                  <a:lnTo>
                    <a:pt x="21" y="156"/>
                  </a:lnTo>
                  <a:lnTo>
                    <a:pt x="10" y="158"/>
                  </a:lnTo>
                  <a:lnTo>
                    <a:pt x="4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8" y="154"/>
                  </a:lnTo>
                  <a:lnTo>
                    <a:pt x="15" y="14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3" name="Freeform 290"/>
            <p:cNvSpPr>
              <a:spLocks/>
            </p:cNvSpPr>
            <p:nvPr/>
          </p:nvSpPr>
          <p:spPr bwMode="auto">
            <a:xfrm>
              <a:off x="1139" y="595"/>
              <a:ext cx="140" cy="96"/>
            </a:xfrm>
            <a:custGeom>
              <a:avLst/>
              <a:gdLst>
                <a:gd name="T0" fmla="*/ 20 w 280"/>
                <a:gd name="T1" fmla="*/ 9 h 191"/>
                <a:gd name="T2" fmla="*/ 38 w 280"/>
                <a:gd name="T3" fmla="*/ 19 h 191"/>
                <a:gd name="T4" fmla="*/ 55 w 280"/>
                <a:gd name="T5" fmla="*/ 22 h 191"/>
                <a:gd name="T6" fmla="*/ 106 w 280"/>
                <a:gd name="T7" fmla="*/ 15 h 191"/>
                <a:gd name="T8" fmla="*/ 164 w 280"/>
                <a:gd name="T9" fmla="*/ 12 h 191"/>
                <a:gd name="T10" fmla="*/ 195 w 280"/>
                <a:gd name="T11" fmla="*/ 19 h 191"/>
                <a:gd name="T12" fmla="*/ 176 w 280"/>
                <a:gd name="T13" fmla="*/ 20 h 191"/>
                <a:gd name="T14" fmla="*/ 136 w 280"/>
                <a:gd name="T15" fmla="*/ 21 h 191"/>
                <a:gd name="T16" fmla="*/ 88 w 280"/>
                <a:gd name="T17" fmla="*/ 27 h 191"/>
                <a:gd name="T18" fmla="*/ 76 w 280"/>
                <a:gd name="T19" fmla="*/ 35 h 191"/>
                <a:gd name="T20" fmla="*/ 100 w 280"/>
                <a:gd name="T21" fmla="*/ 44 h 191"/>
                <a:gd name="T22" fmla="*/ 119 w 280"/>
                <a:gd name="T23" fmla="*/ 50 h 191"/>
                <a:gd name="T24" fmla="*/ 156 w 280"/>
                <a:gd name="T25" fmla="*/ 50 h 191"/>
                <a:gd name="T26" fmla="*/ 216 w 280"/>
                <a:gd name="T27" fmla="*/ 56 h 191"/>
                <a:gd name="T28" fmla="*/ 256 w 280"/>
                <a:gd name="T29" fmla="*/ 68 h 191"/>
                <a:gd name="T30" fmla="*/ 258 w 280"/>
                <a:gd name="T31" fmla="*/ 75 h 191"/>
                <a:gd name="T32" fmla="*/ 227 w 280"/>
                <a:gd name="T33" fmla="*/ 66 h 191"/>
                <a:gd name="T34" fmla="*/ 178 w 280"/>
                <a:gd name="T35" fmla="*/ 61 h 191"/>
                <a:gd name="T36" fmla="*/ 142 w 280"/>
                <a:gd name="T37" fmla="*/ 63 h 191"/>
                <a:gd name="T38" fmla="*/ 174 w 280"/>
                <a:gd name="T39" fmla="*/ 82 h 191"/>
                <a:gd name="T40" fmla="*/ 202 w 280"/>
                <a:gd name="T41" fmla="*/ 87 h 191"/>
                <a:gd name="T42" fmla="*/ 248 w 280"/>
                <a:gd name="T43" fmla="*/ 97 h 191"/>
                <a:gd name="T44" fmla="*/ 280 w 280"/>
                <a:gd name="T45" fmla="*/ 127 h 191"/>
                <a:gd name="T46" fmla="*/ 253 w 280"/>
                <a:gd name="T47" fmla="*/ 111 h 191"/>
                <a:gd name="T48" fmla="*/ 219 w 280"/>
                <a:gd name="T49" fmla="*/ 100 h 191"/>
                <a:gd name="T50" fmla="*/ 210 w 280"/>
                <a:gd name="T51" fmla="*/ 109 h 191"/>
                <a:gd name="T52" fmla="*/ 245 w 280"/>
                <a:gd name="T53" fmla="*/ 140 h 191"/>
                <a:gd name="T54" fmla="*/ 267 w 280"/>
                <a:gd name="T55" fmla="*/ 160 h 191"/>
                <a:gd name="T56" fmla="*/ 275 w 280"/>
                <a:gd name="T57" fmla="*/ 175 h 191"/>
                <a:gd name="T58" fmla="*/ 273 w 280"/>
                <a:gd name="T59" fmla="*/ 183 h 191"/>
                <a:gd name="T60" fmla="*/ 233 w 280"/>
                <a:gd name="T61" fmla="*/ 142 h 191"/>
                <a:gd name="T62" fmla="*/ 195 w 280"/>
                <a:gd name="T63" fmla="*/ 108 h 191"/>
                <a:gd name="T64" fmla="*/ 181 w 280"/>
                <a:gd name="T65" fmla="*/ 106 h 191"/>
                <a:gd name="T66" fmla="*/ 186 w 280"/>
                <a:gd name="T67" fmla="*/ 126 h 191"/>
                <a:gd name="T68" fmla="*/ 207 w 280"/>
                <a:gd name="T69" fmla="*/ 170 h 191"/>
                <a:gd name="T70" fmla="*/ 202 w 280"/>
                <a:gd name="T71" fmla="*/ 172 h 191"/>
                <a:gd name="T72" fmla="*/ 177 w 280"/>
                <a:gd name="T73" fmla="*/ 133 h 191"/>
                <a:gd name="T74" fmla="*/ 160 w 280"/>
                <a:gd name="T75" fmla="*/ 89 h 191"/>
                <a:gd name="T76" fmla="*/ 139 w 280"/>
                <a:gd name="T77" fmla="*/ 78 h 191"/>
                <a:gd name="T78" fmla="*/ 123 w 280"/>
                <a:gd name="T79" fmla="*/ 71 h 191"/>
                <a:gd name="T80" fmla="*/ 115 w 280"/>
                <a:gd name="T81" fmla="*/ 66 h 191"/>
                <a:gd name="T82" fmla="*/ 113 w 280"/>
                <a:gd name="T83" fmla="*/ 87 h 191"/>
                <a:gd name="T84" fmla="*/ 140 w 280"/>
                <a:gd name="T85" fmla="*/ 146 h 191"/>
                <a:gd name="T86" fmla="*/ 142 w 280"/>
                <a:gd name="T87" fmla="*/ 156 h 191"/>
                <a:gd name="T88" fmla="*/ 125 w 280"/>
                <a:gd name="T89" fmla="*/ 140 h 191"/>
                <a:gd name="T90" fmla="*/ 105 w 280"/>
                <a:gd name="T91" fmla="*/ 104 h 191"/>
                <a:gd name="T92" fmla="*/ 101 w 280"/>
                <a:gd name="T93" fmla="*/ 60 h 191"/>
                <a:gd name="T94" fmla="*/ 85 w 280"/>
                <a:gd name="T95" fmla="*/ 50 h 191"/>
                <a:gd name="T96" fmla="*/ 67 w 280"/>
                <a:gd name="T97" fmla="*/ 44 h 191"/>
                <a:gd name="T98" fmla="*/ 55 w 280"/>
                <a:gd name="T99" fmla="*/ 49 h 191"/>
                <a:gd name="T100" fmla="*/ 62 w 280"/>
                <a:gd name="T101" fmla="*/ 87 h 191"/>
                <a:gd name="T102" fmla="*/ 72 w 280"/>
                <a:gd name="T103" fmla="*/ 129 h 191"/>
                <a:gd name="T104" fmla="*/ 72 w 280"/>
                <a:gd name="T105" fmla="*/ 140 h 191"/>
                <a:gd name="T106" fmla="*/ 58 w 280"/>
                <a:gd name="T107" fmla="*/ 106 h 191"/>
                <a:gd name="T108" fmla="*/ 42 w 280"/>
                <a:gd name="T109" fmla="*/ 37 h 191"/>
                <a:gd name="T110" fmla="*/ 20 w 280"/>
                <a:gd name="T111" fmla="*/ 19 h 191"/>
                <a:gd name="T112" fmla="*/ 5 w 280"/>
                <a:gd name="T113" fmla="*/ 7 h 191"/>
                <a:gd name="T114" fmla="*/ 0 w 280"/>
                <a:gd name="T115" fmla="*/ 1 h 191"/>
                <a:gd name="T116" fmla="*/ 9 w 280"/>
                <a:gd name="T117" fmla="*/ 3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191"/>
                <a:gd name="T179" fmla="*/ 280 w 280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191">
                  <a:moveTo>
                    <a:pt x="9" y="3"/>
                  </a:moveTo>
                  <a:lnTo>
                    <a:pt x="15" y="6"/>
                  </a:lnTo>
                  <a:lnTo>
                    <a:pt x="20" y="9"/>
                  </a:lnTo>
                  <a:lnTo>
                    <a:pt x="26" y="13"/>
                  </a:lnTo>
                  <a:lnTo>
                    <a:pt x="32" y="1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50" y="22"/>
                  </a:lnTo>
                  <a:lnTo>
                    <a:pt x="55" y="22"/>
                  </a:lnTo>
                  <a:lnTo>
                    <a:pt x="70" y="19"/>
                  </a:lnTo>
                  <a:lnTo>
                    <a:pt x="87" y="17"/>
                  </a:lnTo>
                  <a:lnTo>
                    <a:pt x="106" y="15"/>
                  </a:lnTo>
                  <a:lnTo>
                    <a:pt x="126" y="13"/>
                  </a:lnTo>
                  <a:lnTo>
                    <a:pt x="146" y="12"/>
                  </a:lnTo>
                  <a:lnTo>
                    <a:pt x="164" y="12"/>
                  </a:lnTo>
                  <a:lnTo>
                    <a:pt x="178" y="13"/>
                  </a:lnTo>
                  <a:lnTo>
                    <a:pt x="187" y="15"/>
                  </a:lnTo>
                  <a:lnTo>
                    <a:pt x="195" y="19"/>
                  </a:lnTo>
                  <a:lnTo>
                    <a:pt x="195" y="20"/>
                  </a:lnTo>
                  <a:lnTo>
                    <a:pt x="189" y="21"/>
                  </a:lnTo>
                  <a:lnTo>
                    <a:pt x="176" y="20"/>
                  </a:lnTo>
                  <a:lnTo>
                    <a:pt x="166" y="20"/>
                  </a:lnTo>
                  <a:lnTo>
                    <a:pt x="153" y="20"/>
                  </a:lnTo>
                  <a:lnTo>
                    <a:pt x="136" y="21"/>
                  </a:lnTo>
                  <a:lnTo>
                    <a:pt x="119" y="22"/>
                  </a:lnTo>
                  <a:lnTo>
                    <a:pt x="102" y="24"/>
                  </a:lnTo>
                  <a:lnTo>
                    <a:pt x="88" y="27"/>
                  </a:lnTo>
                  <a:lnTo>
                    <a:pt x="76" y="29"/>
                  </a:lnTo>
                  <a:lnTo>
                    <a:pt x="70" y="32"/>
                  </a:lnTo>
                  <a:lnTo>
                    <a:pt x="76" y="35"/>
                  </a:lnTo>
                  <a:lnTo>
                    <a:pt x="83" y="38"/>
                  </a:lnTo>
                  <a:lnTo>
                    <a:pt x="91" y="41"/>
                  </a:lnTo>
                  <a:lnTo>
                    <a:pt x="100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0"/>
                  </a:lnTo>
                  <a:lnTo>
                    <a:pt x="123" y="52"/>
                  </a:lnTo>
                  <a:lnTo>
                    <a:pt x="138" y="50"/>
                  </a:lnTo>
                  <a:lnTo>
                    <a:pt x="156" y="50"/>
                  </a:lnTo>
                  <a:lnTo>
                    <a:pt x="176" y="50"/>
                  </a:lnTo>
                  <a:lnTo>
                    <a:pt x="197" y="52"/>
                  </a:lnTo>
                  <a:lnTo>
                    <a:pt x="216" y="56"/>
                  </a:lnTo>
                  <a:lnTo>
                    <a:pt x="233" y="59"/>
                  </a:lnTo>
                  <a:lnTo>
                    <a:pt x="246" y="63"/>
                  </a:lnTo>
                  <a:lnTo>
                    <a:pt x="256" y="68"/>
                  </a:lnTo>
                  <a:lnTo>
                    <a:pt x="263" y="74"/>
                  </a:lnTo>
                  <a:lnTo>
                    <a:pt x="263" y="76"/>
                  </a:lnTo>
                  <a:lnTo>
                    <a:pt x="258" y="75"/>
                  </a:lnTo>
                  <a:lnTo>
                    <a:pt x="248" y="72"/>
                  </a:lnTo>
                  <a:lnTo>
                    <a:pt x="239" y="70"/>
                  </a:lnTo>
                  <a:lnTo>
                    <a:pt x="227" y="66"/>
                  </a:lnTo>
                  <a:lnTo>
                    <a:pt x="211" y="64"/>
                  </a:lnTo>
                  <a:lnTo>
                    <a:pt x="195" y="62"/>
                  </a:lnTo>
                  <a:lnTo>
                    <a:pt x="178" y="61"/>
                  </a:lnTo>
                  <a:lnTo>
                    <a:pt x="164" y="61"/>
                  </a:lnTo>
                  <a:lnTo>
                    <a:pt x="151" y="61"/>
                  </a:lnTo>
                  <a:lnTo>
                    <a:pt x="142" y="63"/>
                  </a:lnTo>
                  <a:lnTo>
                    <a:pt x="155" y="71"/>
                  </a:lnTo>
                  <a:lnTo>
                    <a:pt x="166" y="77"/>
                  </a:lnTo>
                  <a:lnTo>
                    <a:pt x="174" y="82"/>
                  </a:lnTo>
                  <a:lnTo>
                    <a:pt x="178" y="86"/>
                  </a:lnTo>
                  <a:lnTo>
                    <a:pt x="189" y="86"/>
                  </a:lnTo>
                  <a:lnTo>
                    <a:pt x="202" y="87"/>
                  </a:lnTo>
                  <a:lnTo>
                    <a:pt x="216" y="89"/>
                  </a:lnTo>
                  <a:lnTo>
                    <a:pt x="232" y="91"/>
                  </a:lnTo>
                  <a:lnTo>
                    <a:pt x="248" y="97"/>
                  </a:lnTo>
                  <a:lnTo>
                    <a:pt x="262" y="104"/>
                  </a:lnTo>
                  <a:lnTo>
                    <a:pt x="273" y="114"/>
                  </a:lnTo>
                  <a:lnTo>
                    <a:pt x="280" y="127"/>
                  </a:lnTo>
                  <a:lnTo>
                    <a:pt x="273" y="121"/>
                  </a:lnTo>
                  <a:lnTo>
                    <a:pt x="263" y="116"/>
                  </a:lnTo>
                  <a:lnTo>
                    <a:pt x="253" y="111"/>
                  </a:lnTo>
                  <a:lnTo>
                    <a:pt x="241" y="106"/>
                  </a:lnTo>
                  <a:lnTo>
                    <a:pt x="231" y="102"/>
                  </a:lnTo>
                  <a:lnTo>
                    <a:pt x="219" y="100"/>
                  </a:lnTo>
                  <a:lnTo>
                    <a:pt x="207" y="99"/>
                  </a:lnTo>
                  <a:lnTo>
                    <a:pt x="197" y="99"/>
                  </a:lnTo>
                  <a:lnTo>
                    <a:pt x="210" y="109"/>
                  </a:lnTo>
                  <a:lnTo>
                    <a:pt x="221" y="120"/>
                  </a:lnTo>
                  <a:lnTo>
                    <a:pt x="233" y="130"/>
                  </a:lnTo>
                  <a:lnTo>
                    <a:pt x="245" y="140"/>
                  </a:lnTo>
                  <a:lnTo>
                    <a:pt x="254" y="148"/>
                  </a:lnTo>
                  <a:lnTo>
                    <a:pt x="262" y="156"/>
                  </a:lnTo>
                  <a:lnTo>
                    <a:pt x="267" y="160"/>
                  </a:lnTo>
                  <a:lnTo>
                    <a:pt x="270" y="163"/>
                  </a:lnTo>
                  <a:lnTo>
                    <a:pt x="273" y="169"/>
                  </a:lnTo>
                  <a:lnTo>
                    <a:pt x="275" y="175"/>
                  </a:lnTo>
                  <a:lnTo>
                    <a:pt x="278" y="184"/>
                  </a:lnTo>
                  <a:lnTo>
                    <a:pt x="280" y="191"/>
                  </a:lnTo>
                  <a:lnTo>
                    <a:pt x="273" y="183"/>
                  </a:lnTo>
                  <a:lnTo>
                    <a:pt x="262" y="171"/>
                  </a:lnTo>
                  <a:lnTo>
                    <a:pt x="248" y="157"/>
                  </a:lnTo>
                  <a:lnTo>
                    <a:pt x="233" y="142"/>
                  </a:lnTo>
                  <a:lnTo>
                    <a:pt x="219" y="128"/>
                  </a:lnTo>
                  <a:lnTo>
                    <a:pt x="206" y="117"/>
                  </a:lnTo>
                  <a:lnTo>
                    <a:pt x="195" y="108"/>
                  </a:lnTo>
                  <a:lnTo>
                    <a:pt x="189" y="104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11"/>
                  </a:lnTo>
                  <a:lnTo>
                    <a:pt x="182" y="116"/>
                  </a:lnTo>
                  <a:lnTo>
                    <a:pt x="186" y="126"/>
                  </a:lnTo>
                  <a:lnTo>
                    <a:pt x="193" y="143"/>
                  </a:lnTo>
                  <a:lnTo>
                    <a:pt x="202" y="159"/>
                  </a:lnTo>
                  <a:lnTo>
                    <a:pt x="207" y="170"/>
                  </a:lnTo>
                  <a:lnTo>
                    <a:pt x="208" y="174"/>
                  </a:lnTo>
                  <a:lnTo>
                    <a:pt x="206" y="174"/>
                  </a:lnTo>
                  <a:lnTo>
                    <a:pt x="202" y="172"/>
                  </a:lnTo>
                  <a:lnTo>
                    <a:pt x="197" y="167"/>
                  </a:lnTo>
                  <a:lnTo>
                    <a:pt x="189" y="154"/>
                  </a:lnTo>
                  <a:lnTo>
                    <a:pt x="177" y="133"/>
                  </a:lnTo>
                  <a:lnTo>
                    <a:pt x="168" y="111"/>
                  </a:lnTo>
                  <a:lnTo>
                    <a:pt x="168" y="94"/>
                  </a:lnTo>
                  <a:lnTo>
                    <a:pt x="160" y="89"/>
                  </a:lnTo>
                  <a:lnTo>
                    <a:pt x="153" y="85"/>
                  </a:lnTo>
                  <a:lnTo>
                    <a:pt x="146" y="82"/>
                  </a:lnTo>
                  <a:lnTo>
                    <a:pt x="139" y="78"/>
                  </a:lnTo>
                  <a:lnTo>
                    <a:pt x="132" y="75"/>
                  </a:lnTo>
                  <a:lnTo>
                    <a:pt x="127" y="73"/>
                  </a:lnTo>
                  <a:lnTo>
                    <a:pt x="123" y="71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5" y="66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3" y="87"/>
                  </a:lnTo>
                  <a:lnTo>
                    <a:pt x="118" y="106"/>
                  </a:lnTo>
                  <a:lnTo>
                    <a:pt x="127" y="129"/>
                  </a:lnTo>
                  <a:lnTo>
                    <a:pt x="140" y="146"/>
                  </a:lnTo>
                  <a:lnTo>
                    <a:pt x="147" y="154"/>
                  </a:lnTo>
                  <a:lnTo>
                    <a:pt x="147" y="157"/>
                  </a:lnTo>
                  <a:lnTo>
                    <a:pt x="142" y="156"/>
                  </a:lnTo>
                  <a:lnTo>
                    <a:pt x="135" y="151"/>
                  </a:lnTo>
                  <a:lnTo>
                    <a:pt x="131" y="147"/>
                  </a:lnTo>
                  <a:lnTo>
                    <a:pt x="125" y="140"/>
                  </a:lnTo>
                  <a:lnTo>
                    <a:pt x="118" y="129"/>
                  </a:lnTo>
                  <a:lnTo>
                    <a:pt x="110" y="117"/>
                  </a:lnTo>
                  <a:lnTo>
                    <a:pt x="105" y="104"/>
                  </a:lnTo>
                  <a:lnTo>
                    <a:pt x="101" y="90"/>
                  </a:lnTo>
                  <a:lnTo>
                    <a:pt x="100" y="75"/>
                  </a:lnTo>
                  <a:lnTo>
                    <a:pt x="101" y="60"/>
                  </a:lnTo>
                  <a:lnTo>
                    <a:pt x="96" y="57"/>
                  </a:lnTo>
                  <a:lnTo>
                    <a:pt x="91" y="54"/>
                  </a:lnTo>
                  <a:lnTo>
                    <a:pt x="85" y="50"/>
                  </a:lnTo>
                  <a:lnTo>
                    <a:pt x="79" y="48"/>
                  </a:lnTo>
                  <a:lnTo>
                    <a:pt x="72" y="46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9" y="41"/>
                  </a:lnTo>
                  <a:lnTo>
                    <a:pt x="55" y="49"/>
                  </a:lnTo>
                  <a:lnTo>
                    <a:pt x="56" y="62"/>
                  </a:lnTo>
                  <a:lnTo>
                    <a:pt x="59" y="76"/>
                  </a:lnTo>
                  <a:lnTo>
                    <a:pt x="62" y="87"/>
                  </a:lnTo>
                  <a:lnTo>
                    <a:pt x="64" y="99"/>
                  </a:lnTo>
                  <a:lnTo>
                    <a:pt x="68" y="114"/>
                  </a:lnTo>
                  <a:lnTo>
                    <a:pt x="72" y="129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2" y="140"/>
                  </a:lnTo>
                  <a:lnTo>
                    <a:pt x="67" y="134"/>
                  </a:lnTo>
                  <a:lnTo>
                    <a:pt x="62" y="125"/>
                  </a:lnTo>
                  <a:lnTo>
                    <a:pt x="58" y="106"/>
                  </a:lnTo>
                  <a:lnTo>
                    <a:pt x="51" y="79"/>
                  </a:lnTo>
                  <a:lnTo>
                    <a:pt x="46" y="54"/>
                  </a:lnTo>
                  <a:lnTo>
                    <a:pt x="42" y="37"/>
                  </a:lnTo>
                  <a:lnTo>
                    <a:pt x="34" y="31"/>
                  </a:lnTo>
                  <a:lnTo>
                    <a:pt x="26" y="24"/>
                  </a:lnTo>
                  <a:lnTo>
                    <a:pt x="20" y="19"/>
                  </a:lnTo>
                  <a:lnTo>
                    <a:pt x="13" y="15"/>
                  </a:lnTo>
                  <a:lnTo>
                    <a:pt x="9" y="10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4" name="Freeform 291"/>
            <p:cNvSpPr>
              <a:spLocks/>
            </p:cNvSpPr>
            <p:nvPr/>
          </p:nvSpPr>
          <p:spPr bwMode="auto">
            <a:xfrm>
              <a:off x="1067" y="607"/>
              <a:ext cx="96" cy="132"/>
            </a:xfrm>
            <a:custGeom>
              <a:avLst/>
              <a:gdLst>
                <a:gd name="T0" fmla="*/ 85 w 193"/>
                <a:gd name="T1" fmla="*/ 2 h 264"/>
                <a:gd name="T2" fmla="*/ 90 w 193"/>
                <a:gd name="T3" fmla="*/ 32 h 264"/>
                <a:gd name="T4" fmla="*/ 96 w 193"/>
                <a:gd name="T5" fmla="*/ 42 h 264"/>
                <a:gd name="T6" fmla="*/ 109 w 193"/>
                <a:gd name="T7" fmla="*/ 51 h 264"/>
                <a:gd name="T8" fmla="*/ 128 w 193"/>
                <a:gd name="T9" fmla="*/ 65 h 264"/>
                <a:gd name="T10" fmla="*/ 149 w 193"/>
                <a:gd name="T11" fmla="*/ 84 h 264"/>
                <a:gd name="T12" fmla="*/ 172 w 193"/>
                <a:gd name="T13" fmla="*/ 118 h 264"/>
                <a:gd name="T14" fmla="*/ 190 w 193"/>
                <a:gd name="T15" fmla="*/ 141 h 264"/>
                <a:gd name="T16" fmla="*/ 193 w 193"/>
                <a:gd name="T17" fmla="*/ 152 h 264"/>
                <a:gd name="T18" fmla="*/ 187 w 193"/>
                <a:gd name="T19" fmla="*/ 152 h 264"/>
                <a:gd name="T20" fmla="*/ 180 w 193"/>
                <a:gd name="T21" fmla="*/ 139 h 264"/>
                <a:gd name="T22" fmla="*/ 166 w 193"/>
                <a:gd name="T23" fmla="*/ 121 h 264"/>
                <a:gd name="T24" fmla="*/ 151 w 193"/>
                <a:gd name="T25" fmla="*/ 99 h 264"/>
                <a:gd name="T26" fmla="*/ 135 w 193"/>
                <a:gd name="T27" fmla="*/ 82 h 264"/>
                <a:gd name="T28" fmla="*/ 121 w 193"/>
                <a:gd name="T29" fmla="*/ 72 h 264"/>
                <a:gd name="T30" fmla="*/ 108 w 193"/>
                <a:gd name="T31" fmla="*/ 65 h 264"/>
                <a:gd name="T32" fmla="*/ 102 w 193"/>
                <a:gd name="T33" fmla="*/ 78 h 264"/>
                <a:gd name="T34" fmla="*/ 104 w 193"/>
                <a:gd name="T35" fmla="*/ 107 h 264"/>
                <a:gd name="T36" fmla="*/ 113 w 193"/>
                <a:gd name="T37" fmla="*/ 123 h 264"/>
                <a:gd name="T38" fmla="*/ 136 w 193"/>
                <a:gd name="T39" fmla="*/ 140 h 264"/>
                <a:gd name="T40" fmla="*/ 160 w 193"/>
                <a:gd name="T41" fmla="*/ 164 h 264"/>
                <a:gd name="T42" fmla="*/ 178 w 193"/>
                <a:gd name="T43" fmla="*/ 194 h 264"/>
                <a:gd name="T44" fmla="*/ 181 w 193"/>
                <a:gd name="T45" fmla="*/ 218 h 264"/>
                <a:gd name="T46" fmla="*/ 172 w 193"/>
                <a:gd name="T47" fmla="*/ 206 h 264"/>
                <a:gd name="T48" fmla="*/ 159 w 193"/>
                <a:gd name="T49" fmla="*/ 180 h 264"/>
                <a:gd name="T50" fmla="*/ 145 w 193"/>
                <a:gd name="T51" fmla="*/ 163 h 264"/>
                <a:gd name="T52" fmla="*/ 128 w 193"/>
                <a:gd name="T53" fmla="*/ 149 h 264"/>
                <a:gd name="T54" fmla="*/ 113 w 193"/>
                <a:gd name="T55" fmla="*/ 140 h 264"/>
                <a:gd name="T56" fmla="*/ 117 w 193"/>
                <a:gd name="T57" fmla="*/ 161 h 264"/>
                <a:gd name="T58" fmla="*/ 127 w 193"/>
                <a:gd name="T59" fmla="*/ 227 h 264"/>
                <a:gd name="T60" fmla="*/ 123 w 193"/>
                <a:gd name="T61" fmla="*/ 263 h 264"/>
                <a:gd name="T62" fmla="*/ 121 w 193"/>
                <a:gd name="T63" fmla="*/ 260 h 264"/>
                <a:gd name="T64" fmla="*/ 118 w 193"/>
                <a:gd name="T65" fmla="*/ 232 h 264"/>
                <a:gd name="T66" fmla="*/ 101 w 193"/>
                <a:gd name="T67" fmla="*/ 168 h 264"/>
                <a:gd name="T68" fmla="*/ 87 w 193"/>
                <a:gd name="T69" fmla="*/ 153 h 264"/>
                <a:gd name="T70" fmla="*/ 71 w 193"/>
                <a:gd name="T71" fmla="*/ 165 h 264"/>
                <a:gd name="T72" fmla="*/ 56 w 193"/>
                <a:gd name="T73" fmla="*/ 181 h 264"/>
                <a:gd name="T74" fmla="*/ 46 w 193"/>
                <a:gd name="T75" fmla="*/ 199 h 264"/>
                <a:gd name="T76" fmla="*/ 41 w 193"/>
                <a:gd name="T77" fmla="*/ 215 h 264"/>
                <a:gd name="T78" fmla="*/ 35 w 193"/>
                <a:gd name="T79" fmla="*/ 209 h 264"/>
                <a:gd name="T80" fmla="*/ 42 w 193"/>
                <a:gd name="T81" fmla="*/ 191 h 264"/>
                <a:gd name="T82" fmla="*/ 54 w 193"/>
                <a:gd name="T83" fmla="*/ 171 h 264"/>
                <a:gd name="T84" fmla="*/ 68 w 193"/>
                <a:gd name="T85" fmla="*/ 151 h 264"/>
                <a:gd name="T86" fmla="*/ 81 w 193"/>
                <a:gd name="T87" fmla="*/ 134 h 264"/>
                <a:gd name="T88" fmla="*/ 87 w 193"/>
                <a:gd name="T89" fmla="*/ 112 h 264"/>
                <a:gd name="T90" fmla="*/ 87 w 193"/>
                <a:gd name="T91" fmla="*/ 77 h 264"/>
                <a:gd name="T92" fmla="*/ 76 w 193"/>
                <a:gd name="T93" fmla="*/ 71 h 264"/>
                <a:gd name="T94" fmla="*/ 53 w 193"/>
                <a:gd name="T95" fmla="*/ 90 h 264"/>
                <a:gd name="T96" fmla="*/ 28 w 193"/>
                <a:gd name="T97" fmla="*/ 113 h 264"/>
                <a:gd name="T98" fmla="*/ 11 w 193"/>
                <a:gd name="T99" fmla="*/ 138 h 264"/>
                <a:gd name="T100" fmla="*/ 4 w 193"/>
                <a:gd name="T101" fmla="*/ 154 h 264"/>
                <a:gd name="T102" fmla="*/ 0 w 193"/>
                <a:gd name="T103" fmla="*/ 150 h 264"/>
                <a:gd name="T104" fmla="*/ 5 w 193"/>
                <a:gd name="T105" fmla="*/ 135 h 264"/>
                <a:gd name="T106" fmla="*/ 21 w 193"/>
                <a:gd name="T107" fmla="*/ 111 h 264"/>
                <a:gd name="T108" fmla="*/ 45 w 193"/>
                <a:gd name="T109" fmla="*/ 82 h 264"/>
                <a:gd name="T110" fmla="*/ 70 w 193"/>
                <a:gd name="T111" fmla="*/ 57 h 264"/>
                <a:gd name="T112" fmla="*/ 85 w 193"/>
                <a:gd name="T113" fmla="*/ 41 h 264"/>
                <a:gd name="T114" fmla="*/ 81 w 193"/>
                <a:gd name="T115" fmla="*/ 18 h 264"/>
                <a:gd name="T116" fmla="*/ 79 w 193"/>
                <a:gd name="T117" fmla="*/ 8 h 264"/>
                <a:gd name="T118" fmla="*/ 81 w 193"/>
                <a:gd name="T119" fmla="*/ 4 h 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3"/>
                <a:gd name="T181" fmla="*/ 0 h 264"/>
                <a:gd name="T182" fmla="*/ 193 w 193"/>
                <a:gd name="T183" fmla="*/ 264 h 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3" h="264">
                  <a:moveTo>
                    <a:pt x="83" y="0"/>
                  </a:moveTo>
                  <a:lnTo>
                    <a:pt x="85" y="2"/>
                  </a:lnTo>
                  <a:lnTo>
                    <a:pt x="88" y="15"/>
                  </a:lnTo>
                  <a:lnTo>
                    <a:pt x="90" y="32"/>
                  </a:lnTo>
                  <a:lnTo>
                    <a:pt x="93" y="40"/>
                  </a:lnTo>
                  <a:lnTo>
                    <a:pt x="96" y="42"/>
                  </a:lnTo>
                  <a:lnTo>
                    <a:pt x="101" y="47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8" y="65"/>
                  </a:lnTo>
                  <a:lnTo>
                    <a:pt x="139" y="75"/>
                  </a:lnTo>
                  <a:lnTo>
                    <a:pt x="149" y="84"/>
                  </a:lnTo>
                  <a:lnTo>
                    <a:pt x="157" y="96"/>
                  </a:lnTo>
                  <a:lnTo>
                    <a:pt x="172" y="118"/>
                  </a:lnTo>
                  <a:lnTo>
                    <a:pt x="182" y="132"/>
                  </a:lnTo>
                  <a:lnTo>
                    <a:pt x="190" y="141"/>
                  </a:lnTo>
                  <a:lnTo>
                    <a:pt x="193" y="148"/>
                  </a:lnTo>
                  <a:lnTo>
                    <a:pt x="193" y="152"/>
                  </a:lnTo>
                  <a:lnTo>
                    <a:pt x="191" y="154"/>
                  </a:lnTo>
                  <a:lnTo>
                    <a:pt x="187" y="152"/>
                  </a:lnTo>
                  <a:lnTo>
                    <a:pt x="183" y="146"/>
                  </a:lnTo>
                  <a:lnTo>
                    <a:pt x="180" y="139"/>
                  </a:lnTo>
                  <a:lnTo>
                    <a:pt x="174" y="131"/>
                  </a:lnTo>
                  <a:lnTo>
                    <a:pt x="166" y="121"/>
                  </a:lnTo>
                  <a:lnTo>
                    <a:pt x="159" y="110"/>
                  </a:lnTo>
                  <a:lnTo>
                    <a:pt x="151" y="99"/>
                  </a:lnTo>
                  <a:lnTo>
                    <a:pt x="143" y="90"/>
                  </a:lnTo>
                  <a:lnTo>
                    <a:pt x="135" y="82"/>
                  </a:lnTo>
                  <a:lnTo>
                    <a:pt x="130" y="78"/>
                  </a:lnTo>
                  <a:lnTo>
                    <a:pt x="121" y="72"/>
                  </a:lnTo>
                  <a:lnTo>
                    <a:pt x="114" y="68"/>
                  </a:lnTo>
                  <a:lnTo>
                    <a:pt x="108" y="65"/>
                  </a:lnTo>
                  <a:lnTo>
                    <a:pt x="102" y="64"/>
                  </a:lnTo>
                  <a:lnTo>
                    <a:pt x="102" y="78"/>
                  </a:lnTo>
                  <a:lnTo>
                    <a:pt x="102" y="93"/>
                  </a:lnTo>
                  <a:lnTo>
                    <a:pt x="104" y="107"/>
                  </a:lnTo>
                  <a:lnTo>
                    <a:pt x="105" y="118"/>
                  </a:lnTo>
                  <a:lnTo>
                    <a:pt x="113" y="123"/>
                  </a:lnTo>
                  <a:lnTo>
                    <a:pt x="125" y="131"/>
                  </a:lnTo>
                  <a:lnTo>
                    <a:pt x="136" y="140"/>
                  </a:lnTo>
                  <a:lnTo>
                    <a:pt x="149" y="151"/>
                  </a:lnTo>
                  <a:lnTo>
                    <a:pt x="160" y="164"/>
                  </a:lnTo>
                  <a:lnTo>
                    <a:pt x="170" y="178"/>
                  </a:lnTo>
                  <a:lnTo>
                    <a:pt x="178" y="194"/>
                  </a:lnTo>
                  <a:lnTo>
                    <a:pt x="181" y="211"/>
                  </a:lnTo>
                  <a:lnTo>
                    <a:pt x="181" y="218"/>
                  </a:lnTo>
                  <a:lnTo>
                    <a:pt x="177" y="216"/>
                  </a:lnTo>
                  <a:lnTo>
                    <a:pt x="172" y="206"/>
                  </a:lnTo>
                  <a:lnTo>
                    <a:pt x="164" y="190"/>
                  </a:lnTo>
                  <a:lnTo>
                    <a:pt x="159" y="180"/>
                  </a:lnTo>
                  <a:lnTo>
                    <a:pt x="152" y="171"/>
                  </a:lnTo>
                  <a:lnTo>
                    <a:pt x="145" y="163"/>
                  </a:lnTo>
                  <a:lnTo>
                    <a:pt x="138" y="155"/>
                  </a:lnTo>
                  <a:lnTo>
                    <a:pt x="128" y="149"/>
                  </a:lnTo>
                  <a:lnTo>
                    <a:pt x="121" y="145"/>
                  </a:lnTo>
                  <a:lnTo>
                    <a:pt x="113" y="140"/>
                  </a:lnTo>
                  <a:lnTo>
                    <a:pt x="106" y="138"/>
                  </a:lnTo>
                  <a:lnTo>
                    <a:pt x="117" y="161"/>
                  </a:lnTo>
                  <a:lnTo>
                    <a:pt x="125" y="193"/>
                  </a:lnTo>
                  <a:lnTo>
                    <a:pt x="127" y="227"/>
                  </a:lnTo>
                  <a:lnTo>
                    <a:pt x="126" y="256"/>
                  </a:lnTo>
                  <a:lnTo>
                    <a:pt x="123" y="263"/>
                  </a:lnTo>
                  <a:lnTo>
                    <a:pt x="122" y="264"/>
                  </a:lnTo>
                  <a:lnTo>
                    <a:pt x="121" y="260"/>
                  </a:lnTo>
                  <a:lnTo>
                    <a:pt x="121" y="251"/>
                  </a:lnTo>
                  <a:lnTo>
                    <a:pt x="118" y="232"/>
                  </a:lnTo>
                  <a:lnTo>
                    <a:pt x="110" y="199"/>
                  </a:lnTo>
                  <a:lnTo>
                    <a:pt x="101" y="168"/>
                  </a:lnTo>
                  <a:lnTo>
                    <a:pt x="93" y="150"/>
                  </a:lnTo>
                  <a:lnTo>
                    <a:pt x="87" y="153"/>
                  </a:lnTo>
                  <a:lnTo>
                    <a:pt x="79" y="159"/>
                  </a:lnTo>
                  <a:lnTo>
                    <a:pt x="71" y="165"/>
                  </a:lnTo>
                  <a:lnTo>
                    <a:pt x="64" y="173"/>
                  </a:lnTo>
                  <a:lnTo>
                    <a:pt x="56" y="181"/>
                  </a:lnTo>
                  <a:lnTo>
                    <a:pt x="51" y="190"/>
                  </a:lnTo>
                  <a:lnTo>
                    <a:pt x="46" y="199"/>
                  </a:lnTo>
                  <a:lnTo>
                    <a:pt x="43" y="208"/>
                  </a:lnTo>
                  <a:lnTo>
                    <a:pt x="41" y="215"/>
                  </a:lnTo>
                  <a:lnTo>
                    <a:pt x="38" y="215"/>
                  </a:lnTo>
                  <a:lnTo>
                    <a:pt x="35" y="209"/>
                  </a:lnTo>
                  <a:lnTo>
                    <a:pt x="38" y="198"/>
                  </a:lnTo>
                  <a:lnTo>
                    <a:pt x="42" y="191"/>
                  </a:lnTo>
                  <a:lnTo>
                    <a:pt x="47" y="182"/>
                  </a:lnTo>
                  <a:lnTo>
                    <a:pt x="54" y="171"/>
                  </a:lnTo>
                  <a:lnTo>
                    <a:pt x="62" y="161"/>
                  </a:lnTo>
                  <a:lnTo>
                    <a:pt x="68" y="151"/>
                  </a:lnTo>
                  <a:lnTo>
                    <a:pt x="75" y="141"/>
                  </a:lnTo>
                  <a:lnTo>
                    <a:pt x="81" y="134"/>
                  </a:lnTo>
                  <a:lnTo>
                    <a:pt x="85" y="129"/>
                  </a:lnTo>
                  <a:lnTo>
                    <a:pt x="87" y="112"/>
                  </a:lnTo>
                  <a:lnTo>
                    <a:pt x="88" y="93"/>
                  </a:lnTo>
                  <a:lnTo>
                    <a:pt x="87" y="77"/>
                  </a:lnTo>
                  <a:lnTo>
                    <a:pt x="87" y="66"/>
                  </a:lnTo>
                  <a:lnTo>
                    <a:pt x="76" y="71"/>
                  </a:lnTo>
                  <a:lnTo>
                    <a:pt x="64" y="80"/>
                  </a:lnTo>
                  <a:lnTo>
                    <a:pt x="53" y="90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18" y="126"/>
                  </a:lnTo>
                  <a:lnTo>
                    <a:pt x="11" y="138"/>
                  </a:lnTo>
                  <a:lnTo>
                    <a:pt x="7" y="149"/>
                  </a:lnTo>
                  <a:lnTo>
                    <a:pt x="4" y="154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2" y="124"/>
                  </a:lnTo>
                  <a:lnTo>
                    <a:pt x="21" y="111"/>
                  </a:lnTo>
                  <a:lnTo>
                    <a:pt x="33" y="96"/>
                  </a:lnTo>
                  <a:lnTo>
                    <a:pt x="45" y="82"/>
                  </a:lnTo>
                  <a:lnTo>
                    <a:pt x="58" y="68"/>
                  </a:lnTo>
                  <a:lnTo>
                    <a:pt x="70" y="57"/>
                  </a:lnTo>
                  <a:lnTo>
                    <a:pt x="80" y="50"/>
                  </a:lnTo>
                  <a:lnTo>
                    <a:pt x="85" y="41"/>
                  </a:lnTo>
                  <a:lnTo>
                    <a:pt x="84" y="29"/>
                  </a:lnTo>
                  <a:lnTo>
                    <a:pt x="81" y="18"/>
                  </a:lnTo>
                  <a:lnTo>
                    <a:pt x="79" y="11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1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5" name="Freeform 292"/>
            <p:cNvSpPr>
              <a:spLocks/>
            </p:cNvSpPr>
            <p:nvPr/>
          </p:nvSpPr>
          <p:spPr bwMode="auto">
            <a:xfrm>
              <a:off x="1163" y="436"/>
              <a:ext cx="118" cy="136"/>
            </a:xfrm>
            <a:custGeom>
              <a:avLst/>
              <a:gdLst>
                <a:gd name="T0" fmla="*/ 8 w 234"/>
                <a:gd name="T1" fmla="*/ 260 h 273"/>
                <a:gd name="T2" fmla="*/ 27 w 234"/>
                <a:gd name="T3" fmla="*/ 225 h 273"/>
                <a:gd name="T4" fmla="*/ 41 w 234"/>
                <a:gd name="T5" fmla="*/ 199 h 273"/>
                <a:gd name="T6" fmla="*/ 60 w 234"/>
                <a:gd name="T7" fmla="*/ 164 h 273"/>
                <a:gd name="T8" fmla="*/ 58 w 234"/>
                <a:gd name="T9" fmla="*/ 146 h 273"/>
                <a:gd name="T10" fmla="*/ 44 w 234"/>
                <a:gd name="T11" fmla="*/ 131 h 273"/>
                <a:gd name="T12" fmla="*/ 42 w 234"/>
                <a:gd name="T13" fmla="*/ 115 h 273"/>
                <a:gd name="T14" fmla="*/ 46 w 234"/>
                <a:gd name="T15" fmla="*/ 121 h 273"/>
                <a:gd name="T16" fmla="*/ 54 w 234"/>
                <a:gd name="T17" fmla="*/ 130 h 273"/>
                <a:gd name="T18" fmla="*/ 68 w 234"/>
                <a:gd name="T19" fmla="*/ 136 h 273"/>
                <a:gd name="T20" fmla="*/ 81 w 234"/>
                <a:gd name="T21" fmla="*/ 131 h 273"/>
                <a:gd name="T22" fmla="*/ 99 w 234"/>
                <a:gd name="T23" fmla="*/ 114 h 273"/>
                <a:gd name="T24" fmla="*/ 116 w 234"/>
                <a:gd name="T25" fmla="*/ 96 h 273"/>
                <a:gd name="T26" fmla="*/ 128 w 234"/>
                <a:gd name="T27" fmla="*/ 82 h 273"/>
                <a:gd name="T28" fmla="*/ 131 w 234"/>
                <a:gd name="T29" fmla="*/ 68 h 273"/>
                <a:gd name="T30" fmla="*/ 122 w 234"/>
                <a:gd name="T31" fmla="*/ 37 h 273"/>
                <a:gd name="T32" fmla="*/ 107 w 234"/>
                <a:gd name="T33" fmla="*/ 18 h 273"/>
                <a:gd name="T34" fmla="*/ 106 w 234"/>
                <a:gd name="T35" fmla="*/ 13 h 273"/>
                <a:gd name="T36" fmla="*/ 120 w 234"/>
                <a:gd name="T37" fmla="*/ 25 h 273"/>
                <a:gd name="T38" fmla="*/ 139 w 234"/>
                <a:gd name="T39" fmla="*/ 56 h 273"/>
                <a:gd name="T40" fmla="*/ 147 w 234"/>
                <a:gd name="T41" fmla="*/ 60 h 273"/>
                <a:gd name="T42" fmla="*/ 158 w 234"/>
                <a:gd name="T43" fmla="*/ 42 h 273"/>
                <a:gd name="T44" fmla="*/ 171 w 234"/>
                <a:gd name="T45" fmla="*/ 22 h 273"/>
                <a:gd name="T46" fmla="*/ 185 w 234"/>
                <a:gd name="T47" fmla="*/ 6 h 273"/>
                <a:gd name="T48" fmla="*/ 196 w 234"/>
                <a:gd name="T49" fmla="*/ 0 h 273"/>
                <a:gd name="T50" fmla="*/ 195 w 234"/>
                <a:gd name="T51" fmla="*/ 4 h 273"/>
                <a:gd name="T52" fmla="*/ 187 w 234"/>
                <a:gd name="T53" fmla="*/ 15 h 273"/>
                <a:gd name="T54" fmla="*/ 177 w 234"/>
                <a:gd name="T55" fmla="*/ 33 h 273"/>
                <a:gd name="T56" fmla="*/ 164 w 234"/>
                <a:gd name="T57" fmla="*/ 56 h 273"/>
                <a:gd name="T58" fmla="*/ 151 w 234"/>
                <a:gd name="T59" fmla="*/ 73 h 273"/>
                <a:gd name="T60" fmla="*/ 158 w 234"/>
                <a:gd name="T61" fmla="*/ 75 h 273"/>
                <a:gd name="T62" fmla="*/ 179 w 234"/>
                <a:gd name="T63" fmla="*/ 70 h 273"/>
                <a:gd name="T64" fmla="*/ 198 w 234"/>
                <a:gd name="T65" fmla="*/ 66 h 273"/>
                <a:gd name="T66" fmla="*/ 212 w 234"/>
                <a:gd name="T67" fmla="*/ 60 h 273"/>
                <a:gd name="T68" fmla="*/ 225 w 234"/>
                <a:gd name="T69" fmla="*/ 53 h 273"/>
                <a:gd name="T70" fmla="*/ 234 w 234"/>
                <a:gd name="T71" fmla="*/ 53 h 273"/>
                <a:gd name="T72" fmla="*/ 223 w 234"/>
                <a:gd name="T73" fmla="*/ 61 h 273"/>
                <a:gd name="T74" fmla="*/ 200 w 234"/>
                <a:gd name="T75" fmla="*/ 72 h 273"/>
                <a:gd name="T76" fmla="*/ 173 w 234"/>
                <a:gd name="T77" fmla="*/ 84 h 273"/>
                <a:gd name="T78" fmla="*/ 151 w 234"/>
                <a:gd name="T79" fmla="*/ 92 h 273"/>
                <a:gd name="T80" fmla="*/ 132 w 234"/>
                <a:gd name="T81" fmla="*/ 98 h 273"/>
                <a:gd name="T82" fmla="*/ 111 w 234"/>
                <a:gd name="T83" fmla="*/ 119 h 273"/>
                <a:gd name="T84" fmla="*/ 111 w 234"/>
                <a:gd name="T85" fmla="*/ 130 h 273"/>
                <a:gd name="T86" fmla="*/ 119 w 234"/>
                <a:gd name="T87" fmla="*/ 133 h 273"/>
                <a:gd name="T88" fmla="*/ 118 w 234"/>
                <a:gd name="T89" fmla="*/ 138 h 273"/>
                <a:gd name="T90" fmla="*/ 106 w 234"/>
                <a:gd name="T91" fmla="*/ 144 h 273"/>
                <a:gd name="T92" fmla="*/ 98 w 234"/>
                <a:gd name="T93" fmla="*/ 146 h 273"/>
                <a:gd name="T94" fmla="*/ 94 w 234"/>
                <a:gd name="T95" fmla="*/ 146 h 273"/>
                <a:gd name="T96" fmla="*/ 89 w 234"/>
                <a:gd name="T97" fmla="*/ 153 h 273"/>
                <a:gd name="T98" fmla="*/ 73 w 234"/>
                <a:gd name="T99" fmla="*/ 177 h 273"/>
                <a:gd name="T100" fmla="*/ 55 w 234"/>
                <a:gd name="T101" fmla="*/ 208 h 273"/>
                <a:gd name="T102" fmla="*/ 44 w 234"/>
                <a:gd name="T103" fmla="*/ 236 h 273"/>
                <a:gd name="T104" fmla="*/ 41 w 234"/>
                <a:gd name="T105" fmla="*/ 251 h 273"/>
                <a:gd name="T106" fmla="*/ 33 w 234"/>
                <a:gd name="T107" fmla="*/ 263 h 273"/>
                <a:gd name="T108" fmla="*/ 24 w 234"/>
                <a:gd name="T109" fmla="*/ 269 h 273"/>
                <a:gd name="T110" fmla="*/ 6 w 234"/>
                <a:gd name="T111" fmla="*/ 273 h 2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73"/>
                <a:gd name="T170" fmla="*/ 234 w 234"/>
                <a:gd name="T171" fmla="*/ 273 h 2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73">
                  <a:moveTo>
                    <a:pt x="0" y="273"/>
                  </a:moveTo>
                  <a:lnTo>
                    <a:pt x="8" y="260"/>
                  </a:lnTo>
                  <a:lnTo>
                    <a:pt x="18" y="243"/>
                  </a:lnTo>
                  <a:lnTo>
                    <a:pt x="27" y="225"/>
                  </a:lnTo>
                  <a:lnTo>
                    <a:pt x="34" y="212"/>
                  </a:lnTo>
                  <a:lnTo>
                    <a:pt x="41" y="199"/>
                  </a:lnTo>
                  <a:lnTo>
                    <a:pt x="50" y="181"/>
                  </a:lnTo>
                  <a:lnTo>
                    <a:pt x="60" y="164"/>
                  </a:lnTo>
                  <a:lnTo>
                    <a:pt x="65" y="154"/>
                  </a:lnTo>
                  <a:lnTo>
                    <a:pt x="58" y="146"/>
                  </a:lnTo>
                  <a:lnTo>
                    <a:pt x="50" y="139"/>
                  </a:lnTo>
                  <a:lnTo>
                    <a:pt x="44" y="131"/>
                  </a:lnTo>
                  <a:lnTo>
                    <a:pt x="42" y="122"/>
                  </a:lnTo>
                  <a:lnTo>
                    <a:pt x="42" y="115"/>
                  </a:lnTo>
                  <a:lnTo>
                    <a:pt x="43" y="116"/>
                  </a:lnTo>
                  <a:lnTo>
                    <a:pt x="46" y="121"/>
                  </a:lnTo>
                  <a:lnTo>
                    <a:pt x="48" y="126"/>
                  </a:lnTo>
                  <a:lnTo>
                    <a:pt x="54" y="130"/>
                  </a:lnTo>
                  <a:lnTo>
                    <a:pt x="61" y="133"/>
                  </a:lnTo>
                  <a:lnTo>
                    <a:pt x="68" y="136"/>
                  </a:lnTo>
                  <a:lnTo>
                    <a:pt x="73" y="138"/>
                  </a:lnTo>
                  <a:lnTo>
                    <a:pt x="81" y="131"/>
                  </a:lnTo>
                  <a:lnTo>
                    <a:pt x="90" y="123"/>
                  </a:lnTo>
                  <a:lnTo>
                    <a:pt x="99" y="114"/>
                  </a:lnTo>
                  <a:lnTo>
                    <a:pt x="109" y="104"/>
                  </a:lnTo>
                  <a:lnTo>
                    <a:pt x="116" y="96"/>
                  </a:lnTo>
                  <a:lnTo>
                    <a:pt x="123" y="88"/>
                  </a:lnTo>
                  <a:lnTo>
                    <a:pt x="128" y="82"/>
                  </a:lnTo>
                  <a:lnTo>
                    <a:pt x="131" y="78"/>
                  </a:lnTo>
                  <a:lnTo>
                    <a:pt x="131" y="68"/>
                  </a:lnTo>
                  <a:lnTo>
                    <a:pt x="127" y="53"/>
                  </a:lnTo>
                  <a:lnTo>
                    <a:pt x="122" y="37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5" y="14"/>
                  </a:lnTo>
                  <a:lnTo>
                    <a:pt x="106" y="13"/>
                  </a:lnTo>
                  <a:lnTo>
                    <a:pt x="111" y="15"/>
                  </a:lnTo>
                  <a:lnTo>
                    <a:pt x="120" y="25"/>
                  </a:lnTo>
                  <a:lnTo>
                    <a:pt x="131" y="40"/>
                  </a:lnTo>
                  <a:lnTo>
                    <a:pt x="139" y="56"/>
                  </a:lnTo>
                  <a:lnTo>
                    <a:pt x="141" y="68"/>
                  </a:lnTo>
                  <a:lnTo>
                    <a:pt x="147" y="60"/>
                  </a:lnTo>
                  <a:lnTo>
                    <a:pt x="152" y="52"/>
                  </a:lnTo>
                  <a:lnTo>
                    <a:pt x="158" y="42"/>
                  </a:lnTo>
                  <a:lnTo>
                    <a:pt x="165" y="31"/>
                  </a:lnTo>
                  <a:lnTo>
                    <a:pt x="171" y="22"/>
                  </a:lnTo>
                  <a:lnTo>
                    <a:pt x="178" y="13"/>
                  </a:lnTo>
                  <a:lnTo>
                    <a:pt x="185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198" y="1"/>
                  </a:lnTo>
                  <a:lnTo>
                    <a:pt x="195" y="4"/>
                  </a:lnTo>
                  <a:lnTo>
                    <a:pt x="191" y="10"/>
                  </a:lnTo>
                  <a:lnTo>
                    <a:pt x="187" y="15"/>
                  </a:lnTo>
                  <a:lnTo>
                    <a:pt x="183" y="23"/>
                  </a:lnTo>
                  <a:lnTo>
                    <a:pt x="177" y="33"/>
                  </a:lnTo>
                  <a:lnTo>
                    <a:pt x="170" y="45"/>
                  </a:lnTo>
                  <a:lnTo>
                    <a:pt x="164" y="56"/>
                  </a:lnTo>
                  <a:lnTo>
                    <a:pt x="157" y="66"/>
                  </a:lnTo>
                  <a:lnTo>
                    <a:pt x="151" y="73"/>
                  </a:lnTo>
                  <a:lnTo>
                    <a:pt x="147" y="78"/>
                  </a:lnTo>
                  <a:lnTo>
                    <a:pt x="158" y="75"/>
                  </a:lnTo>
                  <a:lnTo>
                    <a:pt x="169" y="72"/>
                  </a:lnTo>
                  <a:lnTo>
                    <a:pt x="179" y="70"/>
                  </a:lnTo>
                  <a:lnTo>
                    <a:pt x="190" y="68"/>
                  </a:lnTo>
                  <a:lnTo>
                    <a:pt x="198" y="66"/>
                  </a:lnTo>
                  <a:lnTo>
                    <a:pt x="206" y="62"/>
                  </a:lnTo>
                  <a:lnTo>
                    <a:pt x="212" y="60"/>
                  </a:lnTo>
                  <a:lnTo>
                    <a:pt x="217" y="57"/>
                  </a:lnTo>
                  <a:lnTo>
                    <a:pt x="225" y="53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29" y="58"/>
                  </a:lnTo>
                  <a:lnTo>
                    <a:pt x="223" y="61"/>
                  </a:lnTo>
                  <a:lnTo>
                    <a:pt x="213" y="67"/>
                  </a:lnTo>
                  <a:lnTo>
                    <a:pt x="200" y="72"/>
                  </a:lnTo>
                  <a:lnTo>
                    <a:pt x="187" y="79"/>
                  </a:lnTo>
                  <a:lnTo>
                    <a:pt x="173" y="84"/>
                  </a:lnTo>
                  <a:lnTo>
                    <a:pt x="161" y="88"/>
                  </a:lnTo>
                  <a:lnTo>
                    <a:pt x="151" y="92"/>
                  </a:lnTo>
                  <a:lnTo>
                    <a:pt x="144" y="93"/>
                  </a:lnTo>
                  <a:lnTo>
                    <a:pt x="132" y="98"/>
                  </a:lnTo>
                  <a:lnTo>
                    <a:pt x="120" y="109"/>
                  </a:lnTo>
                  <a:lnTo>
                    <a:pt x="111" y="119"/>
                  </a:lnTo>
                  <a:lnTo>
                    <a:pt x="109" y="127"/>
                  </a:lnTo>
                  <a:lnTo>
                    <a:pt x="111" y="130"/>
                  </a:lnTo>
                  <a:lnTo>
                    <a:pt x="115" y="132"/>
                  </a:lnTo>
                  <a:lnTo>
                    <a:pt x="119" y="133"/>
                  </a:lnTo>
                  <a:lnTo>
                    <a:pt x="123" y="133"/>
                  </a:lnTo>
                  <a:lnTo>
                    <a:pt x="118" y="138"/>
                  </a:lnTo>
                  <a:lnTo>
                    <a:pt x="111" y="141"/>
                  </a:lnTo>
                  <a:lnTo>
                    <a:pt x="106" y="144"/>
                  </a:lnTo>
                  <a:lnTo>
                    <a:pt x="102" y="147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4" y="146"/>
                  </a:lnTo>
                  <a:lnTo>
                    <a:pt x="89" y="153"/>
                  </a:lnTo>
                  <a:lnTo>
                    <a:pt x="81" y="164"/>
                  </a:lnTo>
                  <a:lnTo>
                    <a:pt x="73" y="177"/>
                  </a:lnTo>
                  <a:lnTo>
                    <a:pt x="64" y="192"/>
                  </a:lnTo>
                  <a:lnTo>
                    <a:pt x="55" y="208"/>
                  </a:lnTo>
                  <a:lnTo>
                    <a:pt x="48" y="223"/>
                  </a:lnTo>
                  <a:lnTo>
                    <a:pt x="44" y="236"/>
                  </a:lnTo>
                  <a:lnTo>
                    <a:pt x="43" y="245"/>
                  </a:lnTo>
                  <a:lnTo>
                    <a:pt x="41" y="251"/>
                  </a:lnTo>
                  <a:lnTo>
                    <a:pt x="37" y="257"/>
                  </a:lnTo>
                  <a:lnTo>
                    <a:pt x="33" y="263"/>
                  </a:lnTo>
                  <a:lnTo>
                    <a:pt x="29" y="267"/>
                  </a:lnTo>
                  <a:lnTo>
                    <a:pt x="24" y="269"/>
                  </a:lnTo>
                  <a:lnTo>
                    <a:pt x="14" y="271"/>
                  </a:lnTo>
                  <a:lnTo>
                    <a:pt x="6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6" name="Freeform 293"/>
            <p:cNvSpPr>
              <a:spLocks/>
            </p:cNvSpPr>
            <p:nvPr/>
          </p:nvSpPr>
          <p:spPr bwMode="auto">
            <a:xfrm>
              <a:off x="994" y="653"/>
              <a:ext cx="75" cy="106"/>
            </a:xfrm>
            <a:custGeom>
              <a:avLst/>
              <a:gdLst>
                <a:gd name="T0" fmla="*/ 98 w 150"/>
                <a:gd name="T1" fmla="*/ 14 h 212"/>
                <a:gd name="T2" fmla="*/ 82 w 150"/>
                <a:gd name="T3" fmla="*/ 38 h 212"/>
                <a:gd name="T4" fmla="*/ 70 w 150"/>
                <a:gd name="T5" fmla="*/ 45 h 212"/>
                <a:gd name="T6" fmla="*/ 47 w 150"/>
                <a:gd name="T7" fmla="*/ 52 h 212"/>
                <a:gd name="T8" fmla="*/ 22 w 150"/>
                <a:gd name="T9" fmla="*/ 62 h 212"/>
                <a:gd name="T10" fmla="*/ 5 w 150"/>
                <a:gd name="T11" fmla="*/ 73 h 212"/>
                <a:gd name="T12" fmla="*/ 0 w 150"/>
                <a:gd name="T13" fmla="*/ 81 h 212"/>
                <a:gd name="T14" fmla="*/ 1 w 150"/>
                <a:gd name="T15" fmla="*/ 83 h 212"/>
                <a:gd name="T16" fmla="*/ 12 w 150"/>
                <a:gd name="T17" fmla="*/ 78 h 212"/>
                <a:gd name="T18" fmla="*/ 29 w 150"/>
                <a:gd name="T19" fmla="*/ 70 h 212"/>
                <a:gd name="T20" fmla="*/ 50 w 150"/>
                <a:gd name="T21" fmla="*/ 61 h 212"/>
                <a:gd name="T22" fmla="*/ 68 w 150"/>
                <a:gd name="T23" fmla="*/ 54 h 212"/>
                <a:gd name="T24" fmla="*/ 70 w 150"/>
                <a:gd name="T25" fmla="*/ 63 h 212"/>
                <a:gd name="T26" fmla="*/ 64 w 150"/>
                <a:gd name="T27" fmla="*/ 90 h 212"/>
                <a:gd name="T28" fmla="*/ 55 w 150"/>
                <a:gd name="T29" fmla="*/ 104 h 212"/>
                <a:gd name="T30" fmla="*/ 39 w 150"/>
                <a:gd name="T31" fmla="*/ 118 h 212"/>
                <a:gd name="T32" fmla="*/ 21 w 150"/>
                <a:gd name="T33" fmla="*/ 134 h 212"/>
                <a:gd name="T34" fmla="*/ 8 w 150"/>
                <a:gd name="T35" fmla="*/ 146 h 212"/>
                <a:gd name="T36" fmla="*/ 4 w 150"/>
                <a:gd name="T37" fmla="*/ 155 h 212"/>
                <a:gd name="T38" fmla="*/ 8 w 150"/>
                <a:gd name="T39" fmla="*/ 157 h 212"/>
                <a:gd name="T40" fmla="*/ 15 w 150"/>
                <a:gd name="T41" fmla="*/ 149 h 212"/>
                <a:gd name="T42" fmla="*/ 29 w 150"/>
                <a:gd name="T43" fmla="*/ 139 h 212"/>
                <a:gd name="T44" fmla="*/ 44 w 150"/>
                <a:gd name="T45" fmla="*/ 127 h 212"/>
                <a:gd name="T46" fmla="*/ 57 w 150"/>
                <a:gd name="T47" fmla="*/ 117 h 212"/>
                <a:gd name="T48" fmla="*/ 64 w 150"/>
                <a:gd name="T49" fmla="*/ 132 h 212"/>
                <a:gd name="T50" fmla="*/ 69 w 150"/>
                <a:gd name="T51" fmla="*/ 188 h 212"/>
                <a:gd name="T52" fmla="*/ 74 w 150"/>
                <a:gd name="T53" fmla="*/ 211 h 212"/>
                <a:gd name="T54" fmla="*/ 76 w 150"/>
                <a:gd name="T55" fmla="*/ 210 h 212"/>
                <a:gd name="T56" fmla="*/ 77 w 150"/>
                <a:gd name="T57" fmla="*/ 185 h 212"/>
                <a:gd name="T58" fmla="*/ 74 w 150"/>
                <a:gd name="T59" fmla="*/ 124 h 212"/>
                <a:gd name="T60" fmla="*/ 78 w 150"/>
                <a:gd name="T61" fmla="*/ 103 h 212"/>
                <a:gd name="T62" fmla="*/ 82 w 150"/>
                <a:gd name="T63" fmla="*/ 106 h 212"/>
                <a:gd name="T64" fmla="*/ 86 w 150"/>
                <a:gd name="T65" fmla="*/ 115 h 212"/>
                <a:gd name="T66" fmla="*/ 98 w 150"/>
                <a:gd name="T67" fmla="*/ 129 h 212"/>
                <a:gd name="T68" fmla="*/ 115 w 150"/>
                <a:gd name="T69" fmla="*/ 145 h 212"/>
                <a:gd name="T70" fmla="*/ 129 w 150"/>
                <a:gd name="T71" fmla="*/ 157 h 212"/>
                <a:gd name="T72" fmla="*/ 139 w 150"/>
                <a:gd name="T73" fmla="*/ 159 h 212"/>
                <a:gd name="T74" fmla="*/ 133 w 150"/>
                <a:gd name="T75" fmla="*/ 151 h 212"/>
                <a:gd name="T76" fmla="*/ 122 w 150"/>
                <a:gd name="T77" fmla="*/ 140 h 212"/>
                <a:gd name="T78" fmla="*/ 111 w 150"/>
                <a:gd name="T79" fmla="*/ 128 h 212"/>
                <a:gd name="T80" fmla="*/ 98 w 150"/>
                <a:gd name="T81" fmla="*/ 114 h 212"/>
                <a:gd name="T82" fmla="*/ 90 w 150"/>
                <a:gd name="T83" fmla="*/ 102 h 212"/>
                <a:gd name="T84" fmla="*/ 86 w 150"/>
                <a:gd name="T85" fmla="*/ 88 h 212"/>
                <a:gd name="T86" fmla="*/ 89 w 150"/>
                <a:gd name="T87" fmla="*/ 63 h 212"/>
                <a:gd name="T88" fmla="*/ 93 w 150"/>
                <a:gd name="T89" fmla="*/ 54 h 212"/>
                <a:gd name="T90" fmla="*/ 98 w 150"/>
                <a:gd name="T91" fmla="*/ 56 h 212"/>
                <a:gd name="T92" fmla="*/ 107 w 150"/>
                <a:gd name="T93" fmla="*/ 63 h 212"/>
                <a:gd name="T94" fmla="*/ 120 w 150"/>
                <a:gd name="T95" fmla="*/ 73 h 212"/>
                <a:gd name="T96" fmla="*/ 135 w 150"/>
                <a:gd name="T97" fmla="*/ 83 h 212"/>
                <a:gd name="T98" fmla="*/ 145 w 150"/>
                <a:gd name="T99" fmla="*/ 91 h 212"/>
                <a:gd name="T100" fmla="*/ 150 w 150"/>
                <a:gd name="T101" fmla="*/ 94 h 212"/>
                <a:gd name="T102" fmla="*/ 140 w 150"/>
                <a:gd name="T103" fmla="*/ 82 h 212"/>
                <a:gd name="T104" fmla="*/ 125 w 150"/>
                <a:gd name="T105" fmla="*/ 68 h 212"/>
                <a:gd name="T106" fmla="*/ 111 w 150"/>
                <a:gd name="T107" fmla="*/ 53 h 212"/>
                <a:gd name="T108" fmla="*/ 106 w 150"/>
                <a:gd name="T109" fmla="*/ 43 h 212"/>
                <a:gd name="T110" fmla="*/ 105 w 150"/>
                <a:gd name="T111" fmla="*/ 21 h 212"/>
                <a:gd name="T112" fmla="*/ 114 w 150"/>
                <a:gd name="T113" fmla="*/ 3 h 212"/>
                <a:gd name="T114" fmla="*/ 108 w 150"/>
                <a:gd name="T115" fmla="*/ 1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2"/>
                <a:gd name="T176" fmla="*/ 150 w 15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2">
                  <a:moveTo>
                    <a:pt x="105" y="4"/>
                  </a:moveTo>
                  <a:lnTo>
                    <a:pt x="98" y="14"/>
                  </a:lnTo>
                  <a:lnTo>
                    <a:pt x="90" y="26"/>
                  </a:lnTo>
                  <a:lnTo>
                    <a:pt x="82" y="38"/>
                  </a:lnTo>
                  <a:lnTo>
                    <a:pt x="80" y="45"/>
                  </a:lnTo>
                  <a:lnTo>
                    <a:pt x="70" y="45"/>
                  </a:lnTo>
                  <a:lnTo>
                    <a:pt x="60" y="48"/>
                  </a:lnTo>
                  <a:lnTo>
                    <a:pt x="47" y="52"/>
                  </a:lnTo>
                  <a:lnTo>
                    <a:pt x="35" y="57"/>
                  </a:lnTo>
                  <a:lnTo>
                    <a:pt x="22" y="62"/>
                  </a:lnTo>
                  <a:lnTo>
                    <a:pt x="13" y="68"/>
                  </a:lnTo>
                  <a:lnTo>
                    <a:pt x="5" y="73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4"/>
                  </a:lnTo>
                  <a:lnTo>
                    <a:pt x="29" y="70"/>
                  </a:lnTo>
                  <a:lnTo>
                    <a:pt x="39" y="66"/>
                  </a:lnTo>
                  <a:lnTo>
                    <a:pt x="50" y="61"/>
                  </a:lnTo>
                  <a:lnTo>
                    <a:pt x="59" y="57"/>
                  </a:lnTo>
                  <a:lnTo>
                    <a:pt x="68" y="54"/>
                  </a:lnTo>
                  <a:lnTo>
                    <a:pt x="74" y="53"/>
                  </a:lnTo>
                  <a:lnTo>
                    <a:pt x="70" y="63"/>
                  </a:lnTo>
                  <a:lnTo>
                    <a:pt x="67" y="77"/>
                  </a:lnTo>
                  <a:lnTo>
                    <a:pt x="64" y="90"/>
                  </a:lnTo>
                  <a:lnTo>
                    <a:pt x="61" y="99"/>
                  </a:lnTo>
                  <a:lnTo>
                    <a:pt x="55" y="104"/>
                  </a:lnTo>
                  <a:lnTo>
                    <a:pt x="47" y="111"/>
                  </a:lnTo>
                  <a:lnTo>
                    <a:pt x="39" y="118"/>
                  </a:lnTo>
                  <a:lnTo>
                    <a:pt x="30" y="126"/>
                  </a:lnTo>
                  <a:lnTo>
                    <a:pt x="21" y="134"/>
                  </a:lnTo>
                  <a:lnTo>
                    <a:pt x="13" y="141"/>
                  </a:lnTo>
                  <a:lnTo>
                    <a:pt x="8" y="146"/>
                  </a:lnTo>
                  <a:lnTo>
                    <a:pt x="5" y="151"/>
                  </a:lnTo>
                  <a:lnTo>
                    <a:pt x="4" y="155"/>
                  </a:lnTo>
                  <a:lnTo>
                    <a:pt x="5" y="157"/>
                  </a:lnTo>
                  <a:lnTo>
                    <a:pt x="8" y="157"/>
                  </a:lnTo>
                  <a:lnTo>
                    <a:pt x="12" y="154"/>
                  </a:lnTo>
                  <a:lnTo>
                    <a:pt x="15" y="149"/>
                  </a:lnTo>
                  <a:lnTo>
                    <a:pt x="22" y="145"/>
                  </a:lnTo>
                  <a:lnTo>
                    <a:pt x="29" y="139"/>
                  </a:lnTo>
                  <a:lnTo>
                    <a:pt x="36" y="132"/>
                  </a:lnTo>
                  <a:lnTo>
                    <a:pt x="44" y="127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3" y="115"/>
                  </a:lnTo>
                  <a:lnTo>
                    <a:pt x="64" y="132"/>
                  </a:lnTo>
                  <a:lnTo>
                    <a:pt x="67" y="160"/>
                  </a:lnTo>
                  <a:lnTo>
                    <a:pt x="69" y="188"/>
                  </a:lnTo>
                  <a:lnTo>
                    <a:pt x="72" y="205"/>
                  </a:lnTo>
                  <a:lnTo>
                    <a:pt x="74" y="211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7" y="203"/>
                  </a:lnTo>
                  <a:lnTo>
                    <a:pt x="77" y="185"/>
                  </a:lnTo>
                  <a:lnTo>
                    <a:pt x="76" y="154"/>
                  </a:lnTo>
                  <a:lnTo>
                    <a:pt x="74" y="124"/>
                  </a:lnTo>
                  <a:lnTo>
                    <a:pt x="77" y="105"/>
                  </a:lnTo>
                  <a:lnTo>
                    <a:pt x="78" y="103"/>
                  </a:lnTo>
                  <a:lnTo>
                    <a:pt x="81" y="103"/>
                  </a:lnTo>
                  <a:lnTo>
                    <a:pt x="82" y="106"/>
                  </a:lnTo>
                  <a:lnTo>
                    <a:pt x="84" y="111"/>
                  </a:lnTo>
                  <a:lnTo>
                    <a:pt x="86" y="115"/>
                  </a:lnTo>
                  <a:lnTo>
                    <a:pt x="91" y="122"/>
                  </a:lnTo>
                  <a:lnTo>
                    <a:pt x="98" y="129"/>
                  </a:lnTo>
                  <a:lnTo>
                    <a:pt x="106" y="138"/>
                  </a:lnTo>
                  <a:lnTo>
                    <a:pt x="115" y="145"/>
                  </a:lnTo>
                  <a:lnTo>
                    <a:pt x="123" y="152"/>
                  </a:lnTo>
                  <a:lnTo>
                    <a:pt x="129" y="157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6"/>
                  </a:lnTo>
                  <a:lnTo>
                    <a:pt x="133" y="151"/>
                  </a:lnTo>
                  <a:lnTo>
                    <a:pt x="127" y="144"/>
                  </a:lnTo>
                  <a:lnTo>
                    <a:pt x="122" y="140"/>
                  </a:lnTo>
                  <a:lnTo>
                    <a:pt x="116" y="134"/>
                  </a:lnTo>
                  <a:lnTo>
                    <a:pt x="111" y="128"/>
                  </a:lnTo>
                  <a:lnTo>
                    <a:pt x="105" y="120"/>
                  </a:lnTo>
                  <a:lnTo>
                    <a:pt x="98" y="114"/>
                  </a:lnTo>
                  <a:lnTo>
                    <a:pt x="93" y="108"/>
                  </a:lnTo>
                  <a:lnTo>
                    <a:pt x="90" y="102"/>
                  </a:lnTo>
                  <a:lnTo>
                    <a:pt x="88" y="98"/>
                  </a:lnTo>
                  <a:lnTo>
                    <a:pt x="86" y="88"/>
                  </a:lnTo>
                  <a:lnTo>
                    <a:pt x="88" y="75"/>
                  </a:lnTo>
                  <a:lnTo>
                    <a:pt x="89" y="63"/>
                  </a:lnTo>
                  <a:lnTo>
                    <a:pt x="91" y="56"/>
                  </a:lnTo>
                  <a:lnTo>
                    <a:pt x="93" y="54"/>
                  </a:lnTo>
                  <a:lnTo>
                    <a:pt x="95" y="54"/>
                  </a:lnTo>
                  <a:lnTo>
                    <a:pt x="98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14" y="68"/>
                  </a:lnTo>
                  <a:lnTo>
                    <a:pt x="120" y="73"/>
                  </a:lnTo>
                  <a:lnTo>
                    <a:pt x="127" y="78"/>
                  </a:lnTo>
                  <a:lnTo>
                    <a:pt x="135" y="83"/>
                  </a:lnTo>
                  <a:lnTo>
                    <a:pt x="140" y="87"/>
                  </a:lnTo>
                  <a:lnTo>
                    <a:pt x="145" y="91"/>
                  </a:lnTo>
                  <a:lnTo>
                    <a:pt x="149" y="94"/>
                  </a:lnTo>
                  <a:lnTo>
                    <a:pt x="150" y="94"/>
                  </a:lnTo>
                  <a:lnTo>
                    <a:pt x="146" y="89"/>
                  </a:lnTo>
                  <a:lnTo>
                    <a:pt x="140" y="82"/>
                  </a:lnTo>
                  <a:lnTo>
                    <a:pt x="133" y="75"/>
                  </a:lnTo>
                  <a:lnTo>
                    <a:pt x="125" y="68"/>
                  </a:lnTo>
                  <a:lnTo>
                    <a:pt x="118" y="60"/>
                  </a:lnTo>
                  <a:lnTo>
                    <a:pt x="111" y="53"/>
                  </a:lnTo>
                  <a:lnTo>
                    <a:pt x="107" y="48"/>
                  </a:lnTo>
                  <a:lnTo>
                    <a:pt x="106" y="43"/>
                  </a:lnTo>
                  <a:lnTo>
                    <a:pt x="105" y="32"/>
                  </a:lnTo>
                  <a:lnTo>
                    <a:pt x="105" y="21"/>
                  </a:lnTo>
                  <a:lnTo>
                    <a:pt x="110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7" name="Freeform 294"/>
            <p:cNvSpPr>
              <a:spLocks/>
            </p:cNvSpPr>
            <p:nvPr/>
          </p:nvSpPr>
          <p:spPr bwMode="auto">
            <a:xfrm>
              <a:off x="1258" y="606"/>
              <a:ext cx="150" cy="97"/>
            </a:xfrm>
            <a:custGeom>
              <a:avLst/>
              <a:gdLst>
                <a:gd name="T0" fmla="*/ 16 w 300"/>
                <a:gd name="T1" fmla="*/ 26 h 194"/>
                <a:gd name="T2" fmla="*/ 31 w 300"/>
                <a:gd name="T3" fmla="*/ 37 h 194"/>
                <a:gd name="T4" fmla="*/ 47 w 300"/>
                <a:gd name="T5" fmla="*/ 42 h 194"/>
                <a:gd name="T6" fmla="*/ 64 w 300"/>
                <a:gd name="T7" fmla="*/ 50 h 194"/>
                <a:gd name="T8" fmla="*/ 67 w 300"/>
                <a:gd name="T9" fmla="*/ 90 h 194"/>
                <a:gd name="T10" fmla="*/ 74 w 300"/>
                <a:gd name="T11" fmla="*/ 127 h 194"/>
                <a:gd name="T12" fmla="*/ 74 w 300"/>
                <a:gd name="T13" fmla="*/ 116 h 194"/>
                <a:gd name="T14" fmla="*/ 80 w 300"/>
                <a:gd name="T15" fmla="*/ 64 h 194"/>
                <a:gd name="T16" fmla="*/ 94 w 300"/>
                <a:gd name="T17" fmla="*/ 61 h 194"/>
                <a:gd name="T18" fmla="*/ 118 w 300"/>
                <a:gd name="T19" fmla="*/ 79 h 194"/>
                <a:gd name="T20" fmla="*/ 137 w 300"/>
                <a:gd name="T21" fmla="*/ 91 h 194"/>
                <a:gd name="T22" fmla="*/ 156 w 300"/>
                <a:gd name="T23" fmla="*/ 172 h 194"/>
                <a:gd name="T24" fmla="*/ 170 w 300"/>
                <a:gd name="T25" fmla="*/ 191 h 194"/>
                <a:gd name="T26" fmla="*/ 161 w 300"/>
                <a:gd name="T27" fmla="*/ 160 h 194"/>
                <a:gd name="T28" fmla="*/ 152 w 300"/>
                <a:gd name="T29" fmla="*/ 98 h 194"/>
                <a:gd name="T30" fmla="*/ 207 w 300"/>
                <a:gd name="T31" fmla="*/ 123 h 194"/>
                <a:gd name="T32" fmla="*/ 272 w 300"/>
                <a:gd name="T33" fmla="*/ 154 h 194"/>
                <a:gd name="T34" fmla="*/ 298 w 300"/>
                <a:gd name="T35" fmla="*/ 167 h 194"/>
                <a:gd name="T36" fmla="*/ 288 w 300"/>
                <a:gd name="T37" fmla="*/ 155 h 194"/>
                <a:gd name="T38" fmla="*/ 245 w 300"/>
                <a:gd name="T39" fmla="*/ 132 h 194"/>
                <a:gd name="T40" fmla="*/ 184 w 300"/>
                <a:gd name="T41" fmla="*/ 100 h 194"/>
                <a:gd name="T42" fmla="*/ 152 w 300"/>
                <a:gd name="T43" fmla="*/ 87 h 194"/>
                <a:gd name="T44" fmla="*/ 173 w 300"/>
                <a:gd name="T45" fmla="*/ 83 h 194"/>
                <a:gd name="T46" fmla="*/ 215 w 300"/>
                <a:gd name="T47" fmla="*/ 76 h 194"/>
                <a:gd name="T48" fmla="*/ 267 w 300"/>
                <a:gd name="T49" fmla="*/ 76 h 194"/>
                <a:gd name="T50" fmla="*/ 300 w 300"/>
                <a:gd name="T51" fmla="*/ 83 h 194"/>
                <a:gd name="T52" fmla="*/ 285 w 300"/>
                <a:gd name="T53" fmla="*/ 71 h 194"/>
                <a:gd name="T54" fmla="*/ 242 w 300"/>
                <a:gd name="T55" fmla="*/ 69 h 194"/>
                <a:gd name="T56" fmla="*/ 179 w 300"/>
                <a:gd name="T57" fmla="*/ 70 h 194"/>
                <a:gd name="T58" fmla="*/ 150 w 300"/>
                <a:gd name="T59" fmla="*/ 71 h 194"/>
                <a:gd name="T60" fmla="*/ 127 w 300"/>
                <a:gd name="T61" fmla="*/ 58 h 194"/>
                <a:gd name="T62" fmla="*/ 105 w 300"/>
                <a:gd name="T63" fmla="*/ 44 h 194"/>
                <a:gd name="T64" fmla="*/ 120 w 300"/>
                <a:gd name="T65" fmla="*/ 33 h 194"/>
                <a:gd name="T66" fmla="*/ 157 w 300"/>
                <a:gd name="T67" fmla="*/ 15 h 194"/>
                <a:gd name="T68" fmla="*/ 186 w 300"/>
                <a:gd name="T69" fmla="*/ 6 h 194"/>
                <a:gd name="T70" fmla="*/ 183 w 300"/>
                <a:gd name="T71" fmla="*/ 0 h 194"/>
                <a:gd name="T72" fmla="*/ 152 w 300"/>
                <a:gd name="T73" fmla="*/ 9 h 194"/>
                <a:gd name="T74" fmla="*/ 114 w 300"/>
                <a:gd name="T75" fmla="*/ 24 h 194"/>
                <a:gd name="T76" fmla="*/ 88 w 300"/>
                <a:gd name="T77" fmla="*/ 35 h 194"/>
                <a:gd name="T78" fmla="*/ 65 w 300"/>
                <a:gd name="T79" fmla="*/ 36 h 194"/>
                <a:gd name="T80" fmla="*/ 42 w 300"/>
                <a:gd name="T81" fmla="*/ 26 h 194"/>
                <a:gd name="T82" fmla="*/ 17 w 300"/>
                <a:gd name="T83" fmla="*/ 17 h 194"/>
                <a:gd name="T84" fmla="*/ 0 w 300"/>
                <a:gd name="T85" fmla="*/ 15 h 1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194"/>
                <a:gd name="T131" fmla="*/ 300 w 300"/>
                <a:gd name="T132" fmla="*/ 194 h 1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194">
                  <a:moveTo>
                    <a:pt x="0" y="15"/>
                  </a:moveTo>
                  <a:lnTo>
                    <a:pt x="6" y="20"/>
                  </a:lnTo>
                  <a:lnTo>
                    <a:pt x="16" y="26"/>
                  </a:lnTo>
                  <a:lnTo>
                    <a:pt x="23" y="33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7" y="42"/>
                  </a:lnTo>
                  <a:lnTo>
                    <a:pt x="54" y="45"/>
                  </a:lnTo>
                  <a:lnTo>
                    <a:pt x="59" y="48"/>
                  </a:lnTo>
                  <a:lnTo>
                    <a:pt x="64" y="50"/>
                  </a:lnTo>
                  <a:lnTo>
                    <a:pt x="68" y="52"/>
                  </a:lnTo>
                  <a:lnTo>
                    <a:pt x="68" y="69"/>
                  </a:lnTo>
                  <a:lnTo>
                    <a:pt x="67" y="90"/>
                  </a:lnTo>
                  <a:lnTo>
                    <a:pt x="68" y="108"/>
                  </a:lnTo>
                  <a:lnTo>
                    <a:pt x="71" y="122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3"/>
                  </a:lnTo>
                  <a:lnTo>
                    <a:pt x="74" y="116"/>
                  </a:lnTo>
                  <a:lnTo>
                    <a:pt x="74" y="104"/>
                  </a:lnTo>
                  <a:lnTo>
                    <a:pt x="77" y="83"/>
                  </a:lnTo>
                  <a:lnTo>
                    <a:pt x="80" y="64"/>
                  </a:lnTo>
                  <a:lnTo>
                    <a:pt x="82" y="53"/>
                  </a:lnTo>
                  <a:lnTo>
                    <a:pt x="88" y="56"/>
                  </a:lnTo>
                  <a:lnTo>
                    <a:pt x="94" y="61"/>
                  </a:lnTo>
                  <a:lnTo>
                    <a:pt x="102" y="67"/>
                  </a:lnTo>
                  <a:lnTo>
                    <a:pt x="110" y="73"/>
                  </a:lnTo>
                  <a:lnTo>
                    <a:pt x="118" y="79"/>
                  </a:lnTo>
                  <a:lnTo>
                    <a:pt x="126" y="84"/>
                  </a:lnTo>
                  <a:lnTo>
                    <a:pt x="132" y="88"/>
                  </a:lnTo>
                  <a:lnTo>
                    <a:pt x="137" y="91"/>
                  </a:lnTo>
                  <a:lnTo>
                    <a:pt x="140" y="112"/>
                  </a:lnTo>
                  <a:lnTo>
                    <a:pt x="146" y="143"/>
                  </a:lnTo>
                  <a:lnTo>
                    <a:pt x="156" y="172"/>
                  </a:lnTo>
                  <a:lnTo>
                    <a:pt x="164" y="190"/>
                  </a:lnTo>
                  <a:lnTo>
                    <a:pt x="169" y="194"/>
                  </a:lnTo>
                  <a:lnTo>
                    <a:pt x="170" y="191"/>
                  </a:lnTo>
                  <a:lnTo>
                    <a:pt x="167" y="183"/>
                  </a:lnTo>
                  <a:lnTo>
                    <a:pt x="165" y="175"/>
                  </a:lnTo>
                  <a:lnTo>
                    <a:pt x="161" y="160"/>
                  </a:lnTo>
                  <a:lnTo>
                    <a:pt x="156" y="137"/>
                  </a:lnTo>
                  <a:lnTo>
                    <a:pt x="152" y="113"/>
                  </a:lnTo>
                  <a:lnTo>
                    <a:pt x="152" y="98"/>
                  </a:lnTo>
                  <a:lnTo>
                    <a:pt x="165" y="105"/>
                  </a:lnTo>
                  <a:lnTo>
                    <a:pt x="184" y="113"/>
                  </a:lnTo>
                  <a:lnTo>
                    <a:pt x="207" y="123"/>
                  </a:lnTo>
                  <a:lnTo>
                    <a:pt x="230" y="134"/>
                  </a:lnTo>
                  <a:lnTo>
                    <a:pt x="253" y="144"/>
                  </a:lnTo>
                  <a:lnTo>
                    <a:pt x="272" y="154"/>
                  </a:lnTo>
                  <a:lnTo>
                    <a:pt x="287" y="161"/>
                  </a:lnTo>
                  <a:lnTo>
                    <a:pt x="294" y="165"/>
                  </a:lnTo>
                  <a:lnTo>
                    <a:pt x="298" y="167"/>
                  </a:lnTo>
                  <a:lnTo>
                    <a:pt x="300" y="166"/>
                  </a:lnTo>
                  <a:lnTo>
                    <a:pt x="296" y="162"/>
                  </a:lnTo>
                  <a:lnTo>
                    <a:pt x="288" y="155"/>
                  </a:lnTo>
                  <a:lnTo>
                    <a:pt x="279" y="150"/>
                  </a:lnTo>
                  <a:lnTo>
                    <a:pt x="263" y="141"/>
                  </a:lnTo>
                  <a:lnTo>
                    <a:pt x="245" y="132"/>
                  </a:lnTo>
                  <a:lnTo>
                    <a:pt x="224" y="121"/>
                  </a:lnTo>
                  <a:lnTo>
                    <a:pt x="203" y="110"/>
                  </a:lnTo>
                  <a:lnTo>
                    <a:pt x="184" y="100"/>
                  </a:lnTo>
                  <a:lnTo>
                    <a:pt x="169" y="94"/>
                  </a:lnTo>
                  <a:lnTo>
                    <a:pt x="160" y="90"/>
                  </a:lnTo>
                  <a:lnTo>
                    <a:pt x="152" y="87"/>
                  </a:lnTo>
                  <a:lnTo>
                    <a:pt x="154" y="86"/>
                  </a:lnTo>
                  <a:lnTo>
                    <a:pt x="162" y="85"/>
                  </a:lnTo>
                  <a:lnTo>
                    <a:pt x="173" y="83"/>
                  </a:lnTo>
                  <a:lnTo>
                    <a:pt x="183" y="80"/>
                  </a:lnTo>
                  <a:lnTo>
                    <a:pt x="198" y="78"/>
                  </a:lnTo>
                  <a:lnTo>
                    <a:pt x="215" y="76"/>
                  </a:lnTo>
                  <a:lnTo>
                    <a:pt x="232" y="74"/>
                  </a:lnTo>
                  <a:lnTo>
                    <a:pt x="250" y="74"/>
                  </a:lnTo>
                  <a:lnTo>
                    <a:pt x="267" y="76"/>
                  </a:lnTo>
                  <a:lnTo>
                    <a:pt x="280" y="77"/>
                  </a:lnTo>
                  <a:lnTo>
                    <a:pt x="291" y="80"/>
                  </a:lnTo>
                  <a:lnTo>
                    <a:pt x="300" y="83"/>
                  </a:lnTo>
                  <a:lnTo>
                    <a:pt x="300" y="81"/>
                  </a:lnTo>
                  <a:lnTo>
                    <a:pt x="294" y="77"/>
                  </a:lnTo>
                  <a:lnTo>
                    <a:pt x="285" y="71"/>
                  </a:lnTo>
                  <a:lnTo>
                    <a:pt x="277" y="70"/>
                  </a:lnTo>
                  <a:lnTo>
                    <a:pt x="262" y="69"/>
                  </a:lnTo>
                  <a:lnTo>
                    <a:pt x="242" y="69"/>
                  </a:lnTo>
                  <a:lnTo>
                    <a:pt x="221" y="69"/>
                  </a:lnTo>
                  <a:lnTo>
                    <a:pt x="199" y="70"/>
                  </a:lnTo>
                  <a:lnTo>
                    <a:pt x="179" y="70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43" y="68"/>
                  </a:lnTo>
                  <a:lnTo>
                    <a:pt x="135" y="64"/>
                  </a:lnTo>
                  <a:lnTo>
                    <a:pt x="127" y="58"/>
                  </a:lnTo>
                  <a:lnTo>
                    <a:pt x="118" y="53"/>
                  </a:lnTo>
                  <a:lnTo>
                    <a:pt x="110" y="49"/>
                  </a:lnTo>
                  <a:lnTo>
                    <a:pt x="105" y="44"/>
                  </a:lnTo>
                  <a:lnTo>
                    <a:pt x="101" y="42"/>
                  </a:lnTo>
                  <a:lnTo>
                    <a:pt x="110" y="38"/>
                  </a:lnTo>
                  <a:lnTo>
                    <a:pt x="120" y="33"/>
                  </a:lnTo>
                  <a:lnTo>
                    <a:pt x="132" y="27"/>
                  </a:lnTo>
                  <a:lnTo>
                    <a:pt x="145" y="21"/>
                  </a:lnTo>
                  <a:lnTo>
                    <a:pt x="157" y="15"/>
                  </a:lnTo>
                  <a:lnTo>
                    <a:pt x="169" y="10"/>
                  </a:lnTo>
                  <a:lnTo>
                    <a:pt x="178" y="7"/>
                  </a:lnTo>
                  <a:lnTo>
                    <a:pt x="186" y="6"/>
                  </a:lnTo>
                  <a:lnTo>
                    <a:pt x="194" y="3"/>
                  </a:lnTo>
                  <a:lnTo>
                    <a:pt x="192" y="1"/>
                  </a:lnTo>
                  <a:lnTo>
                    <a:pt x="183" y="0"/>
                  </a:lnTo>
                  <a:lnTo>
                    <a:pt x="171" y="2"/>
                  </a:lnTo>
                  <a:lnTo>
                    <a:pt x="164" y="6"/>
                  </a:lnTo>
                  <a:lnTo>
                    <a:pt x="152" y="9"/>
                  </a:lnTo>
                  <a:lnTo>
                    <a:pt x="139" y="13"/>
                  </a:lnTo>
                  <a:lnTo>
                    <a:pt x="126" y="19"/>
                  </a:lnTo>
                  <a:lnTo>
                    <a:pt x="114" y="24"/>
                  </a:lnTo>
                  <a:lnTo>
                    <a:pt x="102" y="28"/>
                  </a:lnTo>
                  <a:lnTo>
                    <a:pt x="93" y="31"/>
                  </a:lnTo>
                  <a:lnTo>
                    <a:pt x="88" y="35"/>
                  </a:lnTo>
                  <a:lnTo>
                    <a:pt x="81" y="37"/>
                  </a:lnTo>
                  <a:lnTo>
                    <a:pt x="73" y="37"/>
                  </a:lnTo>
                  <a:lnTo>
                    <a:pt x="65" y="36"/>
                  </a:lnTo>
                  <a:lnTo>
                    <a:pt x="55" y="31"/>
                  </a:lnTo>
                  <a:lnTo>
                    <a:pt x="48" y="28"/>
                  </a:lnTo>
                  <a:lnTo>
                    <a:pt x="42" y="26"/>
                  </a:lnTo>
                  <a:lnTo>
                    <a:pt x="33" y="23"/>
                  </a:lnTo>
                  <a:lnTo>
                    <a:pt x="25" y="20"/>
                  </a:lnTo>
                  <a:lnTo>
                    <a:pt x="17" y="17"/>
                  </a:lnTo>
                  <a:lnTo>
                    <a:pt x="9" y="16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8" name="Freeform 295"/>
            <p:cNvSpPr>
              <a:spLocks/>
            </p:cNvSpPr>
            <p:nvPr/>
          </p:nvSpPr>
          <p:spPr bwMode="auto">
            <a:xfrm>
              <a:off x="436" y="812"/>
              <a:ext cx="380" cy="310"/>
            </a:xfrm>
            <a:custGeom>
              <a:avLst/>
              <a:gdLst>
                <a:gd name="T0" fmla="*/ 301 w 760"/>
                <a:gd name="T1" fmla="*/ 145 h 619"/>
                <a:gd name="T2" fmla="*/ 210 w 760"/>
                <a:gd name="T3" fmla="*/ 93 h 619"/>
                <a:gd name="T4" fmla="*/ 88 w 760"/>
                <a:gd name="T5" fmla="*/ 72 h 619"/>
                <a:gd name="T6" fmla="*/ 45 w 760"/>
                <a:gd name="T7" fmla="*/ 60 h 619"/>
                <a:gd name="T8" fmla="*/ 75 w 760"/>
                <a:gd name="T9" fmla="*/ 144 h 619"/>
                <a:gd name="T10" fmla="*/ 122 w 760"/>
                <a:gd name="T11" fmla="*/ 217 h 619"/>
                <a:gd name="T12" fmla="*/ 213 w 760"/>
                <a:gd name="T13" fmla="*/ 262 h 619"/>
                <a:gd name="T14" fmla="*/ 283 w 760"/>
                <a:gd name="T15" fmla="*/ 295 h 619"/>
                <a:gd name="T16" fmla="*/ 253 w 760"/>
                <a:gd name="T17" fmla="*/ 307 h 619"/>
                <a:gd name="T18" fmla="*/ 194 w 760"/>
                <a:gd name="T19" fmla="*/ 298 h 619"/>
                <a:gd name="T20" fmla="*/ 117 w 760"/>
                <a:gd name="T21" fmla="*/ 327 h 619"/>
                <a:gd name="T22" fmla="*/ 64 w 760"/>
                <a:gd name="T23" fmla="*/ 382 h 619"/>
                <a:gd name="T24" fmla="*/ 12 w 760"/>
                <a:gd name="T25" fmla="*/ 413 h 619"/>
                <a:gd name="T26" fmla="*/ 20 w 760"/>
                <a:gd name="T27" fmla="*/ 433 h 619"/>
                <a:gd name="T28" fmla="*/ 64 w 760"/>
                <a:gd name="T29" fmla="*/ 448 h 619"/>
                <a:gd name="T30" fmla="*/ 157 w 760"/>
                <a:gd name="T31" fmla="*/ 459 h 619"/>
                <a:gd name="T32" fmla="*/ 262 w 760"/>
                <a:gd name="T33" fmla="*/ 406 h 619"/>
                <a:gd name="T34" fmla="*/ 286 w 760"/>
                <a:gd name="T35" fmla="*/ 363 h 619"/>
                <a:gd name="T36" fmla="*/ 318 w 760"/>
                <a:gd name="T37" fmla="*/ 326 h 619"/>
                <a:gd name="T38" fmla="*/ 338 w 760"/>
                <a:gd name="T39" fmla="*/ 344 h 619"/>
                <a:gd name="T40" fmla="*/ 305 w 760"/>
                <a:gd name="T41" fmla="*/ 396 h 619"/>
                <a:gd name="T42" fmla="*/ 278 w 760"/>
                <a:gd name="T43" fmla="*/ 408 h 619"/>
                <a:gd name="T44" fmla="*/ 241 w 760"/>
                <a:gd name="T45" fmla="*/ 441 h 619"/>
                <a:gd name="T46" fmla="*/ 215 w 760"/>
                <a:gd name="T47" fmla="*/ 510 h 619"/>
                <a:gd name="T48" fmla="*/ 221 w 760"/>
                <a:gd name="T49" fmla="*/ 558 h 619"/>
                <a:gd name="T50" fmla="*/ 208 w 760"/>
                <a:gd name="T51" fmla="*/ 617 h 619"/>
                <a:gd name="T52" fmla="*/ 282 w 760"/>
                <a:gd name="T53" fmla="*/ 611 h 619"/>
                <a:gd name="T54" fmla="*/ 375 w 760"/>
                <a:gd name="T55" fmla="*/ 559 h 619"/>
                <a:gd name="T56" fmla="*/ 413 w 760"/>
                <a:gd name="T57" fmla="*/ 478 h 619"/>
                <a:gd name="T58" fmla="*/ 389 w 760"/>
                <a:gd name="T59" fmla="*/ 393 h 619"/>
                <a:gd name="T60" fmla="*/ 388 w 760"/>
                <a:gd name="T61" fmla="*/ 358 h 619"/>
                <a:gd name="T62" fmla="*/ 422 w 760"/>
                <a:gd name="T63" fmla="*/ 399 h 619"/>
                <a:gd name="T64" fmla="*/ 443 w 760"/>
                <a:gd name="T65" fmla="*/ 472 h 619"/>
                <a:gd name="T66" fmla="*/ 529 w 760"/>
                <a:gd name="T67" fmla="*/ 521 h 619"/>
                <a:gd name="T68" fmla="*/ 625 w 760"/>
                <a:gd name="T69" fmla="*/ 560 h 619"/>
                <a:gd name="T70" fmla="*/ 657 w 760"/>
                <a:gd name="T71" fmla="*/ 507 h 619"/>
                <a:gd name="T72" fmla="*/ 567 w 760"/>
                <a:gd name="T73" fmla="*/ 383 h 619"/>
                <a:gd name="T74" fmla="*/ 509 w 760"/>
                <a:gd name="T75" fmla="*/ 371 h 619"/>
                <a:gd name="T76" fmla="*/ 498 w 760"/>
                <a:gd name="T77" fmla="*/ 357 h 619"/>
                <a:gd name="T78" fmla="*/ 578 w 760"/>
                <a:gd name="T79" fmla="*/ 371 h 619"/>
                <a:gd name="T80" fmla="*/ 681 w 760"/>
                <a:gd name="T81" fmla="*/ 368 h 619"/>
                <a:gd name="T82" fmla="*/ 739 w 760"/>
                <a:gd name="T83" fmla="*/ 348 h 619"/>
                <a:gd name="T84" fmla="*/ 731 w 760"/>
                <a:gd name="T85" fmla="*/ 334 h 619"/>
                <a:gd name="T86" fmla="*/ 674 w 760"/>
                <a:gd name="T87" fmla="*/ 288 h 619"/>
                <a:gd name="T88" fmla="*/ 597 w 760"/>
                <a:gd name="T89" fmla="*/ 237 h 619"/>
                <a:gd name="T90" fmla="*/ 503 w 760"/>
                <a:gd name="T91" fmla="*/ 246 h 619"/>
                <a:gd name="T92" fmla="*/ 465 w 760"/>
                <a:gd name="T93" fmla="*/ 263 h 619"/>
                <a:gd name="T94" fmla="*/ 456 w 760"/>
                <a:gd name="T95" fmla="*/ 246 h 619"/>
                <a:gd name="T96" fmla="*/ 478 w 760"/>
                <a:gd name="T97" fmla="*/ 233 h 619"/>
                <a:gd name="T98" fmla="*/ 523 w 760"/>
                <a:gd name="T99" fmla="*/ 217 h 619"/>
                <a:gd name="T100" fmla="*/ 564 w 760"/>
                <a:gd name="T101" fmla="*/ 119 h 619"/>
                <a:gd name="T102" fmla="*/ 538 w 760"/>
                <a:gd name="T103" fmla="*/ 19 h 619"/>
                <a:gd name="T104" fmla="*/ 492 w 760"/>
                <a:gd name="T105" fmla="*/ 47 h 619"/>
                <a:gd name="T106" fmla="*/ 422 w 760"/>
                <a:gd name="T107" fmla="*/ 77 h 619"/>
                <a:gd name="T108" fmla="*/ 351 w 760"/>
                <a:gd name="T109" fmla="*/ 174 h 619"/>
                <a:gd name="T110" fmla="*/ 338 w 760"/>
                <a:gd name="T111" fmla="*/ 225 h 6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0"/>
                <a:gd name="T169" fmla="*/ 0 h 619"/>
                <a:gd name="T170" fmla="*/ 760 w 760"/>
                <a:gd name="T171" fmla="*/ 619 h 6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0" h="619">
                  <a:moveTo>
                    <a:pt x="331" y="227"/>
                  </a:moveTo>
                  <a:lnTo>
                    <a:pt x="329" y="206"/>
                  </a:lnTo>
                  <a:lnTo>
                    <a:pt x="323" y="185"/>
                  </a:lnTo>
                  <a:lnTo>
                    <a:pt x="313" y="164"/>
                  </a:lnTo>
                  <a:lnTo>
                    <a:pt x="301" y="145"/>
                  </a:lnTo>
                  <a:lnTo>
                    <a:pt x="286" y="127"/>
                  </a:lnTo>
                  <a:lnTo>
                    <a:pt x="268" y="114"/>
                  </a:lnTo>
                  <a:lnTo>
                    <a:pt x="250" y="104"/>
                  </a:lnTo>
                  <a:lnTo>
                    <a:pt x="231" y="97"/>
                  </a:lnTo>
                  <a:lnTo>
                    <a:pt x="210" y="93"/>
                  </a:lnTo>
                  <a:lnTo>
                    <a:pt x="185" y="90"/>
                  </a:lnTo>
                  <a:lnTo>
                    <a:pt x="158" y="86"/>
                  </a:lnTo>
                  <a:lnTo>
                    <a:pt x="132" y="80"/>
                  </a:lnTo>
                  <a:lnTo>
                    <a:pt x="109" y="76"/>
                  </a:lnTo>
                  <a:lnTo>
                    <a:pt x="88" y="72"/>
                  </a:lnTo>
                  <a:lnTo>
                    <a:pt x="71" y="67"/>
                  </a:lnTo>
                  <a:lnTo>
                    <a:pt x="60" y="63"/>
                  </a:lnTo>
                  <a:lnTo>
                    <a:pt x="50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51" y="67"/>
                  </a:lnTo>
                  <a:lnTo>
                    <a:pt x="59" y="80"/>
                  </a:lnTo>
                  <a:lnTo>
                    <a:pt x="65" y="98"/>
                  </a:lnTo>
                  <a:lnTo>
                    <a:pt x="71" y="121"/>
                  </a:lnTo>
                  <a:lnTo>
                    <a:pt x="75" y="144"/>
                  </a:lnTo>
                  <a:lnTo>
                    <a:pt x="79" y="157"/>
                  </a:lnTo>
                  <a:lnTo>
                    <a:pt x="85" y="171"/>
                  </a:lnTo>
                  <a:lnTo>
                    <a:pt x="96" y="186"/>
                  </a:lnTo>
                  <a:lnTo>
                    <a:pt x="107" y="202"/>
                  </a:lnTo>
                  <a:lnTo>
                    <a:pt x="122" y="217"/>
                  </a:lnTo>
                  <a:lnTo>
                    <a:pt x="138" y="231"/>
                  </a:lnTo>
                  <a:lnTo>
                    <a:pt x="156" y="243"/>
                  </a:lnTo>
                  <a:lnTo>
                    <a:pt x="176" y="251"/>
                  </a:lnTo>
                  <a:lnTo>
                    <a:pt x="195" y="258"/>
                  </a:lnTo>
                  <a:lnTo>
                    <a:pt x="213" y="262"/>
                  </a:lnTo>
                  <a:lnTo>
                    <a:pt x="231" y="267"/>
                  </a:lnTo>
                  <a:lnTo>
                    <a:pt x="245" y="272"/>
                  </a:lnTo>
                  <a:lnTo>
                    <a:pt x="259" y="278"/>
                  </a:lnTo>
                  <a:lnTo>
                    <a:pt x="271" y="286"/>
                  </a:lnTo>
                  <a:lnTo>
                    <a:pt x="283" y="295"/>
                  </a:lnTo>
                  <a:lnTo>
                    <a:pt x="293" y="308"/>
                  </a:lnTo>
                  <a:lnTo>
                    <a:pt x="283" y="310"/>
                  </a:lnTo>
                  <a:lnTo>
                    <a:pt x="272" y="310"/>
                  </a:lnTo>
                  <a:lnTo>
                    <a:pt x="262" y="309"/>
                  </a:lnTo>
                  <a:lnTo>
                    <a:pt x="253" y="307"/>
                  </a:lnTo>
                  <a:lnTo>
                    <a:pt x="242" y="305"/>
                  </a:lnTo>
                  <a:lnTo>
                    <a:pt x="232" y="302"/>
                  </a:lnTo>
                  <a:lnTo>
                    <a:pt x="221" y="300"/>
                  </a:lnTo>
                  <a:lnTo>
                    <a:pt x="210" y="298"/>
                  </a:lnTo>
                  <a:lnTo>
                    <a:pt x="194" y="298"/>
                  </a:lnTo>
                  <a:lnTo>
                    <a:pt x="177" y="299"/>
                  </a:lnTo>
                  <a:lnTo>
                    <a:pt x="161" y="303"/>
                  </a:lnTo>
                  <a:lnTo>
                    <a:pt x="145" y="309"/>
                  </a:lnTo>
                  <a:lnTo>
                    <a:pt x="131" y="317"/>
                  </a:lnTo>
                  <a:lnTo>
                    <a:pt x="117" y="327"/>
                  </a:lnTo>
                  <a:lnTo>
                    <a:pt x="105" y="337"/>
                  </a:lnTo>
                  <a:lnTo>
                    <a:pt x="96" y="349"/>
                  </a:lnTo>
                  <a:lnTo>
                    <a:pt x="86" y="361"/>
                  </a:lnTo>
                  <a:lnTo>
                    <a:pt x="76" y="372"/>
                  </a:lnTo>
                  <a:lnTo>
                    <a:pt x="64" y="382"/>
                  </a:lnTo>
                  <a:lnTo>
                    <a:pt x="52" y="390"/>
                  </a:lnTo>
                  <a:lnTo>
                    <a:pt x="41" y="398"/>
                  </a:lnTo>
                  <a:lnTo>
                    <a:pt x="30" y="404"/>
                  </a:lnTo>
                  <a:lnTo>
                    <a:pt x="20" y="408"/>
                  </a:lnTo>
                  <a:lnTo>
                    <a:pt x="12" y="413"/>
                  </a:lnTo>
                  <a:lnTo>
                    <a:pt x="3" y="417"/>
                  </a:lnTo>
                  <a:lnTo>
                    <a:pt x="0" y="420"/>
                  </a:lnTo>
                  <a:lnTo>
                    <a:pt x="4" y="425"/>
                  </a:lnTo>
                  <a:lnTo>
                    <a:pt x="16" y="431"/>
                  </a:lnTo>
                  <a:lnTo>
                    <a:pt x="20" y="433"/>
                  </a:lnTo>
                  <a:lnTo>
                    <a:pt x="25" y="435"/>
                  </a:lnTo>
                  <a:lnTo>
                    <a:pt x="33" y="439"/>
                  </a:lnTo>
                  <a:lnTo>
                    <a:pt x="42" y="442"/>
                  </a:lnTo>
                  <a:lnTo>
                    <a:pt x="52" y="445"/>
                  </a:lnTo>
                  <a:lnTo>
                    <a:pt x="64" y="448"/>
                  </a:lnTo>
                  <a:lnTo>
                    <a:pt x="76" y="451"/>
                  </a:lnTo>
                  <a:lnTo>
                    <a:pt x="90" y="455"/>
                  </a:lnTo>
                  <a:lnTo>
                    <a:pt x="111" y="458"/>
                  </a:lnTo>
                  <a:lnTo>
                    <a:pt x="134" y="460"/>
                  </a:lnTo>
                  <a:lnTo>
                    <a:pt x="157" y="459"/>
                  </a:lnTo>
                  <a:lnTo>
                    <a:pt x="181" y="456"/>
                  </a:lnTo>
                  <a:lnTo>
                    <a:pt x="203" y="449"/>
                  </a:lnTo>
                  <a:lnTo>
                    <a:pt x="224" y="440"/>
                  </a:lnTo>
                  <a:lnTo>
                    <a:pt x="244" y="426"/>
                  </a:lnTo>
                  <a:lnTo>
                    <a:pt x="262" y="406"/>
                  </a:lnTo>
                  <a:lnTo>
                    <a:pt x="267" y="399"/>
                  </a:lnTo>
                  <a:lnTo>
                    <a:pt x="271" y="391"/>
                  </a:lnTo>
                  <a:lnTo>
                    <a:pt x="276" y="383"/>
                  </a:lnTo>
                  <a:lnTo>
                    <a:pt x="280" y="374"/>
                  </a:lnTo>
                  <a:lnTo>
                    <a:pt x="286" y="363"/>
                  </a:lnTo>
                  <a:lnTo>
                    <a:pt x="291" y="352"/>
                  </a:lnTo>
                  <a:lnTo>
                    <a:pt x="297" y="344"/>
                  </a:lnTo>
                  <a:lnTo>
                    <a:pt x="304" y="336"/>
                  </a:lnTo>
                  <a:lnTo>
                    <a:pt x="310" y="331"/>
                  </a:lnTo>
                  <a:lnTo>
                    <a:pt x="318" y="326"/>
                  </a:lnTo>
                  <a:lnTo>
                    <a:pt x="326" y="322"/>
                  </a:lnTo>
                  <a:lnTo>
                    <a:pt x="335" y="321"/>
                  </a:lnTo>
                  <a:lnTo>
                    <a:pt x="335" y="330"/>
                  </a:lnTo>
                  <a:lnTo>
                    <a:pt x="335" y="337"/>
                  </a:lnTo>
                  <a:lnTo>
                    <a:pt x="338" y="344"/>
                  </a:lnTo>
                  <a:lnTo>
                    <a:pt x="342" y="348"/>
                  </a:lnTo>
                  <a:lnTo>
                    <a:pt x="341" y="364"/>
                  </a:lnTo>
                  <a:lnTo>
                    <a:pt x="335" y="377"/>
                  </a:lnTo>
                  <a:lnTo>
                    <a:pt x="323" y="388"/>
                  </a:lnTo>
                  <a:lnTo>
                    <a:pt x="305" y="396"/>
                  </a:lnTo>
                  <a:lnTo>
                    <a:pt x="300" y="398"/>
                  </a:lnTo>
                  <a:lnTo>
                    <a:pt x="293" y="400"/>
                  </a:lnTo>
                  <a:lnTo>
                    <a:pt x="288" y="402"/>
                  </a:lnTo>
                  <a:lnTo>
                    <a:pt x="283" y="405"/>
                  </a:lnTo>
                  <a:lnTo>
                    <a:pt x="278" y="408"/>
                  </a:lnTo>
                  <a:lnTo>
                    <a:pt x="272" y="412"/>
                  </a:lnTo>
                  <a:lnTo>
                    <a:pt x="267" y="415"/>
                  </a:lnTo>
                  <a:lnTo>
                    <a:pt x="263" y="418"/>
                  </a:lnTo>
                  <a:lnTo>
                    <a:pt x="251" y="429"/>
                  </a:lnTo>
                  <a:lnTo>
                    <a:pt x="241" y="441"/>
                  </a:lnTo>
                  <a:lnTo>
                    <a:pt x="232" y="454"/>
                  </a:lnTo>
                  <a:lnTo>
                    <a:pt x="224" y="467"/>
                  </a:lnTo>
                  <a:lnTo>
                    <a:pt x="219" y="481"/>
                  </a:lnTo>
                  <a:lnTo>
                    <a:pt x="215" y="495"/>
                  </a:lnTo>
                  <a:lnTo>
                    <a:pt x="215" y="510"/>
                  </a:lnTo>
                  <a:lnTo>
                    <a:pt x="216" y="524"/>
                  </a:lnTo>
                  <a:lnTo>
                    <a:pt x="217" y="533"/>
                  </a:lnTo>
                  <a:lnTo>
                    <a:pt x="220" y="542"/>
                  </a:lnTo>
                  <a:lnTo>
                    <a:pt x="221" y="551"/>
                  </a:lnTo>
                  <a:lnTo>
                    <a:pt x="221" y="558"/>
                  </a:lnTo>
                  <a:lnTo>
                    <a:pt x="223" y="576"/>
                  </a:lnTo>
                  <a:lnTo>
                    <a:pt x="221" y="590"/>
                  </a:lnTo>
                  <a:lnTo>
                    <a:pt x="217" y="601"/>
                  </a:lnTo>
                  <a:lnTo>
                    <a:pt x="212" y="610"/>
                  </a:lnTo>
                  <a:lnTo>
                    <a:pt x="208" y="617"/>
                  </a:lnTo>
                  <a:lnTo>
                    <a:pt x="211" y="619"/>
                  </a:lnTo>
                  <a:lnTo>
                    <a:pt x="219" y="619"/>
                  </a:lnTo>
                  <a:lnTo>
                    <a:pt x="231" y="618"/>
                  </a:lnTo>
                  <a:lnTo>
                    <a:pt x="257" y="616"/>
                  </a:lnTo>
                  <a:lnTo>
                    <a:pt x="282" y="611"/>
                  </a:lnTo>
                  <a:lnTo>
                    <a:pt x="304" y="604"/>
                  </a:lnTo>
                  <a:lnTo>
                    <a:pt x="325" y="596"/>
                  </a:lnTo>
                  <a:lnTo>
                    <a:pt x="343" y="585"/>
                  </a:lnTo>
                  <a:lnTo>
                    <a:pt x="360" y="572"/>
                  </a:lnTo>
                  <a:lnTo>
                    <a:pt x="375" y="559"/>
                  </a:lnTo>
                  <a:lnTo>
                    <a:pt x="386" y="544"/>
                  </a:lnTo>
                  <a:lnTo>
                    <a:pt x="397" y="529"/>
                  </a:lnTo>
                  <a:lnTo>
                    <a:pt x="405" y="512"/>
                  </a:lnTo>
                  <a:lnTo>
                    <a:pt x="410" y="496"/>
                  </a:lnTo>
                  <a:lnTo>
                    <a:pt x="413" y="478"/>
                  </a:lnTo>
                  <a:lnTo>
                    <a:pt x="413" y="460"/>
                  </a:lnTo>
                  <a:lnTo>
                    <a:pt x="410" y="443"/>
                  </a:lnTo>
                  <a:lnTo>
                    <a:pt x="406" y="426"/>
                  </a:lnTo>
                  <a:lnTo>
                    <a:pt x="398" y="410"/>
                  </a:lnTo>
                  <a:lnTo>
                    <a:pt x="389" y="393"/>
                  </a:lnTo>
                  <a:lnTo>
                    <a:pt x="381" y="382"/>
                  </a:lnTo>
                  <a:lnTo>
                    <a:pt x="375" y="372"/>
                  </a:lnTo>
                  <a:lnTo>
                    <a:pt x="372" y="363"/>
                  </a:lnTo>
                  <a:lnTo>
                    <a:pt x="380" y="361"/>
                  </a:lnTo>
                  <a:lnTo>
                    <a:pt x="388" y="358"/>
                  </a:lnTo>
                  <a:lnTo>
                    <a:pt x="394" y="356"/>
                  </a:lnTo>
                  <a:lnTo>
                    <a:pt x="398" y="352"/>
                  </a:lnTo>
                  <a:lnTo>
                    <a:pt x="410" y="363"/>
                  </a:lnTo>
                  <a:lnTo>
                    <a:pt x="418" y="379"/>
                  </a:lnTo>
                  <a:lnTo>
                    <a:pt x="422" y="399"/>
                  </a:lnTo>
                  <a:lnTo>
                    <a:pt x="426" y="418"/>
                  </a:lnTo>
                  <a:lnTo>
                    <a:pt x="428" y="432"/>
                  </a:lnTo>
                  <a:lnTo>
                    <a:pt x="431" y="445"/>
                  </a:lnTo>
                  <a:lnTo>
                    <a:pt x="436" y="459"/>
                  </a:lnTo>
                  <a:lnTo>
                    <a:pt x="443" y="472"/>
                  </a:lnTo>
                  <a:lnTo>
                    <a:pt x="453" y="484"/>
                  </a:lnTo>
                  <a:lnTo>
                    <a:pt x="466" y="496"/>
                  </a:lnTo>
                  <a:lnTo>
                    <a:pt x="483" y="505"/>
                  </a:lnTo>
                  <a:lnTo>
                    <a:pt x="506" y="514"/>
                  </a:lnTo>
                  <a:lnTo>
                    <a:pt x="529" y="521"/>
                  </a:lnTo>
                  <a:lnTo>
                    <a:pt x="551" y="528"/>
                  </a:lnTo>
                  <a:lnTo>
                    <a:pt x="572" y="535"/>
                  </a:lnTo>
                  <a:lnTo>
                    <a:pt x="592" y="542"/>
                  </a:lnTo>
                  <a:lnTo>
                    <a:pt x="609" y="551"/>
                  </a:lnTo>
                  <a:lnTo>
                    <a:pt x="625" y="560"/>
                  </a:lnTo>
                  <a:lnTo>
                    <a:pt x="636" y="571"/>
                  </a:lnTo>
                  <a:lnTo>
                    <a:pt x="647" y="584"/>
                  </a:lnTo>
                  <a:lnTo>
                    <a:pt x="652" y="565"/>
                  </a:lnTo>
                  <a:lnTo>
                    <a:pt x="656" y="538"/>
                  </a:lnTo>
                  <a:lnTo>
                    <a:pt x="657" y="507"/>
                  </a:lnTo>
                  <a:lnTo>
                    <a:pt x="655" y="475"/>
                  </a:lnTo>
                  <a:lnTo>
                    <a:pt x="646" y="445"/>
                  </a:lnTo>
                  <a:lnTo>
                    <a:pt x="629" y="417"/>
                  </a:lnTo>
                  <a:lnTo>
                    <a:pt x="604" y="396"/>
                  </a:lnTo>
                  <a:lnTo>
                    <a:pt x="567" y="383"/>
                  </a:lnTo>
                  <a:lnTo>
                    <a:pt x="554" y="380"/>
                  </a:lnTo>
                  <a:lnTo>
                    <a:pt x="542" y="378"/>
                  </a:lnTo>
                  <a:lnTo>
                    <a:pt x="530" y="375"/>
                  </a:lnTo>
                  <a:lnTo>
                    <a:pt x="520" y="373"/>
                  </a:lnTo>
                  <a:lnTo>
                    <a:pt x="509" y="371"/>
                  </a:lnTo>
                  <a:lnTo>
                    <a:pt x="502" y="370"/>
                  </a:lnTo>
                  <a:lnTo>
                    <a:pt x="494" y="368"/>
                  </a:lnTo>
                  <a:lnTo>
                    <a:pt x="488" y="366"/>
                  </a:lnTo>
                  <a:lnTo>
                    <a:pt x="494" y="362"/>
                  </a:lnTo>
                  <a:lnTo>
                    <a:pt x="498" y="357"/>
                  </a:lnTo>
                  <a:lnTo>
                    <a:pt x="502" y="351"/>
                  </a:lnTo>
                  <a:lnTo>
                    <a:pt x="503" y="347"/>
                  </a:lnTo>
                  <a:lnTo>
                    <a:pt x="528" y="357"/>
                  </a:lnTo>
                  <a:lnTo>
                    <a:pt x="554" y="365"/>
                  </a:lnTo>
                  <a:lnTo>
                    <a:pt x="578" y="371"/>
                  </a:lnTo>
                  <a:lnTo>
                    <a:pt x="602" y="374"/>
                  </a:lnTo>
                  <a:lnTo>
                    <a:pt x="625" y="376"/>
                  </a:lnTo>
                  <a:lnTo>
                    <a:pt x="646" y="375"/>
                  </a:lnTo>
                  <a:lnTo>
                    <a:pt x="664" y="372"/>
                  </a:lnTo>
                  <a:lnTo>
                    <a:pt x="681" y="368"/>
                  </a:lnTo>
                  <a:lnTo>
                    <a:pt x="697" y="362"/>
                  </a:lnTo>
                  <a:lnTo>
                    <a:pt x="710" y="358"/>
                  </a:lnTo>
                  <a:lnTo>
                    <a:pt x="720" y="354"/>
                  </a:lnTo>
                  <a:lnTo>
                    <a:pt x="731" y="350"/>
                  </a:lnTo>
                  <a:lnTo>
                    <a:pt x="739" y="348"/>
                  </a:lnTo>
                  <a:lnTo>
                    <a:pt x="746" y="347"/>
                  </a:lnTo>
                  <a:lnTo>
                    <a:pt x="753" y="346"/>
                  </a:lnTo>
                  <a:lnTo>
                    <a:pt x="760" y="346"/>
                  </a:lnTo>
                  <a:lnTo>
                    <a:pt x="744" y="341"/>
                  </a:lnTo>
                  <a:lnTo>
                    <a:pt x="731" y="334"/>
                  </a:lnTo>
                  <a:lnTo>
                    <a:pt x="718" y="328"/>
                  </a:lnTo>
                  <a:lnTo>
                    <a:pt x="705" y="319"/>
                  </a:lnTo>
                  <a:lnTo>
                    <a:pt x="694" y="309"/>
                  </a:lnTo>
                  <a:lnTo>
                    <a:pt x="684" y="299"/>
                  </a:lnTo>
                  <a:lnTo>
                    <a:pt x="674" y="288"/>
                  </a:lnTo>
                  <a:lnTo>
                    <a:pt x="665" y="276"/>
                  </a:lnTo>
                  <a:lnTo>
                    <a:pt x="653" y="264"/>
                  </a:lnTo>
                  <a:lnTo>
                    <a:pt x="638" y="253"/>
                  </a:lnTo>
                  <a:lnTo>
                    <a:pt x="618" y="245"/>
                  </a:lnTo>
                  <a:lnTo>
                    <a:pt x="597" y="237"/>
                  </a:lnTo>
                  <a:lnTo>
                    <a:pt x="574" y="233"/>
                  </a:lnTo>
                  <a:lnTo>
                    <a:pt x="551" y="231"/>
                  </a:lnTo>
                  <a:lnTo>
                    <a:pt x="530" y="233"/>
                  </a:lnTo>
                  <a:lnTo>
                    <a:pt x="513" y="239"/>
                  </a:lnTo>
                  <a:lnTo>
                    <a:pt x="503" y="246"/>
                  </a:lnTo>
                  <a:lnTo>
                    <a:pt x="492" y="250"/>
                  </a:lnTo>
                  <a:lnTo>
                    <a:pt x="485" y="255"/>
                  </a:lnTo>
                  <a:lnTo>
                    <a:pt x="477" y="258"/>
                  </a:lnTo>
                  <a:lnTo>
                    <a:pt x="470" y="261"/>
                  </a:lnTo>
                  <a:lnTo>
                    <a:pt x="465" y="263"/>
                  </a:lnTo>
                  <a:lnTo>
                    <a:pt x="461" y="264"/>
                  </a:lnTo>
                  <a:lnTo>
                    <a:pt x="457" y="265"/>
                  </a:lnTo>
                  <a:lnTo>
                    <a:pt x="457" y="260"/>
                  </a:lnTo>
                  <a:lnTo>
                    <a:pt x="457" y="253"/>
                  </a:lnTo>
                  <a:lnTo>
                    <a:pt x="456" y="246"/>
                  </a:lnTo>
                  <a:lnTo>
                    <a:pt x="453" y="242"/>
                  </a:lnTo>
                  <a:lnTo>
                    <a:pt x="460" y="238"/>
                  </a:lnTo>
                  <a:lnTo>
                    <a:pt x="466" y="235"/>
                  </a:lnTo>
                  <a:lnTo>
                    <a:pt x="471" y="234"/>
                  </a:lnTo>
                  <a:lnTo>
                    <a:pt x="478" y="233"/>
                  </a:lnTo>
                  <a:lnTo>
                    <a:pt x="485" y="233"/>
                  </a:lnTo>
                  <a:lnTo>
                    <a:pt x="491" y="232"/>
                  </a:lnTo>
                  <a:lnTo>
                    <a:pt x="499" y="230"/>
                  </a:lnTo>
                  <a:lnTo>
                    <a:pt x="506" y="228"/>
                  </a:lnTo>
                  <a:lnTo>
                    <a:pt x="523" y="217"/>
                  </a:lnTo>
                  <a:lnTo>
                    <a:pt x="537" y="201"/>
                  </a:lnTo>
                  <a:lnTo>
                    <a:pt x="549" y="181"/>
                  </a:lnTo>
                  <a:lnTo>
                    <a:pt x="557" y="161"/>
                  </a:lnTo>
                  <a:lnTo>
                    <a:pt x="563" y="139"/>
                  </a:lnTo>
                  <a:lnTo>
                    <a:pt x="564" y="119"/>
                  </a:lnTo>
                  <a:lnTo>
                    <a:pt x="563" y="102"/>
                  </a:lnTo>
                  <a:lnTo>
                    <a:pt x="557" y="88"/>
                  </a:lnTo>
                  <a:lnTo>
                    <a:pt x="546" y="66"/>
                  </a:lnTo>
                  <a:lnTo>
                    <a:pt x="540" y="41"/>
                  </a:lnTo>
                  <a:lnTo>
                    <a:pt x="538" y="19"/>
                  </a:lnTo>
                  <a:lnTo>
                    <a:pt x="541" y="0"/>
                  </a:lnTo>
                  <a:lnTo>
                    <a:pt x="529" y="14"/>
                  </a:lnTo>
                  <a:lnTo>
                    <a:pt x="517" y="26"/>
                  </a:lnTo>
                  <a:lnTo>
                    <a:pt x="506" y="37"/>
                  </a:lnTo>
                  <a:lnTo>
                    <a:pt x="492" y="47"/>
                  </a:lnTo>
                  <a:lnTo>
                    <a:pt x="479" y="55"/>
                  </a:lnTo>
                  <a:lnTo>
                    <a:pt x="468" y="62"/>
                  </a:lnTo>
                  <a:lnTo>
                    <a:pt x="456" y="66"/>
                  </a:lnTo>
                  <a:lnTo>
                    <a:pt x="444" y="69"/>
                  </a:lnTo>
                  <a:lnTo>
                    <a:pt x="422" y="77"/>
                  </a:lnTo>
                  <a:lnTo>
                    <a:pt x="402" y="90"/>
                  </a:lnTo>
                  <a:lnTo>
                    <a:pt x="382" y="106"/>
                  </a:lnTo>
                  <a:lnTo>
                    <a:pt x="368" y="126"/>
                  </a:lnTo>
                  <a:lnTo>
                    <a:pt x="356" y="149"/>
                  </a:lnTo>
                  <a:lnTo>
                    <a:pt x="351" y="174"/>
                  </a:lnTo>
                  <a:lnTo>
                    <a:pt x="352" y="200"/>
                  </a:lnTo>
                  <a:lnTo>
                    <a:pt x="360" y="227"/>
                  </a:lnTo>
                  <a:lnTo>
                    <a:pt x="354" y="225"/>
                  </a:lnTo>
                  <a:lnTo>
                    <a:pt x="346" y="224"/>
                  </a:lnTo>
                  <a:lnTo>
                    <a:pt x="338" y="225"/>
                  </a:lnTo>
                  <a:lnTo>
                    <a:pt x="331" y="22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9" name="Freeform 296"/>
            <p:cNvSpPr>
              <a:spLocks/>
            </p:cNvSpPr>
            <p:nvPr/>
          </p:nvSpPr>
          <p:spPr bwMode="auto">
            <a:xfrm>
              <a:off x="542" y="791"/>
              <a:ext cx="116" cy="134"/>
            </a:xfrm>
            <a:custGeom>
              <a:avLst/>
              <a:gdLst>
                <a:gd name="T0" fmla="*/ 232 w 232"/>
                <a:gd name="T1" fmla="*/ 110 h 268"/>
                <a:gd name="T2" fmla="*/ 218 w 232"/>
                <a:gd name="T3" fmla="*/ 115 h 268"/>
                <a:gd name="T4" fmla="*/ 203 w 232"/>
                <a:gd name="T5" fmla="*/ 122 h 268"/>
                <a:gd name="T6" fmla="*/ 190 w 232"/>
                <a:gd name="T7" fmla="*/ 131 h 268"/>
                <a:gd name="T8" fmla="*/ 177 w 232"/>
                <a:gd name="T9" fmla="*/ 141 h 268"/>
                <a:gd name="T10" fmla="*/ 166 w 232"/>
                <a:gd name="T11" fmla="*/ 152 h 268"/>
                <a:gd name="T12" fmla="*/ 156 w 232"/>
                <a:gd name="T13" fmla="*/ 166 h 268"/>
                <a:gd name="T14" fmla="*/ 148 w 232"/>
                <a:gd name="T15" fmla="*/ 180 h 268"/>
                <a:gd name="T16" fmla="*/ 143 w 232"/>
                <a:gd name="T17" fmla="*/ 196 h 268"/>
                <a:gd name="T18" fmla="*/ 142 w 232"/>
                <a:gd name="T19" fmla="*/ 202 h 268"/>
                <a:gd name="T20" fmla="*/ 140 w 232"/>
                <a:gd name="T21" fmla="*/ 206 h 268"/>
                <a:gd name="T22" fmla="*/ 139 w 232"/>
                <a:gd name="T23" fmla="*/ 212 h 268"/>
                <a:gd name="T24" fmla="*/ 139 w 232"/>
                <a:gd name="T25" fmla="*/ 217 h 268"/>
                <a:gd name="T26" fmla="*/ 139 w 232"/>
                <a:gd name="T27" fmla="*/ 229 h 268"/>
                <a:gd name="T28" fmla="*/ 140 w 232"/>
                <a:gd name="T29" fmla="*/ 242 h 268"/>
                <a:gd name="T30" fmla="*/ 143 w 232"/>
                <a:gd name="T31" fmla="*/ 255 h 268"/>
                <a:gd name="T32" fmla="*/ 148 w 232"/>
                <a:gd name="T33" fmla="*/ 268 h 268"/>
                <a:gd name="T34" fmla="*/ 142 w 232"/>
                <a:gd name="T35" fmla="*/ 266 h 268"/>
                <a:gd name="T36" fmla="*/ 134 w 232"/>
                <a:gd name="T37" fmla="*/ 265 h 268"/>
                <a:gd name="T38" fmla="*/ 126 w 232"/>
                <a:gd name="T39" fmla="*/ 266 h 268"/>
                <a:gd name="T40" fmla="*/ 119 w 232"/>
                <a:gd name="T41" fmla="*/ 268 h 268"/>
                <a:gd name="T42" fmla="*/ 117 w 232"/>
                <a:gd name="T43" fmla="*/ 247 h 268"/>
                <a:gd name="T44" fmla="*/ 111 w 232"/>
                <a:gd name="T45" fmla="*/ 226 h 268"/>
                <a:gd name="T46" fmla="*/ 101 w 232"/>
                <a:gd name="T47" fmla="*/ 205 h 268"/>
                <a:gd name="T48" fmla="*/ 89 w 232"/>
                <a:gd name="T49" fmla="*/ 186 h 268"/>
                <a:gd name="T50" fmla="*/ 74 w 232"/>
                <a:gd name="T51" fmla="*/ 168 h 268"/>
                <a:gd name="T52" fmla="*/ 56 w 232"/>
                <a:gd name="T53" fmla="*/ 155 h 268"/>
                <a:gd name="T54" fmla="*/ 38 w 232"/>
                <a:gd name="T55" fmla="*/ 145 h 268"/>
                <a:gd name="T56" fmla="*/ 19 w 232"/>
                <a:gd name="T57" fmla="*/ 138 h 268"/>
                <a:gd name="T58" fmla="*/ 21 w 232"/>
                <a:gd name="T59" fmla="*/ 125 h 268"/>
                <a:gd name="T60" fmla="*/ 20 w 232"/>
                <a:gd name="T61" fmla="*/ 113 h 268"/>
                <a:gd name="T62" fmla="*/ 13 w 232"/>
                <a:gd name="T63" fmla="*/ 102 h 268"/>
                <a:gd name="T64" fmla="*/ 0 w 232"/>
                <a:gd name="T65" fmla="*/ 95 h 268"/>
                <a:gd name="T66" fmla="*/ 7 w 232"/>
                <a:gd name="T67" fmla="*/ 88 h 268"/>
                <a:gd name="T68" fmla="*/ 15 w 232"/>
                <a:gd name="T69" fmla="*/ 77 h 268"/>
                <a:gd name="T70" fmla="*/ 21 w 232"/>
                <a:gd name="T71" fmla="*/ 64 h 268"/>
                <a:gd name="T72" fmla="*/ 26 w 232"/>
                <a:gd name="T73" fmla="*/ 50 h 268"/>
                <a:gd name="T74" fmla="*/ 30 w 232"/>
                <a:gd name="T75" fmla="*/ 36 h 268"/>
                <a:gd name="T76" fmla="*/ 30 w 232"/>
                <a:gd name="T77" fmla="*/ 23 h 268"/>
                <a:gd name="T78" fmla="*/ 28 w 232"/>
                <a:gd name="T79" fmla="*/ 10 h 268"/>
                <a:gd name="T80" fmla="*/ 21 w 232"/>
                <a:gd name="T81" fmla="*/ 0 h 268"/>
                <a:gd name="T82" fmla="*/ 32 w 232"/>
                <a:gd name="T83" fmla="*/ 7 h 268"/>
                <a:gd name="T84" fmla="*/ 43 w 232"/>
                <a:gd name="T85" fmla="*/ 16 h 268"/>
                <a:gd name="T86" fmla="*/ 55 w 232"/>
                <a:gd name="T87" fmla="*/ 24 h 268"/>
                <a:gd name="T88" fmla="*/ 70 w 232"/>
                <a:gd name="T89" fmla="*/ 31 h 268"/>
                <a:gd name="T90" fmla="*/ 84 w 232"/>
                <a:gd name="T91" fmla="*/ 37 h 268"/>
                <a:gd name="T92" fmla="*/ 102 w 232"/>
                <a:gd name="T93" fmla="*/ 41 h 268"/>
                <a:gd name="T94" fmla="*/ 121 w 232"/>
                <a:gd name="T95" fmla="*/ 43 h 268"/>
                <a:gd name="T96" fmla="*/ 143 w 232"/>
                <a:gd name="T97" fmla="*/ 41 h 268"/>
                <a:gd name="T98" fmla="*/ 143 w 232"/>
                <a:gd name="T99" fmla="*/ 54 h 268"/>
                <a:gd name="T100" fmla="*/ 144 w 232"/>
                <a:gd name="T101" fmla="*/ 68 h 268"/>
                <a:gd name="T102" fmla="*/ 148 w 232"/>
                <a:gd name="T103" fmla="*/ 82 h 268"/>
                <a:gd name="T104" fmla="*/ 155 w 232"/>
                <a:gd name="T105" fmla="*/ 95 h 268"/>
                <a:gd name="T106" fmla="*/ 166 w 232"/>
                <a:gd name="T107" fmla="*/ 106 h 268"/>
                <a:gd name="T108" fmla="*/ 182 w 232"/>
                <a:gd name="T109" fmla="*/ 113 h 268"/>
                <a:gd name="T110" fmla="*/ 204 w 232"/>
                <a:gd name="T111" fmla="*/ 115 h 268"/>
                <a:gd name="T112" fmla="*/ 232 w 232"/>
                <a:gd name="T113" fmla="*/ 110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268"/>
                <a:gd name="T173" fmla="*/ 232 w 232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268">
                  <a:moveTo>
                    <a:pt x="232" y="110"/>
                  </a:moveTo>
                  <a:lnTo>
                    <a:pt x="218" y="115"/>
                  </a:lnTo>
                  <a:lnTo>
                    <a:pt x="203" y="122"/>
                  </a:lnTo>
                  <a:lnTo>
                    <a:pt x="190" y="131"/>
                  </a:lnTo>
                  <a:lnTo>
                    <a:pt x="177" y="141"/>
                  </a:lnTo>
                  <a:lnTo>
                    <a:pt x="166" y="152"/>
                  </a:lnTo>
                  <a:lnTo>
                    <a:pt x="156" y="166"/>
                  </a:lnTo>
                  <a:lnTo>
                    <a:pt x="148" y="180"/>
                  </a:lnTo>
                  <a:lnTo>
                    <a:pt x="143" y="196"/>
                  </a:lnTo>
                  <a:lnTo>
                    <a:pt x="142" y="202"/>
                  </a:lnTo>
                  <a:lnTo>
                    <a:pt x="140" y="206"/>
                  </a:lnTo>
                  <a:lnTo>
                    <a:pt x="139" y="212"/>
                  </a:lnTo>
                  <a:lnTo>
                    <a:pt x="139" y="217"/>
                  </a:lnTo>
                  <a:lnTo>
                    <a:pt x="139" y="229"/>
                  </a:lnTo>
                  <a:lnTo>
                    <a:pt x="140" y="242"/>
                  </a:lnTo>
                  <a:lnTo>
                    <a:pt x="143" y="255"/>
                  </a:lnTo>
                  <a:lnTo>
                    <a:pt x="148" y="268"/>
                  </a:lnTo>
                  <a:lnTo>
                    <a:pt x="142" y="266"/>
                  </a:lnTo>
                  <a:lnTo>
                    <a:pt x="134" y="265"/>
                  </a:lnTo>
                  <a:lnTo>
                    <a:pt x="126" y="266"/>
                  </a:lnTo>
                  <a:lnTo>
                    <a:pt x="119" y="268"/>
                  </a:lnTo>
                  <a:lnTo>
                    <a:pt x="117" y="247"/>
                  </a:lnTo>
                  <a:lnTo>
                    <a:pt x="111" y="226"/>
                  </a:lnTo>
                  <a:lnTo>
                    <a:pt x="101" y="205"/>
                  </a:lnTo>
                  <a:lnTo>
                    <a:pt x="89" y="186"/>
                  </a:lnTo>
                  <a:lnTo>
                    <a:pt x="74" y="168"/>
                  </a:lnTo>
                  <a:lnTo>
                    <a:pt x="56" y="155"/>
                  </a:lnTo>
                  <a:lnTo>
                    <a:pt x="38" y="145"/>
                  </a:lnTo>
                  <a:lnTo>
                    <a:pt x="19" y="138"/>
                  </a:lnTo>
                  <a:lnTo>
                    <a:pt x="21" y="125"/>
                  </a:lnTo>
                  <a:lnTo>
                    <a:pt x="20" y="113"/>
                  </a:lnTo>
                  <a:lnTo>
                    <a:pt x="13" y="102"/>
                  </a:lnTo>
                  <a:lnTo>
                    <a:pt x="0" y="95"/>
                  </a:lnTo>
                  <a:lnTo>
                    <a:pt x="7" y="88"/>
                  </a:lnTo>
                  <a:lnTo>
                    <a:pt x="15" y="77"/>
                  </a:lnTo>
                  <a:lnTo>
                    <a:pt x="21" y="64"/>
                  </a:lnTo>
                  <a:lnTo>
                    <a:pt x="26" y="50"/>
                  </a:lnTo>
                  <a:lnTo>
                    <a:pt x="30" y="36"/>
                  </a:lnTo>
                  <a:lnTo>
                    <a:pt x="30" y="23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32" y="7"/>
                  </a:lnTo>
                  <a:lnTo>
                    <a:pt x="43" y="16"/>
                  </a:lnTo>
                  <a:lnTo>
                    <a:pt x="55" y="24"/>
                  </a:lnTo>
                  <a:lnTo>
                    <a:pt x="70" y="31"/>
                  </a:lnTo>
                  <a:lnTo>
                    <a:pt x="84" y="37"/>
                  </a:lnTo>
                  <a:lnTo>
                    <a:pt x="102" y="41"/>
                  </a:lnTo>
                  <a:lnTo>
                    <a:pt x="121" y="43"/>
                  </a:lnTo>
                  <a:lnTo>
                    <a:pt x="143" y="41"/>
                  </a:lnTo>
                  <a:lnTo>
                    <a:pt x="143" y="54"/>
                  </a:lnTo>
                  <a:lnTo>
                    <a:pt x="144" y="68"/>
                  </a:lnTo>
                  <a:lnTo>
                    <a:pt x="148" y="82"/>
                  </a:lnTo>
                  <a:lnTo>
                    <a:pt x="155" y="95"/>
                  </a:lnTo>
                  <a:lnTo>
                    <a:pt x="166" y="106"/>
                  </a:lnTo>
                  <a:lnTo>
                    <a:pt x="182" y="113"/>
                  </a:lnTo>
                  <a:lnTo>
                    <a:pt x="204" y="115"/>
                  </a:lnTo>
                  <a:lnTo>
                    <a:pt x="232" y="11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0" name="Freeform 297"/>
            <p:cNvSpPr>
              <a:spLocks/>
            </p:cNvSpPr>
            <p:nvPr/>
          </p:nvSpPr>
          <p:spPr bwMode="auto">
            <a:xfrm>
              <a:off x="438" y="1015"/>
              <a:ext cx="130" cy="125"/>
            </a:xfrm>
            <a:custGeom>
              <a:avLst/>
              <a:gdLst>
                <a:gd name="T0" fmla="*/ 94 w 259"/>
                <a:gd name="T1" fmla="*/ 50 h 250"/>
                <a:gd name="T2" fmla="*/ 109 w 259"/>
                <a:gd name="T3" fmla="*/ 52 h 250"/>
                <a:gd name="T4" fmla="*/ 124 w 259"/>
                <a:gd name="T5" fmla="*/ 53 h 250"/>
                <a:gd name="T6" fmla="*/ 141 w 259"/>
                <a:gd name="T7" fmla="*/ 53 h 250"/>
                <a:gd name="T8" fmla="*/ 158 w 259"/>
                <a:gd name="T9" fmla="*/ 53 h 250"/>
                <a:gd name="T10" fmla="*/ 174 w 259"/>
                <a:gd name="T11" fmla="*/ 50 h 250"/>
                <a:gd name="T12" fmla="*/ 194 w 259"/>
                <a:gd name="T13" fmla="*/ 45 h 250"/>
                <a:gd name="T14" fmla="*/ 213 w 259"/>
                <a:gd name="T15" fmla="*/ 37 h 250"/>
                <a:gd name="T16" fmla="*/ 232 w 259"/>
                <a:gd name="T17" fmla="*/ 25 h 250"/>
                <a:gd name="T18" fmla="*/ 250 w 259"/>
                <a:gd name="T19" fmla="*/ 10 h 250"/>
                <a:gd name="T20" fmla="*/ 259 w 259"/>
                <a:gd name="T21" fmla="*/ 4 h 250"/>
                <a:gd name="T22" fmla="*/ 259 w 259"/>
                <a:gd name="T23" fmla="*/ 9 h 250"/>
                <a:gd name="T24" fmla="*/ 247 w 259"/>
                <a:gd name="T25" fmla="*/ 23 h 250"/>
                <a:gd name="T26" fmla="*/ 228 w 259"/>
                <a:gd name="T27" fmla="*/ 48 h 250"/>
                <a:gd name="T28" fmla="*/ 215 w 259"/>
                <a:gd name="T29" fmla="*/ 75 h 250"/>
                <a:gd name="T30" fmla="*/ 211 w 259"/>
                <a:gd name="T31" fmla="*/ 104 h 250"/>
                <a:gd name="T32" fmla="*/ 213 w 259"/>
                <a:gd name="T33" fmla="*/ 127 h 250"/>
                <a:gd name="T34" fmla="*/ 217 w 259"/>
                <a:gd name="T35" fmla="*/ 145 h 250"/>
                <a:gd name="T36" fmla="*/ 209 w 259"/>
                <a:gd name="T37" fmla="*/ 151 h 250"/>
                <a:gd name="T38" fmla="*/ 190 w 259"/>
                <a:gd name="T39" fmla="*/ 159 h 250"/>
                <a:gd name="T40" fmla="*/ 170 w 259"/>
                <a:gd name="T41" fmla="*/ 179 h 250"/>
                <a:gd name="T42" fmla="*/ 160 w 259"/>
                <a:gd name="T43" fmla="*/ 211 h 250"/>
                <a:gd name="T44" fmla="*/ 151 w 259"/>
                <a:gd name="T45" fmla="*/ 224 h 250"/>
                <a:gd name="T46" fmla="*/ 118 w 259"/>
                <a:gd name="T47" fmla="*/ 217 h 250"/>
                <a:gd name="T48" fmla="*/ 82 w 259"/>
                <a:gd name="T49" fmla="*/ 220 h 250"/>
                <a:gd name="T50" fmla="*/ 54 w 259"/>
                <a:gd name="T51" fmla="*/ 236 h 250"/>
                <a:gd name="T52" fmla="*/ 46 w 259"/>
                <a:gd name="T53" fmla="*/ 237 h 250"/>
                <a:gd name="T54" fmla="*/ 42 w 259"/>
                <a:gd name="T55" fmla="*/ 209 h 250"/>
                <a:gd name="T56" fmla="*/ 31 w 259"/>
                <a:gd name="T57" fmla="*/ 182 h 250"/>
                <a:gd name="T58" fmla="*/ 13 w 259"/>
                <a:gd name="T59" fmla="*/ 163 h 250"/>
                <a:gd name="T60" fmla="*/ 14 w 259"/>
                <a:gd name="T61" fmla="*/ 142 h 250"/>
                <a:gd name="T62" fmla="*/ 26 w 259"/>
                <a:gd name="T63" fmla="*/ 103 h 250"/>
                <a:gd name="T64" fmla="*/ 31 w 259"/>
                <a:gd name="T65" fmla="*/ 87 h 250"/>
                <a:gd name="T66" fmla="*/ 51 w 259"/>
                <a:gd name="T67" fmla="*/ 80 h 250"/>
                <a:gd name="T68" fmla="*/ 69 w 259"/>
                <a:gd name="T69" fmla="*/ 70 h 250"/>
                <a:gd name="T70" fmla="*/ 82 w 259"/>
                <a:gd name="T71" fmla="*/ 57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50"/>
                <a:gd name="T110" fmla="*/ 259 w 259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50">
                  <a:moveTo>
                    <a:pt x="86" y="49"/>
                  </a:moveTo>
                  <a:lnTo>
                    <a:pt x="94" y="50"/>
                  </a:lnTo>
                  <a:lnTo>
                    <a:pt x="101" y="51"/>
                  </a:lnTo>
                  <a:lnTo>
                    <a:pt x="109" y="52"/>
                  </a:lnTo>
                  <a:lnTo>
                    <a:pt x="117" y="52"/>
                  </a:lnTo>
                  <a:lnTo>
                    <a:pt x="124" y="53"/>
                  </a:lnTo>
                  <a:lnTo>
                    <a:pt x="132" y="53"/>
                  </a:lnTo>
                  <a:lnTo>
                    <a:pt x="141" y="53"/>
                  </a:lnTo>
                  <a:lnTo>
                    <a:pt x="149" y="53"/>
                  </a:lnTo>
                  <a:lnTo>
                    <a:pt x="158" y="53"/>
                  </a:lnTo>
                  <a:lnTo>
                    <a:pt x="166" y="52"/>
                  </a:lnTo>
                  <a:lnTo>
                    <a:pt x="174" y="50"/>
                  </a:lnTo>
                  <a:lnTo>
                    <a:pt x="183" y="49"/>
                  </a:lnTo>
                  <a:lnTo>
                    <a:pt x="194" y="45"/>
                  </a:lnTo>
                  <a:lnTo>
                    <a:pt x="204" y="42"/>
                  </a:lnTo>
                  <a:lnTo>
                    <a:pt x="213" y="37"/>
                  </a:lnTo>
                  <a:lnTo>
                    <a:pt x="223" y="31"/>
                  </a:lnTo>
                  <a:lnTo>
                    <a:pt x="232" y="25"/>
                  </a:lnTo>
                  <a:lnTo>
                    <a:pt x="241" y="19"/>
                  </a:lnTo>
                  <a:lnTo>
                    <a:pt x="250" y="10"/>
                  </a:lnTo>
                  <a:lnTo>
                    <a:pt x="258" y="0"/>
                  </a:lnTo>
                  <a:lnTo>
                    <a:pt x="259" y="4"/>
                  </a:lnTo>
                  <a:lnTo>
                    <a:pt x="259" y="6"/>
                  </a:lnTo>
                  <a:lnTo>
                    <a:pt x="259" y="9"/>
                  </a:lnTo>
                  <a:lnTo>
                    <a:pt x="259" y="12"/>
                  </a:lnTo>
                  <a:lnTo>
                    <a:pt x="247" y="23"/>
                  </a:lnTo>
                  <a:lnTo>
                    <a:pt x="237" y="35"/>
                  </a:lnTo>
                  <a:lnTo>
                    <a:pt x="228" y="48"/>
                  </a:lnTo>
                  <a:lnTo>
                    <a:pt x="220" y="61"/>
                  </a:lnTo>
                  <a:lnTo>
                    <a:pt x="215" y="75"/>
                  </a:lnTo>
                  <a:lnTo>
                    <a:pt x="211" y="89"/>
                  </a:lnTo>
                  <a:lnTo>
                    <a:pt x="211" y="104"/>
                  </a:lnTo>
                  <a:lnTo>
                    <a:pt x="212" y="118"/>
                  </a:lnTo>
                  <a:lnTo>
                    <a:pt x="213" y="127"/>
                  </a:lnTo>
                  <a:lnTo>
                    <a:pt x="216" y="136"/>
                  </a:lnTo>
                  <a:lnTo>
                    <a:pt x="217" y="145"/>
                  </a:lnTo>
                  <a:lnTo>
                    <a:pt x="217" y="152"/>
                  </a:lnTo>
                  <a:lnTo>
                    <a:pt x="209" y="151"/>
                  </a:lnTo>
                  <a:lnTo>
                    <a:pt x="200" y="154"/>
                  </a:lnTo>
                  <a:lnTo>
                    <a:pt x="190" y="159"/>
                  </a:lnTo>
                  <a:lnTo>
                    <a:pt x="179" y="167"/>
                  </a:lnTo>
                  <a:lnTo>
                    <a:pt x="170" y="179"/>
                  </a:lnTo>
                  <a:lnTo>
                    <a:pt x="164" y="193"/>
                  </a:lnTo>
                  <a:lnTo>
                    <a:pt x="160" y="211"/>
                  </a:lnTo>
                  <a:lnTo>
                    <a:pt x="161" y="232"/>
                  </a:lnTo>
                  <a:lnTo>
                    <a:pt x="151" y="224"/>
                  </a:lnTo>
                  <a:lnTo>
                    <a:pt x="135" y="220"/>
                  </a:lnTo>
                  <a:lnTo>
                    <a:pt x="118" y="217"/>
                  </a:lnTo>
                  <a:lnTo>
                    <a:pt x="99" y="217"/>
                  </a:lnTo>
                  <a:lnTo>
                    <a:pt x="82" y="220"/>
                  </a:lnTo>
                  <a:lnTo>
                    <a:pt x="67" y="226"/>
                  </a:lnTo>
                  <a:lnTo>
                    <a:pt x="54" y="236"/>
                  </a:lnTo>
                  <a:lnTo>
                    <a:pt x="46" y="250"/>
                  </a:lnTo>
                  <a:lnTo>
                    <a:pt x="46" y="237"/>
                  </a:lnTo>
                  <a:lnTo>
                    <a:pt x="44" y="223"/>
                  </a:lnTo>
                  <a:lnTo>
                    <a:pt x="42" y="209"/>
                  </a:lnTo>
                  <a:lnTo>
                    <a:pt x="37" y="195"/>
                  </a:lnTo>
                  <a:lnTo>
                    <a:pt x="31" y="182"/>
                  </a:lnTo>
                  <a:lnTo>
                    <a:pt x="22" y="170"/>
                  </a:lnTo>
                  <a:lnTo>
                    <a:pt x="13" y="163"/>
                  </a:lnTo>
                  <a:lnTo>
                    <a:pt x="0" y="160"/>
                  </a:lnTo>
                  <a:lnTo>
                    <a:pt x="14" y="142"/>
                  </a:lnTo>
                  <a:lnTo>
                    <a:pt x="24" y="122"/>
                  </a:lnTo>
                  <a:lnTo>
                    <a:pt x="26" y="103"/>
                  </a:lnTo>
                  <a:lnTo>
                    <a:pt x="21" y="90"/>
                  </a:lnTo>
                  <a:lnTo>
                    <a:pt x="31" y="87"/>
                  </a:lnTo>
                  <a:lnTo>
                    <a:pt x="41" y="84"/>
                  </a:lnTo>
                  <a:lnTo>
                    <a:pt x="51" y="80"/>
                  </a:lnTo>
                  <a:lnTo>
                    <a:pt x="60" y="76"/>
                  </a:lnTo>
                  <a:lnTo>
                    <a:pt x="69" y="70"/>
                  </a:lnTo>
                  <a:lnTo>
                    <a:pt x="76" y="64"/>
                  </a:lnTo>
                  <a:lnTo>
                    <a:pt x="82" y="57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1" name="Freeform 298"/>
            <p:cNvSpPr>
              <a:spLocks/>
            </p:cNvSpPr>
            <p:nvPr/>
          </p:nvSpPr>
          <p:spPr bwMode="auto">
            <a:xfrm>
              <a:off x="548" y="806"/>
              <a:ext cx="81" cy="94"/>
            </a:xfrm>
            <a:custGeom>
              <a:avLst/>
              <a:gdLst>
                <a:gd name="T0" fmla="*/ 130 w 162"/>
                <a:gd name="T1" fmla="*/ 172 h 187"/>
                <a:gd name="T2" fmla="*/ 127 w 162"/>
                <a:gd name="T3" fmla="*/ 182 h 187"/>
                <a:gd name="T4" fmla="*/ 119 w 162"/>
                <a:gd name="T5" fmla="*/ 176 h 187"/>
                <a:gd name="T6" fmla="*/ 106 w 162"/>
                <a:gd name="T7" fmla="*/ 151 h 187"/>
                <a:gd name="T8" fmla="*/ 98 w 162"/>
                <a:gd name="T9" fmla="*/ 142 h 187"/>
                <a:gd name="T10" fmla="*/ 84 w 162"/>
                <a:gd name="T11" fmla="*/ 136 h 187"/>
                <a:gd name="T12" fmla="*/ 68 w 162"/>
                <a:gd name="T13" fmla="*/ 132 h 187"/>
                <a:gd name="T14" fmla="*/ 54 w 162"/>
                <a:gd name="T15" fmla="*/ 128 h 187"/>
                <a:gd name="T16" fmla="*/ 46 w 162"/>
                <a:gd name="T17" fmla="*/ 127 h 187"/>
                <a:gd name="T18" fmla="*/ 42 w 162"/>
                <a:gd name="T19" fmla="*/ 123 h 187"/>
                <a:gd name="T20" fmla="*/ 46 w 162"/>
                <a:gd name="T21" fmla="*/ 122 h 187"/>
                <a:gd name="T22" fmla="*/ 63 w 162"/>
                <a:gd name="T23" fmla="*/ 125 h 187"/>
                <a:gd name="T24" fmla="*/ 82 w 162"/>
                <a:gd name="T25" fmla="*/ 126 h 187"/>
                <a:gd name="T26" fmla="*/ 97 w 162"/>
                <a:gd name="T27" fmla="*/ 128 h 187"/>
                <a:gd name="T28" fmla="*/ 97 w 162"/>
                <a:gd name="T29" fmla="*/ 118 h 187"/>
                <a:gd name="T30" fmla="*/ 89 w 162"/>
                <a:gd name="T31" fmla="*/ 103 h 187"/>
                <a:gd name="T32" fmla="*/ 72 w 162"/>
                <a:gd name="T33" fmla="*/ 93 h 187"/>
                <a:gd name="T34" fmla="*/ 48 w 162"/>
                <a:gd name="T35" fmla="*/ 85 h 187"/>
                <a:gd name="T36" fmla="*/ 29 w 162"/>
                <a:gd name="T37" fmla="*/ 74 h 187"/>
                <a:gd name="T38" fmla="*/ 12 w 162"/>
                <a:gd name="T39" fmla="*/ 67 h 187"/>
                <a:gd name="T40" fmla="*/ 3 w 162"/>
                <a:gd name="T41" fmla="*/ 63 h 187"/>
                <a:gd name="T42" fmla="*/ 1 w 162"/>
                <a:gd name="T43" fmla="*/ 60 h 187"/>
                <a:gd name="T44" fmla="*/ 14 w 162"/>
                <a:gd name="T45" fmla="*/ 63 h 187"/>
                <a:gd name="T46" fmla="*/ 31 w 162"/>
                <a:gd name="T47" fmla="*/ 71 h 187"/>
                <a:gd name="T48" fmla="*/ 54 w 162"/>
                <a:gd name="T49" fmla="*/ 78 h 187"/>
                <a:gd name="T50" fmla="*/ 73 w 162"/>
                <a:gd name="T51" fmla="*/ 85 h 187"/>
                <a:gd name="T52" fmla="*/ 81 w 162"/>
                <a:gd name="T53" fmla="*/ 78 h 187"/>
                <a:gd name="T54" fmla="*/ 71 w 162"/>
                <a:gd name="T55" fmla="*/ 55 h 187"/>
                <a:gd name="T56" fmla="*/ 56 w 162"/>
                <a:gd name="T57" fmla="*/ 30 h 187"/>
                <a:gd name="T58" fmla="*/ 42 w 162"/>
                <a:gd name="T59" fmla="*/ 11 h 187"/>
                <a:gd name="T60" fmla="*/ 34 w 162"/>
                <a:gd name="T61" fmla="*/ 2 h 187"/>
                <a:gd name="T62" fmla="*/ 42 w 162"/>
                <a:gd name="T63" fmla="*/ 2 h 187"/>
                <a:gd name="T64" fmla="*/ 55 w 162"/>
                <a:gd name="T65" fmla="*/ 14 h 187"/>
                <a:gd name="T66" fmla="*/ 68 w 162"/>
                <a:gd name="T67" fmla="*/ 32 h 187"/>
                <a:gd name="T68" fmla="*/ 82 w 162"/>
                <a:gd name="T69" fmla="*/ 52 h 187"/>
                <a:gd name="T70" fmla="*/ 92 w 162"/>
                <a:gd name="T71" fmla="*/ 72 h 187"/>
                <a:gd name="T72" fmla="*/ 105 w 162"/>
                <a:gd name="T73" fmla="*/ 69 h 187"/>
                <a:gd name="T74" fmla="*/ 119 w 162"/>
                <a:gd name="T75" fmla="*/ 36 h 187"/>
                <a:gd name="T76" fmla="*/ 122 w 162"/>
                <a:gd name="T77" fmla="*/ 19 h 187"/>
                <a:gd name="T78" fmla="*/ 124 w 162"/>
                <a:gd name="T79" fmla="*/ 22 h 187"/>
                <a:gd name="T80" fmla="*/ 126 w 162"/>
                <a:gd name="T81" fmla="*/ 41 h 187"/>
                <a:gd name="T82" fmla="*/ 117 w 162"/>
                <a:gd name="T83" fmla="*/ 77 h 187"/>
                <a:gd name="T84" fmla="*/ 107 w 162"/>
                <a:gd name="T85" fmla="*/ 104 h 187"/>
                <a:gd name="T86" fmla="*/ 113 w 162"/>
                <a:gd name="T87" fmla="*/ 122 h 187"/>
                <a:gd name="T88" fmla="*/ 120 w 162"/>
                <a:gd name="T89" fmla="*/ 127 h 187"/>
                <a:gd name="T90" fmla="*/ 132 w 162"/>
                <a:gd name="T91" fmla="*/ 120 h 187"/>
                <a:gd name="T92" fmla="*/ 143 w 162"/>
                <a:gd name="T93" fmla="*/ 114 h 187"/>
                <a:gd name="T94" fmla="*/ 151 w 162"/>
                <a:gd name="T95" fmla="*/ 105 h 187"/>
                <a:gd name="T96" fmla="*/ 157 w 162"/>
                <a:gd name="T97" fmla="*/ 94 h 187"/>
                <a:gd name="T98" fmla="*/ 162 w 162"/>
                <a:gd name="T99" fmla="*/ 97 h 187"/>
                <a:gd name="T100" fmla="*/ 160 w 162"/>
                <a:gd name="T101" fmla="*/ 107 h 187"/>
                <a:gd name="T102" fmla="*/ 151 w 162"/>
                <a:gd name="T103" fmla="*/ 119 h 187"/>
                <a:gd name="T104" fmla="*/ 139 w 162"/>
                <a:gd name="T105" fmla="*/ 131 h 187"/>
                <a:gd name="T106" fmla="*/ 126 w 162"/>
                <a:gd name="T107" fmla="*/ 141 h 187"/>
                <a:gd name="T108" fmla="*/ 123 w 162"/>
                <a:gd name="T109" fmla="*/ 150 h 187"/>
                <a:gd name="T110" fmla="*/ 128 w 162"/>
                <a:gd name="T111" fmla="*/ 162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7"/>
                <a:gd name="T170" fmla="*/ 162 w 162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7">
                  <a:moveTo>
                    <a:pt x="131" y="166"/>
                  </a:moveTo>
                  <a:lnTo>
                    <a:pt x="130" y="172"/>
                  </a:lnTo>
                  <a:lnTo>
                    <a:pt x="128" y="176"/>
                  </a:lnTo>
                  <a:lnTo>
                    <a:pt x="127" y="182"/>
                  </a:lnTo>
                  <a:lnTo>
                    <a:pt x="127" y="187"/>
                  </a:lnTo>
                  <a:lnTo>
                    <a:pt x="119" y="176"/>
                  </a:lnTo>
                  <a:lnTo>
                    <a:pt x="113" y="163"/>
                  </a:lnTo>
                  <a:lnTo>
                    <a:pt x="106" y="151"/>
                  </a:lnTo>
                  <a:lnTo>
                    <a:pt x="103" y="144"/>
                  </a:lnTo>
                  <a:lnTo>
                    <a:pt x="98" y="142"/>
                  </a:lnTo>
                  <a:lnTo>
                    <a:pt x="92" y="140"/>
                  </a:lnTo>
                  <a:lnTo>
                    <a:pt x="84" y="136"/>
                  </a:lnTo>
                  <a:lnTo>
                    <a:pt x="76" y="134"/>
                  </a:lnTo>
                  <a:lnTo>
                    <a:pt x="68" y="132"/>
                  </a:lnTo>
                  <a:lnTo>
                    <a:pt x="60" y="130"/>
                  </a:lnTo>
                  <a:lnTo>
                    <a:pt x="54" y="128"/>
                  </a:lnTo>
                  <a:lnTo>
                    <a:pt x="47" y="128"/>
                  </a:lnTo>
                  <a:lnTo>
                    <a:pt x="46" y="127"/>
                  </a:lnTo>
                  <a:lnTo>
                    <a:pt x="44" y="125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54" y="123"/>
                  </a:lnTo>
                  <a:lnTo>
                    <a:pt x="63" y="125"/>
                  </a:lnTo>
                  <a:lnTo>
                    <a:pt x="73" y="125"/>
                  </a:lnTo>
                  <a:lnTo>
                    <a:pt x="82" y="126"/>
                  </a:lnTo>
                  <a:lnTo>
                    <a:pt x="90" y="127"/>
                  </a:lnTo>
                  <a:lnTo>
                    <a:pt x="97" y="128"/>
                  </a:lnTo>
                  <a:lnTo>
                    <a:pt x="101" y="129"/>
                  </a:lnTo>
                  <a:lnTo>
                    <a:pt x="97" y="118"/>
                  </a:lnTo>
                  <a:lnTo>
                    <a:pt x="93" y="109"/>
                  </a:lnTo>
                  <a:lnTo>
                    <a:pt x="89" y="103"/>
                  </a:lnTo>
                  <a:lnTo>
                    <a:pt x="85" y="98"/>
                  </a:lnTo>
                  <a:lnTo>
                    <a:pt x="72" y="93"/>
                  </a:lnTo>
                  <a:lnTo>
                    <a:pt x="60" y="89"/>
                  </a:lnTo>
                  <a:lnTo>
                    <a:pt x="48" y="85"/>
                  </a:lnTo>
                  <a:lnTo>
                    <a:pt x="38" y="79"/>
                  </a:lnTo>
                  <a:lnTo>
                    <a:pt x="29" y="74"/>
                  </a:lnTo>
                  <a:lnTo>
                    <a:pt x="20" y="70"/>
                  </a:lnTo>
                  <a:lnTo>
                    <a:pt x="12" y="67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2" y="74"/>
                  </a:lnTo>
                  <a:lnTo>
                    <a:pt x="54" y="78"/>
                  </a:lnTo>
                  <a:lnTo>
                    <a:pt x="64" y="81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1" y="78"/>
                  </a:lnTo>
                  <a:lnTo>
                    <a:pt x="77" y="67"/>
                  </a:lnTo>
                  <a:lnTo>
                    <a:pt x="71" y="55"/>
                  </a:lnTo>
                  <a:lnTo>
                    <a:pt x="64" y="43"/>
                  </a:lnTo>
                  <a:lnTo>
                    <a:pt x="56" y="30"/>
                  </a:lnTo>
                  <a:lnTo>
                    <a:pt x="48" y="19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2" y="22"/>
                  </a:lnTo>
                  <a:lnTo>
                    <a:pt x="68" y="32"/>
                  </a:lnTo>
                  <a:lnTo>
                    <a:pt x="76" y="42"/>
                  </a:lnTo>
                  <a:lnTo>
                    <a:pt x="82" y="52"/>
                  </a:lnTo>
                  <a:lnTo>
                    <a:pt x="88" y="62"/>
                  </a:lnTo>
                  <a:lnTo>
                    <a:pt x="92" y="72"/>
                  </a:lnTo>
                  <a:lnTo>
                    <a:pt x="94" y="78"/>
                  </a:lnTo>
                  <a:lnTo>
                    <a:pt x="105" y="69"/>
                  </a:lnTo>
                  <a:lnTo>
                    <a:pt x="114" y="52"/>
                  </a:lnTo>
                  <a:lnTo>
                    <a:pt x="119" y="36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3" y="18"/>
                  </a:lnTo>
                  <a:lnTo>
                    <a:pt x="124" y="22"/>
                  </a:lnTo>
                  <a:lnTo>
                    <a:pt x="126" y="29"/>
                  </a:lnTo>
                  <a:lnTo>
                    <a:pt x="126" y="41"/>
                  </a:lnTo>
                  <a:lnTo>
                    <a:pt x="123" y="59"/>
                  </a:lnTo>
                  <a:lnTo>
                    <a:pt x="117" y="77"/>
                  </a:lnTo>
                  <a:lnTo>
                    <a:pt x="101" y="93"/>
                  </a:lnTo>
                  <a:lnTo>
                    <a:pt x="107" y="104"/>
                  </a:lnTo>
                  <a:lnTo>
                    <a:pt x="111" y="114"/>
                  </a:lnTo>
                  <a:lnTo>
                    <a:pt x="113" y="122"/>
                  </a:lnTo>
                  <a:lnTo>
                    <a:pt x="114" y="129"/>
                  </a:lnTo>
                  <a:lnTo>
                    <a:pt x="120" y="127"/>
                  </a:lnTo>
                  <a:lnTo>
                    <a:pt x="127" y="123"/>
                  </a:lnTo>
                  <a:lnTo>
                    <a:pt x="132" y="120"/>
                  </a:lnTo>
                  <a:lnTo>
                    <a:pt x="137" y="117"/>
                  </a:lnTo>
                  <a:lnTo>
                    <a:pt x="143" y="114"/>
                  </a:lnTo>
                  <a:lnTo>
                    <a:pt x="147" y="109"/>
                  </a:lnTo>
                  <a:lnTo>
                    <a:pt x="151" y="105"/>
                  </a:lnTo>
                  <a:lnTo>
                    <a:pt x="153" y="100"/>
                  </a:lnTo>
                  <a:lnTo>
                    <a:pt x="157" y="94"/>
                  </a:lnTo>
                  <a:lnTo>
                    <a:pt x="161" y="93"/>
                  </a:lnTo>
                  <a:lnTo>
                    <a:pt x="162" y="97"/>
                  </a:lnTo>
                  <a:lnTo>
                    <a:pt x="162" y="103"/>
                  </a:lnTo>
                  <a:lnTo>
                    <a:pt x="160" y="107"/>
                  </a:lnTo>
                  <a:lnTo>
                    <a:pt x="156" y="113"/>
                  </a:lnTo>
                  <a:lnTo>
                    <a:pt x="151" y="119"/>
                  </a:lnTo>
                  <a:lnTo>
                    <a:pt x="145" y="126"/>
                  </a:lnTo>
                  <a:lnTo>
                    <a:pt x="139" y="131"/>
                  </a:lnTo>
                  <a:lnTo>
                    <a:pt x="132" y="136"/>
                  </a:lnTo>
                  <a:lnTo>
                    <a:pt x="126" y="141"/>
                  </a:lnTo>
                  <a:lnTo>
                    <a:pt x="120" y="143"/>
                  </a:lnTo>
                  <a:lnTo>
                    <a:pt x="123" y="150"/>
                  </a:lnTo>
                  <a:lnTo>
                    <a:pt x="126" y="156"/>
                  </a:lnTo>
                  <a:lnTo>
                    <a:pt x="128" y="162"/>
                  </a:lnTo>
                  <a:lnTo>
                    <a:pt x="131" y="16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2" name="Freeform 299"/>
            <p:cNvSpPr>
              <a:spLocks/>
            </p:cNvSpPr>
            <p:nvPr/>
          </p:nvSpPr>
          <p:spPr bwMode="auto">
            <a:xfrm>
              <a:off x="450" y="1039"/>
              <a:ext cx="80" cy="85"/>
            </a:xfrm>
            <a:custGeom>
              <a:avLst/>
              <a:gdLst>
                <a:gd name="T0" fmla="*/ 150 w 159"/>
                <a:gd name="T1" fmla="*/ 1 h 169"/>
                <a:gd name="T2" fmla="*/ 134 w 159"/>
                <a:gd name="T3" fmla="*/ 4 h 169"/>
                <a:gd name="T4" fmla="*/ 124 w 159"/>
                <a:gd name="T5" fmla="*/ 12 h 169"/>
                <a:gd name="T6" fmla="*/ 112 w 159"/>
                <a:gd name="T7" fmla="*/ 27 h 169"/>
                <a:gd name="T8" fmla="*/ 95 w 159"/>
                <a:gd name="T9" fmla="*/ 31 h 169"/>
                <a:gd name="T10" fmla="*/ 73 w 159"/>
                <a:gd name="T11" fmla="*/ 33 h 169"/>
                <a:gd name="T12" fmla="*/ 49 w 159"/>
                <a:gd name="T13" fmla="*/ 38 h 169"/>
                <a:gd name="T14" fmla="*/ 31 w 159"/>
                <a:gd name="T15" fmla="*/ 45 h 169"/>
                <a:gd name="T16" fmla="*/ 23 w 159"/>
                <a:gd name="T17" fmla="*/ 51 h 169"/>
                <a:gd name="T18" fmla="*/ 24 w 159"/>
                <a:gd name="T19" fmla="*/ 52 h 169"/>
                <a:gd name="T20" fmla="*/ 35 w 159"/>
                <a:gd name="T21" fmla="*/ 48 h 169"/>
                <a:gd name="T22" fmla="*/ 49 w 159"/>
                <a:gd name="T23" fmla="*/ 44 h 169"/>
                <a:gd name="T24" fmla="*/ 68 w 159"/>
                <a:gd name="T25" fmla="*/ 41 h 169"/>
                <a:gd name="T26" fmla="*/ 89 w 159"/>
                <a:gd name="T27" fmla="*/ 41 h 169"/>
                <a:gd name="T28" fmla="*/ 91 w 159"/>
                <a:gd name="T29" fmla="*/ 54 h 169"/>
                <a:gd name="T30" fmla="*/ 78 w 159"/>
                <a:gd name="T31" fmla="*/ 76 h 169"/>
                <a:gd name="T32" fmla="*/ 65 w 159"/>
                <a:gd name="T33" fmla="*/ 85 h 169"/>
                <a:gd name="T34" fmla="*/ 48 w 159"/>
                <a:gd name="T35" fmla="*/ 89 h 169"/>
                <a:gd name="T36" fmla="*/ 28 w 159"/>
                <a:gd name="T37" fmla="*/ 93 h 169"/>
                <a:gd name="T38" fmla="*/ 11 w 159"/>
                <a:gd name="T39" fmla="*/ 97 h 169"/>
                <a:gd name="T40" fmla="*/ 1 w 159"/>
                <a:gd name="T41" fmla="*/ 99 h 169"/>
                <a:gd name="T42" fmla="*/ 1 w 159"/>
                <a:gd name="T43" fmla="*/ 100 h 169"/>
                <a:gd name="T44" fmla="*/ 13 w 159"/>
                <a:gd name="T45" fmla="*/ 100 h 169"/>
                <a:gd name="T46" fmla="*/ 27 w 159"/>
                <a:gd name="T47" fmla="*/ 99 h 169"/>
                <a:gd name="T48" fmla="*/ 43 w 159"/>
                <a:gd name="T49" fmla="*/ 97 h 169"/>
                <a:gd name="T50" fmla="*/ 60 w 159"/>
                <a:gd name="T51" fmla="*/ 94 h 169"/>
                <a:gd name="T52" fmla="*/ 56 w 159"/>
                <a:gd name="T53" fmla="*/ 104 h 169"/>
                <a:gd name="T54" fmla="*/ 37 w 159"/>
                <a:gd name="T55" fmla="*/ 135 h 169"/>
                <a:gd name="T56" fmla="*/ 39 w 159"/>
                <a:gd name="T57" fmla="*/ 161 h 169"/>
                <a:gd name="T58" fmla="*/ 49 w 159"/>
                <a:gd name="T59" fmla="*/ 142 h 169"/>
                <a:gd name="T60" fmla="*/ 61 w 159"/>
                <a:gd name="T61" fmla="*/ 121 h 169"/>
                <a:gd name="T62" fmla="*/ 73 w 159"/>
                <a:gd name="T63" fmla="*/ 104 h 169"/>
                <a:gd name="T64" fmla="*/ 83 w 159"/>
                <a:gd name="T65" fmla="*/ 113 h 169"/>
                <a:gd name="T66" fmla="*/ 98 w 159"/>
                <a:gd name="T67" fmla="*/ 142 h 169"/>
                <a:gd name="T68" fmla="*/ 111 w 159"/>
                <a:gd name="T69" fmla="*/ 156 h 169"/>
                <a:gd name="T70" fmla="*/ 111 w 159"/>
                <a:gd name="T71" fmla="*/ 151 h 169"/>
                <a:gd name="T72" fmla="*/ 100 w 159"/>
                <a:gd name="T73" fmla="*/ 132 h 169"/>
                <a:gd name="T74" fmla="*/ 91 w 159"/>
                <a:gd name="T75" fmla="*/ 102 h 169"/>
                <a:gd name="T76" fmla="*/ 95 w 159"/>
                <a:gd name="T77" fmla="*/ 78 h 169"/>
                <a:gd name="T78" fmla="*/ 111 w 159"/>
                <a:gd name="T79" fmla="*/ 52 h 169"/>
                <a:gd name="T80" fmla="*/ 128 w 159"/>
                <a:gd name="T81" fmla="*/ 55 h 169"/>
                <a:gd name="T82" fmla="*/ 149 w 159"/>
                <a:gd name="T83" fmla="*/ 82 h 169"/>
                <a:gd name="T84" fmla="*/ 154 w 159"/>
                <a:gd name="T85" fmla="*/ 107 h 169"/>
                <a:gd name="T86" fmla="*/ 158 w 159"/>
                <a:gd name="T87" fmla="*/ 103 h 169"/>
                <a:gd name="T88" fmla="*/ 155 w 159"/>
                <a:gd name="T89" fmla="*/ 78 h 169"/>
                <a:gd name="T90" fmla="*/ 141 w 159"/>
                <a:gd name="T91" fmla="*/ 44 h 169"/>
                <a:gd name="T92" fmla="*/ 141 w 159"/>
                <a:gd name="T93" fmla="*/ 28 h 169"/>
                <a:gd name="T94" fmla="*/ 154 w 159"/>
                <a:gd name="T95" fmla="*/ 8 h 169"/>
                <a:gd name="T96" fmla="*/ 159 w 159"/>
                <a:gd name="T97" fmla="*/ 0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69"/>
                <a:gd name="T149" fmla="*/ 159 w 159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69">
                  <a:moveTo>
                    <a:pt x="159" y="0"/>
                  </a:moveTo>
                  <a:lnTo>
                    <a:pt x="150" y="1"/>
                  </a:lnTo>
                  <a:lnTo>
                    <a:pt x="142" y="3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24" y="12"/>
                  </a:lnTo>
                  <a:lnTo>
                    <a:pt x="119" y="20"/>
                  </a:lnTo>
                  <a:lnTo>
                    <a:pt x="112" y="27"/>
                  </a:lnTo>
                  <a:lnTo>
                    <a:pt x="104" y="30"/>
                  </a:lnTo>
                  <a:lnTo>
                    <a:pt x="95" y="31"/>
                  </a:lnTo>
                  <a:lnTo>
                    <a:pt x="85" y="32"/>
                  </a:lnTo>
                  <a:lnTo>
                    <a:pt x="73" y="33"/>
                  </a:lnTo>
                  <a:lnTo>
                    <a:pt x="61" y="36"/>
                  </a:lnTo>
                  <a:lnTo>
                    <a:pt x="49" y="38"/>
                  </a:lnTo>
                  <a:lnTo>
                    <a:pt x="39" y="42"/>
                  </a:lnTo>
                  <a:lnTo>
                    <a:pt x="31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1" y="46"/>
                  </a:lnTo>
                  <a:lnTo>
                    <a:pt x="49" y="44"/>
                  </a:lnTo>
                  <a:lnTo>
                    <a:pt x="58" y="43"/>
                  </a:lnTo>
                  <a:lnTo>
                    <a:pt x="68" y="41"/>
                  </a:lnTo>
                  <a:lnTo>
                    <a:pt x="78" y="41"/>
                  </a:lnTo>
                  <a:lnTo>
                    <a:pt x="89" y="41"/>
                  </a:lnTo>
                  <a:lnTo>
                    <a:pt x="98" y="42"/>
                  </a:lnTo>
                  <a:lnTo>
                    <a:pt x="91" y="54"/>
                  </a:lnTo>
                  <a:lnTo>
                    <a:pt x="85" y="66"/>
                  </a:lnTo>
                  <a:lnTo>
                    <a:pt x="78" y="76"/>
                  </a:lnTo>
                  <a:lnTo>
                    <a:pt x="70" y="83"/>
                  </a:lnTo>
                  <a:lnTo>
                    <a:pt x="65" y="85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7" y="91"/>
                  </a:lnTo>
                  <a:lnTo>
                    <a:pt x="28" y="93"/>
                  </a:lnTo>
                  <a:lnTo>
                    <a:pt x="19" y="96"/>
                  </a:lnTo>
                  <a:lnTo>
                    <a:pt x="11" y="97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7" y="100"/>
                  </a:lnTo>
                  <a:lnTo>
                    <a:pt x="13" y="100"/>
                  </a:lnTo>
                  <a:lnTo>
                    <a:pt x="19" y="99"/>
                  </a:lnTo>
                  <a:lnTo>
                    <a:pt x="27" y="99"/>
                  </a:lnTo>
                  <a:lnTo>
                    <a:pt x="35" y="98"/>
                  </a:lnTo>
                  <a:lnTo>
                    <a:pt x="43" y="97"/>
                  </a:lnTo>
                  <a:lnTo>
                    <a:pt x="52" y="96"/>
                  </a:lnTo>
                  <a:lnTo>
                    <a:pt x="60" y="94"/>
                  </a:lnTo>
                  <a:lnTo>
                    <a:pt x="68" y="93"/>
                  </a:lnTo>
                  <a:lnTo>
                    <a:pt x="56" y="104"/>
                  </a:lnTo>
                  <a:lnTo>
                    <a:pt x="45" y="116"/>
                  </a:lnTo>
                  <a:lnTo>
                    <a:pt x="37" y="135"/>
                  </a:lnTo>
                  <a:lnTo>
                    <a:pt x="35" y="169"/>
                  </a:lnTo>
                  <a:lnTo>
                    <a:pt x="39" y="161"/>
                  </a:lnTo>
                  <a:lnTo>
                    <a:pt x="44" y="153"/>
                  </a:lnTo>
                  <a:lnTo>
                    <a:pt x="49" y="142"/>
                  </a:lnTo>
                  <a:lnTo>
                    <a:pt x="55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3" y="104"/>
                  </a:lnTo>
                  <a:lnTo>
                    <a:pt x="79" y="99"/>
                  </a:lnTo>
                  <a:lnTo>
                    <a:pt x="83" y="113"/>
                  </a:lnTo>
                  <a:lnTo>
                    <a:pt x="90" y="128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1" y="156"/>
                  </a:lnTo>
                  <a:lnTo>
                    <a:pt x="112" y="155"/>
                  </a:lnTo>
                  <a:lnTo>
                    <a:pt x="111" y="151"/>
                  </a:lnTo>
                  <a:lnTo>
                    <a:pt x="107" y="147"/>
                  </a:lnTo>
                  <a:lnTo>
                    <a:pt x="100" y="132"/>
                  </a:lnTo>
                  <a:lnTo>
                    <a:pt x="95" y="116"/>
                  </a:lnTo>
                  <a:lnTo>
                    <a:pt x="91" y="102"/>
                  </a:lnTo>
                  <a:lnTo>
                    <a:pt x="91" y="90"/>
                  </a:lnTo>
                  <a:lnTo>
                    <a:pt x="95" y="78"/>
                  </a:lnTo>
                  <a:lnTo>
                    <a:pt x="103" y="65"/>
                  </a:lnTo>
                  <a:lnTo>
                    <a:pt x="111" y="52"/>
                  </a:lnTo>
                  <a:lnTo>
                    <a:pt x="116" y="45"/>
                  </a:lnTo>
                  <a:lnTo>
                    <a:pt x="128" y="55"/>
                  </a:lnTo>
                  <a:lnTo>
                    <a:pt x="140" y="66"/>
                  </a:lnTo>
                  <a:lnTo>
                    <a:pt x="149" y="82"/>
                  </a:lnTo>
                  <a:lnTo>
                    <a:pt x="153" y="101"/>
                  </a:lnTo>
                  <a:lnTo>
                    <a:pt x="154" y="107"/>
                  </a:lnTo>
                  <a:lnTo>
                    <a:pt x="155" y="107"/>
                  </a:lnTo>
                  <a:lnTo>
                    <a:pt x="158" y="103"/>
                  </a:lnTo>
                  <a:lnTo>
                    <a:pt x="158" y="98"/>
                  </a:lnTo>
                  <a:lnTo>
                    <a:pt x="155" y="78"/>
                  </a:lnTo>
                  <a:lnTo>
                    <a:pt x="149" y="59"/>
                  </a:lnTo>
                  <a:lnTo>
                    <a:pt x="141" y="44"/>
                  </a:lnTo>
                  <a:lnTo>
                    <a:pt x="133" y="36"/>
                  </a:lnTo>
                  <a:lnTo>
                    <a:pt x="141" y="28"/>
                  </a:lnTo>
                  <a:lnTo>
                    <a:pt x="148" y="18"/>
                  </a:lnTo>
                  <a:lnTo>
                    <a:pt x="154" y="8"/>
                  </a:lnTo>
                  <a:lnTo>
                    <a:pt x="158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3" name="Freeform 300"/>
            <p:cNvSpPr>
              <a:spLocks/>
            </p:cNvSpPr>
            <p:nvPr/>
          </p:nvSpPr>
          <p:spPr bwMode="auto">
            <a:xfrm>
              <a:off x="574" y="924"/>
              <a:ext cx="113" cy="72"/>
            </a:xfrm>
            <a:custGeom>
              <a:avLst/>
              <a:gdLst>
                <a:gd name="T0" fmla="*/ 135 w 227"/>
                <a:gd name="T1" fmla="*/ 10 h 145"/>
                <a:gd name="T2" fmla="*/ 157 w 227"/>
                <a:gd name="T3" fmla="*/ 9 h 145"/>
                <a:gd name="T4" fmla="*/ 178 w 227"/>
                <a:gd name="T5" fmla="*/ 19 h 145"/>
                <a:gd name="T6" fmla="*/ 181 w 227"/>
                <a:gd name="T7" fmla="*/ 29 h 145"/>
                <a:gd name="T8" fmla="*/ 178 w 227"/>
                <a:gd name="T9" fmla="*/ 46 h 145"/>
                <a:gd name="T10" fmla="*/ 146 w 227"/>
                <a:gd name="T11" fmla="*/ 51 h 145"/>
                <a:gd name="T12" fmla="*/ 131 w 227"/>
                <a:gd name="T13" fmla="*/ 61 h 145"/>
                <a:gd name="T14" fmla="*/ 131 w 227"/>
                <a:gd name="T15" fmla="*/ 66 h 145"/>
                <a:gd name="T16" fmla="*/ 135 w 227"/>
                <a:gd name="T17" fmla="*/ 64 h 145"/>
                <a:gd name="T18" fmla="*/ 159 w 227"/>
                <a:gd name="T19" fmla="*/ 60 h 145"/>
                <a:gd name="T20" fmla="*/ 171 w 227"/>
                <a:gd name="T21" fmla="*/ 66 h 145"/>
                <a:gd name="T22" fmla="*/ 175 w 227"/>
                <a:gd name="T23" fmla="*/ 72 h 145"/>
                <a:gd name="T24" fmla="*/ 175 w 227"/>
                <a:gd name="T25" fmla="*/ 79 h 145"/>
                <a:gd name="T26" fmla="*/ 168 w 227"/>
                <a:gd name="T27" fmla="*/ 90 h 145"/>
                <a:gd name="T28" fmla="*/ 175 w 227"/>
                <a:gd name="T29" fmla="*/ 94 h 145"/>
                <a:gd name="T30" fmla="*/ 188 w 227"/>
                <a:gd name="T31" fmla="*/ 91 h 145"/>
                <a:gd name="T32" fmla="*/ 205 w 227"/>
                <a:gd name="T33" fmla="*/ 92 h 145"/>
                <a:gd name="T34" fmla="*/ 219 w 227"/>
                <a:gd name="T35" fmla="*/ 100 h 145"/>
                <a:gd name="T36" fmla="*/ 224 w 227"/>
                <a:gd name="T37" fmla="*/ 128 h 145"/>
                <a:gd name="T38" fmla="*/ 209 w 227"/>
                <a:gd name="T39" fmla="*/ 141 h 145"/>
                <a:gd name="T40" fmla="*/ 190 w 227"/>
                <a:gd name="T41" fmla="*/ 145 h 145"/>
                <a:gd name="T42" fmla="*/ 175 w 227"/>
                <a:gd name="T43" fmla="*/ 139 h 145"/>
                <a:gd name="T44" fmla="*/ 164 w 227"/>
                <a:gd name="T45" fmla="*/ 119 h 145"/>
                <a:gd name="T46" fmla="*/ 148 w 227"/>
                <a:gd name="T47" fmla="*/ 100 h 145"/>
                <a:gd name="T48" fmla="*/ 129 w 227"/>
                <a:gd name="T49" fmla="*/ 89 h 145"/>
                <a:gd name="T50" fmla="*/ 127 w 227"/>
                <a:gd name="T51" fmla="*/ 92 h 145"/>
                <a:gd name="T52" fmla="*/ 127 w 227"/>
                <a:gd name="T53" fmla="*/ 121 h 145"/>
                <a:gd name="T54" fmla="*/ 112 w 227"/>
                <a:gd name="T55" fmla="*/ 134 h 145"/>
                <a:gd name="T56" fmla="*/ 87 w 227"/>
                <a:gd name="T57" fmla="*/ 137 h 145"/>
                <a:gd name="T58" fmla="*/ 66 w 227"/>
                <a:gd name="T59" fmla="*/ 124 h 145"/>
                <a:gd name="T60" fmla="*/ 59 w 227"/>
                <a:gd name="T61" fmla="*/ 106 h 145"/>
                <a:gd name="T62" fmla="*/ 66 w 227"/>
                <a:gd name="T63" fmla="*/ 90 h 145"/>
                <a:gd name="T64" fmla="*/ 66 w 227"/>
                <a:gd name="T65" fmla="*/ 83 h 145"/>
                <a:gd name="T66" fmla="*/ 49 w 227"/>
                <a:gd name="T67" fmla="*/ 68 h 145"/>
                <a:gd name="T68" fmla="*/ 36 w 227"/>
                <a:gd name="T69" fmla="*/ 85 h 145"/>
                <a:gd name="T70" fmla="*/ 6 w 227"/>
                <a:gd name="T71" fmla="*/ 74 h 145"/>
                <a:gd name="T72" fmla="*/ 2 w 227"/>
                <a:gd name="T73" fmla="*/ 57 h 145"/>
                <a:gd name="T74" fmla="*/ 13 w 227"/>
                <a:gd name="T75" fmla="*/ 39 h 145"/>
                <a:gd name="T76" fmla="*/ 23 w 227"/>
                <a:gd name="T77" fmla="*/ 35 h 145"/>
                <a:gd name="T78" fmla="*/ 34 w 227"/>
                <a:gd name="T79" fmla="*/ 33 h 145"/>
                <a:gd name="T80" fmla="*/ 38 w 227"/>
                <a:gd name="T81" fmla="*/ 25 h 145"/>
                <a:gd name="T82" fmla="*/ 55 w 227"/>
                <a:gd name="T83" fmla="*/ 3 h 145"/>
                <a:gd name="T84" fmla="*/ 78 w 227"/>
                <a:gd name="T85" fmla="*/ 1 h 145"/>
                <a:gd name="T86" fmla="*/ 100 w 227"/>
                <a:gd name="T87" fmla="*/ 15 h 145"/>
                <a:gd name="T88" fmla="*/ 99 w 227"/>
                <a:gd name="T89" fmla="*/ 36 h 145"/>
                <a:gd name="T90" fmla="*/ 113 w 227"/>
                <a:gd name="T91" fmla="*/ 52 h 145"/>
                <a:gd name="T92" fmla="*/ 112 w 227"/>
                <a:gd name="T93" fmla="*/ 58 h 145"/>
                <a:gd name="T94" fmla="*/ 122 w 227"/>
                <a:gd name="T95" fmla="*/ 51 h 145"/>
                <a:gd name="T96" fmla="*/ 125 w 227"/>
                <a:gd name="T97" fmla="*/ 37 h 145"/>
                <a:gd name="T98" fmla="*/ 125 w 227"/>
                <a:gd name="T99" fmla="*/ 15 h 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45"/>
                <a:gd name="T152" fmla="*/ 227 w 227"/>
                <a:gd name="T153" fmla="*/ 145 h 1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45">
                  <a:moveTo>
                    <a:pt x="125" y="15"/>
                  </a:moveTo>
                  <a:lnTo>
                    <a:pt x="129" y="12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7" y="9"/>
                  </a:lnTo>
                  <a:lnTo>
                    <a:pt x="165" y="10"/>
                  </a:lnTo>
                  <a:lnTo>
                    <a:pt x="172" y="13"/>
                  </a:lnTo>
                  <a:lnTo>
                    <a:pt x="178" y="19"/>
                  </a:lnTo>
                  <a:lnTo>
                    <a:pt x="177" y="18"/>
                  </a:lnTo>
                  <a:lnTo>
                    <a:pt x="180" y="22"/>
                  </a:lnTo>
                  <a:lnTo>
                    <a:pt x="181" y="29"/>
                  </a:lnTo>
                  <a:lnTo>
                    <a:pt x="181" y="36"/>
                  </a:lnTo>
                  <a:lnTo>
                    <a:pt x="181" y="41"/>
                  </a:lnTo>
                  <a:lnTo>
                    <a:pt x="178" y="46"/>
                  </a:lnTo>
                  <a:lnTo>
                    <a:pt x="173" y="50"/>
                  </a:lnTo>
                  <a:lnTo>
                    <a:pt x="163" y="52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7"/>
                  </a:lnTo>
                  <a:lnTo>
                    <a:pt x="131" y="61"/>
                  </a:lnTo>
                  <a:lnTo>
                    <a:pt x="129" y="63"/>
                  </a:lnTo>
                  <a:lnTo>
                    <a:pt x="130" y="64"/>
                  </a:lnTo>
                  <a:lnTo>
                    <a:pt x="131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5" y="64"/>
                  </a:lnTo>
                  <a:lnTo>
                    <a:pt x="142" y="60"/>
                  </a:lnTo>
                  <a:lnTo>
                    <a:pt x="151" y="58"/>
                  </a:lnTo>
                  <a:lnTo>
                    <a:pt x="159" y="60"/>
                  </a:lnTo>
                  <a:lnTo>
                    <a:pt x="164" y="62"/>
                  </a:lnTo>
                  <a:lnTo>
                    <a:pt x="168" y="64"/>
                  </a:lnTo>
                  <a:lnTo>
                    <a:pt x="171" y="66"/>
                  </a:lnTo>
                  <a:lnTo>
                    <a:pt x="173" y="69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5" y="76"/>
                  </a:lnTo>
                  <a:lnTo>
                    <a:pt x="175" y="79"/>
                  </a:lnTo>
                  <a:lnTo>
                    <a:pt x="173" y="83"/>
                  </a:lnTo>
                  <a:lnTo>
                    <a:pt x="171" y="88"/>
                  </a:lnTo>
                  <a:lnTo>
                    <a:pt x="168" y="90"/>
                  </a:lnTo>
                  <a:lnTo>
                    <a:pt x="169" y="91"/>
                  </a:lnTo>
                  <a:lnTo>
                    <a:pt x="172" y="92"/>
                  </a:lnTo>
                  <a:lnTo>
                    <a:pt x="175" y="94"/>
                  </a:lnTo>
                  <a:lnTo>
                    <a:pt x="177" y="95"/>
                  </a:lnTo>
                  <a:lnTo>
                    <a:pt x="182" y="93"/>
                  </a:lnTo>
                  <a:lnTo>
                    <a:pt x="188" y="91"/>
                  </a:lnTo>
                  <a:lnTo>
                    <a:pt x="193" y="91"/>
                  </a:lnTo>
                  <a:lnTo>
                    <a:pt x="198" y="91"/>
                  </a:lnTo>
                  <a:lnTo>
                    <a:pt x="205" y="92"/>
                  </a:lnTo>
                  <a:lnTo>
                    <a:pt x="210" y="94"/>
                  </a:lnTo>
                  <a:lnTo>
                    <a:pt x="215" y="97"/>
                  </a:lnTo>
                  <a:lnTo>
                    <a:pt x="219" y="100"/>
                  </a:lnTo>
                  <a:lnTo>
                    <a:pt x="224" y="109"/>
                  </a:lnTo>
                  <a:lnTo>
                    <a:pt x="227" y="119"/>
                  </a:lnTo>
                  <a:lnTo>
                    <a:pt x="224" y="128"/>
                  </a:lnTo>
                  <a:lnTo>
                    <a:pt x="218" y="136"/>
                  </a:lnTo>
                  <a:lnTo>
                    <a:pt x="214" y="139"/>
                  </a:lnTo>
                  <a:lnTo>
                    <a:pt x="209" y="141"/>
                  </a:lnTo>
                  <a:lnTo>
                    <a:pt x="202" y="144"/>
                  </a:lnTo>
                  <a:lnTo>
                    <a:pt x="197" y="144"/>
                  </a:lnTo>
                  <a:lnTo>
                    <a:pt x="190" y="145"/>
                  </a:lnTo>
                  <a:lnTo>
                    <a:pt x="185" y="144"/>
                  </a:lnTo>
                  <a:lnTo>
                    <a:pt x="180" y="141"/>
                  </a:lnTo>
                  <a:lnTo>
                    <a:pt x="175" y="139"/>
                  </a:lnTo>
                  <a:lnTo>
                    <a:pt x="168" y="133"/>
                  </a:lnTo>
                  <a:lnTo>
                    <a:pt x="165" y="125"/>
                  </a:lnTo>
                  <a:lnTo>
                    <a:pt x="164" y="119"/>
                  </a:lnTo>
                  <a:lnTo>
                    <a:pt x="167" y="112"/>
                  </a:lnTo>
                  <a:lnTo>
                    <a:pt x="160" y="108"/>
                  </a:lnTo>
                  <a:lnTo>
                    <a:pt x="148" y="100"/>
                  </a:lnTo>
                  <a:lnTo>
                    <a:pt x="137" y="94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7" y="89"/>
                  </a:lnTo>
                  <a:lnTo>
                    <a:pt x="126" y="90"/>
                  </a:lnTo>
                  <a:lnTo>
                    <a:pt x="127" y="92"/>
                  </a:lnTo>
                  <a:lnTo>
                    <a:pt x="131" y="102"/>
                  </a:lnTo>
                  <a:lnTo>
                    <a:pt x="131" y="112"/>
                  </a:lnTo>
                  <a:lnTo>
                    <a:pt x="127" y="121"/>
                  </a:lnTo>
                  <a:lnTo>
                    <a:pt x="122" y="128"/>
                  </a:lnTo>
                  <a:lnTo>
                    <a:pt x="118" y="132"/>
                  </a:lnTo>
                  <a:lnTo>
                    <a:pt x="112" y="134"/>
                  </a:lnTo>
                  <a:lnTo>
                    <a:pt x="104" y="137"/>
                  </a:lnTo>
                  <a:lnTo>
                    <a:pt x="96" y="139"/>
                  </a:lnTo>
                  <a:lnTo>
                    <a:pt x="87" y="137"/>
                  </a:lnTo>
                  <a:lnTo>
                    <a:pt x="78" y="134"/>
                  </a:lnTo>
                  <a:lnTo>
                    <a:pt x="71" y="130"/>
                  </a:lnTo>
                  <a:lnTo>
                    <a:pt x="66" y="124"/>
                  </a:lnTo>
                  <a:lnTo>
                    <a:pt x="62" y="120"/>
                  </a:lnTo>
                  <a:lnTo>
                    <a:pt x="59" y="113"/>
                  </a:lnTo>
                  <a:lnTo>
                    <a:pt x="59" y="106"/>
                  </a:lnTo>
                  <a:lnTo>
                    <a:pt x="59" y="97"/>
                  </a:lnTo>
                  <a:lnTo>
                    <a:pt x="62" y="94"/>
                  </a:lnTo>
                  <a:lnTo>
                    <a:pt x="66" y="90"/>
                  </a:lnTo>
                  <a:lnTo>
                    <a:pt x="70" y="86"/>
                  </a:lnTo>
                  <a:lnTo>
                    <a:pt x="74" y="84"/>
                  </a:lnTo>
                  <a:lnTo>
                    <a:pt x="66" y="83"/>
                  </a:lnTo>
                  <a:lnTo>
                    <a:pt x="59" y="79"/>
                  </a:lnTo>
                  <a:lnTo>
                    <a:pt x="53" y="74"/>
                  </a:lnTo>
                  <a:lnTo>
                    <a:pt x="49" y="68"/>
                  </a:lnTo>
                  <a:lnTo>
                    <a:pt x="47" y="76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1" y="83"/>
                  </a:lnTo>
                  <a:lnTo>
                    <a:pt x="12" y="79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6" y="50"/>
                  </a:lnTo>
                  <a:lnTo>
                    <a:pt x="11" y="43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38" y="25"/>
                  </a:lnTo>
                  <a:lnTo>
                    <a:pt x="40" y="17"/>
                  </a:lnTo>
                  <a:lnTo>
                    <a:pt x="45" y="9"/>
                  </a:lnTo>
                  <a:lnTo>
                    <a:pt x="55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3" y="7"/>
                  </a:lnTo>
                  <a:lnTo>
                    <a:pt x="100" y="15"/>
                  </a:lnTo>
                  <a:lnTo>
                    <a:pt x="99" y="26"/>
                  </a:lnTo>
                  <a:lnTo>
                    <a:pt x="91" y="35"/>
                  </a:lnTo>
                  <a:lnTo>
                    <a:pt x="99" y="36"/>
                  </a:lnTo>
                  <a:lnTo>
                    <a:pt x="106" y="40"/>
                  </a:lnTo>
                  <a:lnTo>
                    <a:pt x="112" y="46"/>
                  </a:lnTo>
                  <a:lnTo>
                    <a:pt x="113" y="52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8"/>
                  </a:lnTo>
                  <a:lnTo>
                    <a:pt x="114" y="57"/>
                  </a:lnTo>
                  <a:lnTo>
                    <a:pt x="118" y="54"/>
                  </a:lnTo>
                  <a:lnTo>
                    <a:pt x="122" y="51"/>
                  </a:lnTo>
                  <a:lnTo>
                    <a:pt x="125" y="48"/>
                  </a:lnTo>
                  <a:lnTo>
                    <a:pt x="127" y="43"/>
                  </a:lnTo>
                  <a:lnTo>
                    <a:pt x="125" y="37"/>
                  </a:lnTo>
                  <a:lnTo>
                    <a:pt x="122" y="31"/>
                  </a:lnTo>
                  <a:lnTo>
                    <a:pt x="121" y="23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4" name="Freeform 301"/>
            <p:cNvSpPr>
              <a:spLocks/>
            </p:cNvSpPr>
            <p:nvPr/>
          </p:nvSpPr>
          <p:spPr bwMode="auto">
            <a:xfrm>
              <a:off x="482" y="860"/>
              <a:ext cx="105" cy="84"/>
            </a:xfrm>
            <a:custGeom>
              <a:avLst/>
              <a:gdLst>
                <a:gd name="T0" fmla="*/ 204 w 211"/>
                <a:gd name="T1" fmla="*/ 165 h 168"/>
                <a:gd name="T2" fmla="*/ 191 w 211"/>
                <a:gd name="T3" fmla="*/ 161 h 168"/>
                <a:gd name="T4" fmla="*/ 171 w 211"/>
                <a:gd name="T5" fmla="*/ 156 h 168"/>
                <a:gd name="T6" fmla="*/ 149 w 211"/>
                <a:gd name="T7" fmla="*/ 158 h 168"/>
                <a:gd name="T8" fmla="*/ 125 w 211"/>
                <a:gd name="T9" fmla="*/ 157 h 168"/>
                <a:gd name="T10" fmla="*/ 110 w 211"/>
                <a:gd name="T11" fmla="*/ 152 h 168"/>
                <a:gd name="T12" fmla="*/ 119 w 211"/>
                <a:gd name="T13" fmla="*/ 149 h 168"/>
                <a:gd name="T14" fmla="*/ 139 w 211"/>
                <a:gd name="T15" fmla="*/ 149 h 168"/>
                <a:gd name="T16" fmla="*/ 157 w 211"/>
                <a:gd name="T17" fmla="*/ 146 h 168"/>
                <a:gd name="T18" fmla="*/ 157 w 211"/>
                <a:gd name="T19" fmla="*/ 134 h 168"/>
                <a:gd name="T20" fmla="*/ 132 w 211"/>
                <a:gd name="T21" fmla="*/ 113 h 168"/>
                <a:gd name="T22" fmla="*/ 99 w 211"/>
                <a:gd name="T23" fmla="*/ 118 h 168"/>
                <a:gd name="T24" fmla="*/ 63 w 211"/>
                <a:gd name="T25" fmla="*/ 119 h 168"/>
                <a:gd name="T26" fmla="*/ 40 w 211"/>
                <a:gd name="T27" fmla="*/ 110 h 168"/>
                <a:gd name="T28" fmla="*/ 52 w 211"/>
                <a:gd name="T29" fmla="*/ 108 h 168"/>
                <a:gd name="T30" fmla="*/ 74 w 211"/>
                <a:gd name="T31" fmla="*/ 109 h 168"/>
                <a:gd name="T32" fmla="*/ 101 w 211"/>
                <a:gd name="T33" fmla="*/ 106 h 168"/>
                <a:gd name="T34" fmla="*/ 108 w 211"/>
                <a:gd name="T35" fmla="*/ 94 h 168"/>
                <a:gd name="T36" fmla="*/ 85 w 211"/>
                <a:gd name="T37" fmla="*/ 77 h 168"/>
                <a:gd name="T38" fmla="*/ 49 w 211"/>
                <a:gd name="T39" fmla="*/ 82 h 168"/>
                <a:gd name="T40" fmla="*/ 15 w 211"/>
                <a:gd name="T41" fmla="*/ 76 h 168"/>
                <a:gd name="T42" fmla="*/ 1 w 211"/>
                <a:gd name="T43" fmla="*/ 63 h 168"/>
                <a:gd name="T44" fmla="*/ 8 w 211"/>
                <a:gd name="T45" fmla="*/ 65 h 168"/>
                <a:gd name="T46" fmla="*/ 27 w 211"/>
                <a:gd name="T47" fmla="*/ 69 h 168"/>
                <a:gd name="T48" fmla="*/ 55 w 211"/>
                <a:gd name="T49" fmla="*/ 69 h 168"/>
                <a:gd name="T50" fmla="*/ 61 w 211"/>
                <a:gd name="T51" fmla="*/ 60 h 168"/>
                <a:gd name="T52" fmla="*/ 32 w 211"/>
                <a:gd name="T53" fmla="*/ 37 h 168"/>
                <a:gd name="T54" fmla="*/ 9 w 211"/>
                <a:gd name="T55" fmla="*/ 14 h 168"/>
                <a:gd name="T56" fmla="*/ 2 w 211"/>
                <a:gd name="T57" fmla="*/ 0 h 168"/>
                <a:gd name="T58" fmla="*/ 15 w 211"/>
                <a:gd name="T59" fmla="*/ 9 h 168"/>
                <a:gd name="T60" fmla="*/ 40 w 211"/>
                <a:gd name="T61" fmla="*/ 30 h 168"/>
                <a:gd name="T62" fmla="*/ 68 w 211"/>
                <a:gd name="T63" fmla="*/ 52 h 168"/>
                <a:gd name="T64" fmla="*/ 81 w 211"/>
                <a:gd name="T65" fmla="*/ 37 h 168"/>
                <a:gd name="T66" fmla="*/ 80 w 211"/>
                <a:gd name="T67" fmla="*/ 13 h 168"/>
                <a:gd name="T68" fmla="*/ 86 w 211"/>
                <a:gd name="T69" fmla="*/ 13 h 168"/>
                <a:gd name="T70" fmla="*/ 95 w 211"/>
                <a:gd name="T71" fmla="*/ 57 h 168"/>
                <a:gd name="T72" fmla="*/ 112 w 211"/>
                <a:gd name="T73" fmla="*/ 79 h 168"/>
                <a:gd name="T74" fmla="*/ 136 w 211"/>
                <a:gd name="T75" fmla="*/ 87 h 168"/>
                <a:gd name="T76" fmla="*/ 149 w 211"/>
                <a:gd name="T77" fmla="*/ 54 h 168"/>
                <a:gd name="T78" fmla="*/ 152 w 211"/>
                <a:gd name="T79" fmla="*/ 41 h 168"/>
                <a:gd name="T80" fmla="*/ 159 w 211"/>
                <a:gd name="T81" fmla="*/ 78 h 168"/>
                <a:gd name="T82" fmla="*/ 163 w 211"/>
                <a:gd name="T83" fmla="*/ 112 h 168"/>
                <a:gd name="T84" fmla="*/ 183 w 211"/>
                <a:gd name="T85" fmla="*/ 133 h 168"/>
                <a:gd name="T86" fmla="*/ 197 w 211"/>
                <a:gd name="T87" fmla="*/ 118 h 168"/>
                <a:gd name="T88" fmla="*/ 204 w 211"/>
                <a:gd name="T89" fmla="*/ 109 h 168"/>
                <a:gd name="T90" fmla="*/ 207 w 211"/>
                <a:gd name="T91" fmla="*/ 124 h 168"/>
                <a:gd name="T92" fmla="*/ 197 w 211"/>
                <a:gd name="T93" fmla="*/ 143 h 168"/>
                <a:gd name="T94" fmla="*/ 207 w 211"/>
                <a:gd name="T95" fmla="*/ 157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1"/>
                <a:gd name="T145" fmla="*/ 0 h 168"/>
                <a:gd name="T146" fmla="*/ 211 w 211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1" h="168">
                  <a:moveTo>
                    <a:pt x="211" y="163"/>
                  </a:moveTo>
                  <a:lnTo>
                    <a:pt x="207" y="164"/>
                  </a:lnTo>
                  <a:lnTo>
                    <a:pt x="204" y="165"/>
                  </a:lnTo>
                  <a:lnTo>
                    <a:pt x="200" y="166"/>
                  </a:lnTo>
                  <a:lnTo>
                    <a:pt x="197" y="168"/>
                  </a:lnTo>
                  <a:lnTo>
                    <a:pt x="191" y="161"/>
                  </a:lnTo>
                  <a:lnTo>
                    <a:pt x="187" y="156"/>
                  </a:lnTo>
                  <a:lnTo>
                    <a:pt x="180" y="155"/>
                  </a:lnTo>
                  <a:lnTo>
                    <a:pt x="171" y="156"/>
                  </a:lnTo>
                  <a:lnTo>
                    <a:pt x="165" y="157"/>
                  </a:lnTo>
                  <a:lnTo>
                    <a:pt x="157" y="158"/>
                  </a:lnTo>
                  <a:lnTo>
                    <a:pt x="149" y="158"/>
                  </a:lnTo>
                  <a:lnTo>
                    <a:pt x="141" y="158"/>
                  </a:lnTo>
                  <a:lnTo>
                    <a:pt x="133" y="158"/>
                  </a:lnTo>
                  <a:lnTo>
                    <a:pt x="125" y="157"/>
                  </a:lnTo>
                  <a:lnTo>
                    <a:pt x="120" y="156"/>
                  </a:lnTo>
                  <a:lnTo>
                    <a:pt x="115" y="155"/>
                  </a:lnTo>
                  <a:lnTo>
                    <a:pt x="110" y="152"/>
                  </a:lnTo>
                  <a:lnTo>
                    <a:pt x="107" y="150"/>
                  </a:lnTo>
                  <a:lnTo>
                    <a:pt x="111" y="148"/>
                  </a:lnTo>
                  <a:lnTo>
                    <a:pt x="119" y="149"/>
                  </a:lnTo>
                  <a:lnTo>
                    <a:pt x="124" y="150"/>
                  </a:lnTo>
                  <a:lnTo>
                    <a:pt x="131" y="150"/>
                  </a:lnTo>
                  <a:lnTo>
                    <a:pt x="139" y="149"/>
                  </a:lnTo>
                  <a:lnTo>
                    <a:pt x="145" y="148"/>
                  </a:lnTo>
                  <a:lnTo>
                    <a:pt x="152" y="147"/>
                  </a:lnTo>
                  <a:lnTo>
                    <a:pt x="157" y="146"/>
                  </a:lnTo>
                  <a:lnTo>
                    <a:pt x="162" y="143"/>
                  </a:lnTo>
                  <a:lnTo>
                    <a:pt x="165" y="142"/>
                  </a:lnTo>
                  <a:lnTo>
                    <a:pt x="157" y="134"/>
                  </a:lnTo>
                  <a:lnTo>
                    <a:pt x="146" y="124"/>
                  </a:lnTo>
                  <a:lnTo>
                    <a:pt x="137" y="118"/>
                  </a:lnTo>
                  <a:lnTo>
                    <a:pt x="132" y="113"/>
                  </a:lnTo>
                  <a:lnTo>
                    <a:pt x="123" y="115"/>
                  </a:lnTo>
                  <a:lnTo>
                    <a:pt x="112" y="116"/>
                  </a:lnTo>
                  <a:lnTo>
                    <a:pt x="99" y="118"/>
                  </a:lnTo>
                  <a:lnTo>
                    <a:pt x="87" y="119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2" y="118"/>
                  </a:lnTo>
                  <a:lnTo>
                    <a:pt x="46" y="114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4" y="106"/>
                  </a:lnTo>
                  <a:lnTo>
                    <a:pt x="52" y="108"/>
                  </a:lnTo>
                  <a:lnTo>
                    <a:pt x="57" y="109"/>
                  </a:lnTo>
                  <a:lnTo>
                    <a:pt x="65" y="110"/>
                  </a:lnTo>
                  <a:lnTo>
                    <a:pt x="74" y="109"/>
                  </a:lnTo>
                  <a:lnTo>
                    <a:pt x="84" y="109"/>
                  </a:lnTo>
                  <a:lnTo>
                    <a:pt x="91" y="108"/>
                  </a:lnTo>
                  <a:lnTo>
                    <a:pt x="101" y="106"/>
                  </a:lnTo>
                  <a:lnTo>
                    <a:pt x="108" y="104"/>
                  </a:lnTo>
                  <a:lnTo>
                    <a:pt x="114" y="101"/>
                  </a:lnTo>
                  <a:lnTo>
                    <a:pt x="108" y="94"/>
                  </a:lnTo>
                  <a:lnTo>
                    <a:pt x="102" y="87"/>
                  </a:lnTo>
                  <a:lnTo>
                    <a:pt x="93" y="82"/>
                  </a:lnTo>
                  <a:lnTo>
                    <a:pt x="85" y="77"/>
                  </a:lnTo>
                  <a:lnTo>
                    <a:pt x="73" y="80"/>
                  </a:lnTo>
                  <a:lnTo>
                    <a:pt x="61" y="81"/>
                  </a:lnTo>
                  <a:lnTo>
                    <a:pt x="49" y="82"/>
                  </a:lnTo>
                  <a:lnTo>
                    <a:pt x="36" y="81"/>
                  </a:lnTo>
                  <a:lnTo>
                    <a:pt x="26" y="79"/>
                  </a:lnTo>
                  <a:lnTo>
                    <a:pt x="15" y="76"/>
                  </a:lnTo>
                  <a:lnTo>
                    <a:pt x="8" y="71"/>
                  </a:lnTo>
                  <a:lnTo>
                    <a:pt x="2" y="66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8" y="65"/>
                  </a:lnTo>
                  <a:lnTo>
                    <a:pt x="13" y="67"/>
                  </a:lnTo>
                  <a:lnTo>
                    <a:pt x="19" y="68"/>
                  </a:lnTo>
                  <a:lnTo>
                    <a:pt x="27" y="69"/>
                  </a:lnTo>
                  <a:lnTo>
                    <a:pt x="36" y="70"/>
                  </a:lnTo>
                  <a:lnTo>
                    <a:pt x="46" y="70"/>
                  </a:lnTo>
                  <a:lnTo>
                    <a:pt x="55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61" y="60"/>
                  </a:lnTo>
                  <a:lnTo>
                    <a:pt x="52" y="53"/>
                  </a:lnTo>
                  <a:lnTo>
                    <a:pt x="43" y="45"/>
                  </a:lnTo>
                  <a:lnTo>
                    <a:pt x="32" y="37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22" y="14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9" y="39"/>
                  </a:lnTo>
                  <a:lnTo>
                    <a:pt x="59" y="46"/>
                  </a:lnTo>
                  <a:lnTo>
                    <a:pt x="68" y="52"/>
                  </a:lnTo>
                  <a:lnTo>
                    <a:pt x="73" y="56"/>
                  </a:lnTo>
                  <a:lnTo>
                    <a:pt x="78" y="48"/>
                  </a:lnTo>
                  <a:lnTo>
                    <a:pt x="81" y="37"/>
                  </a:lnTo>
                  <a:lnTo>
                    <a:pt x="82" y="27"/>
                  </a:lnTo>
                  <a:lnTo>
                    <a:pt x="81" y="19"/>
                  </a:lnTo>
                  <a:lnTo>
                    <a:pt x="80" y="13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91" y="29"/>
                  </a:lnTo>
                  <a:lnTo>
                    <a:pt x="94" y="44"/>
                  </a:lnTo>
                  <a:lnTo>
                    <a:pt x="95" y="57"/>
                  </a:lnTo>
                  <a:lnTo>
                    <a:pt x="94" y="64"/>
                  </a:lnTo>
                  <a:lnTo>
                    <a:pt x="103" y="71"/>
                  </a:lnTo>
                  <a:lnTo>
                    <a:pt x="112" y="79"/>
                  </a:lnTo>
                  <a:lnTo>
                    <a:pt x="120" y="85"/>
                  </a:lnTo>
                  <a:lnTo>
                    <a:pt x="125" y="91"/>
                  </a:lnTo>
                  <a:lnTo>
                    <a:pt x="136" y="87"/>
                  </a:lnTo>
                  <a:lnTo>
                    <a:pt x="144" y="79"/>
                  </a:lnTo>
                  <a:lnTo>
                    <a:pt x="149" y="67"/>
                  </a:lnTo>
                  <a:lnTo>
                    <a:pt x="149" y="54"/>
                  </a:lnTo>
                  <a:lnTo>
                    <a:pt x="148" y="44"/>
                  </a:lnTo>
                  <a:lnTo>
                    <a:pt x="149" y="40"/>
                  </a:lnTo>
                  <a:lnTo>
                    <a:pt x="152" y="41"/>
                  </a:lnTo>
                  <a:lnTo>
                    <a:pt x="154" y="48"/>
                  </a:lnTo>
                  <a:lnTo>
                    <a:pt x="158" y="62"/>
                  </a:lnTo>
                  <a:lnTo>
                    <a:pt x="159" y="78"/>
                  </a:lnTo>
                  <a:lnTo>
                    <a:pt x="159" y="93"/>
                  </a:lnTo>
                  <a:lnTo>
                    <a:pt x="153" y="104"/>
                  </a:lnTo>
                  <a:lnTo>
                    <a:pt x="163" y="112"/>
                  </a:lnTo>
                  <a:lnTo>
                    <a:pt x="173" y="120"/>
                  </a:lnTo>
                  <a:lnTo>
                    <a:pt x="178" y="127"/>
                  </a:lnTo>
                  <a:lnTo>
                    <a:pt x="183" y="133"/>
                  </a:lnTo>
                  <a:lnTo>
                    <a:pt x="188" y="128"/>
                  </a:lnTo>
                  <a:lnTo>
                    <a:pt x="194" y="123"/>
                  </a:lnTo>
                  <a:lnTo>
                    <a:pt x="197" y="118"/>
                  </a:lnTo>
                  <a:lnTo>
                    <a:pt x="199" y="112"/>
                  </a:lnTo>
                  <a:lnTo>
                    <a:pt x="201" y="110"/>
                  </a:lnTo>
                  <a:lnTo>
                    <a:pt x="204" y="109"/>
                  </a:lnTo>
                  <a:lnTo>
                    <a:pt x="207" y="111"/>
                  </a:lnTo>
                  <a:lnTo>
                    <a:pt x="208" y="116"/>
                  </a:lnTo>
                  <a:lnTo>
                    <a:pt x="207" y="124"/>
                  </a:lnTo>
                  <a:lnTo>
                    <a:pt x="203" y="133"/>
                  </a:lnTo>
                  <a:lnTo>
                    <a:pt x="200" y="139"/>
                  </a:lnTo>
                  <a:lnTo>
                    <a:pt x="197" y="143"/>
                  </a:lnTo>
                  <a:lnTo>
                    <a:pt x="200" y="148"/>
                  </a:lnTo>
                  <a:lnTo>
                    <a:pt x="204" y="153"/>
                  </a:lnTo>
                  <a:lnTo>
                    <a:pt x="207" y="157"/>
                  </a:lnTo>
                  <a:lnTo>
                    <a:pt x="211" y="16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5" name="Freeform 302"/>
            <p:cNvSpPr>
              <a:spLocks/>
            </p:cNvSpPr>
            <p:nvPr/>
          </p:nvSpPr>
          <p:spPr bwMode="auto">
            <a:xfrm>
              <a:off x="619" y="838"/>
              <a:ext cx="85" cy="94"/>
            </a:xfrm>
            <a:custGeom>
              <a:avLst/>
              <a:gdLst>
                <a:gd name="T0" fmla="*/ 31 w 171"/>
                <a:gd name="T1" fmla="*/ 184 h 187"/>
                <a:gd name="T2" fmla="*/ 17 w 171"/>
                <a:gd name="T3" fmla="*/ 170 h 187"/>
                <a:gd name="T4" fmla="*/ 6 w 171"/>
                <a:gd name="T5" fmla="*/ 152 h 187"/>
                <a:gd name="T6" fmla="*/ 0 w 171"/>
                <a:gd name="T7" fmla="*/ 130 h 187"/>
                <a:gd name="T8" fmla="*/ 4 w 171"/>
                <a:gd name="T9" fmla="*/ 113 h 187"/>
                <a:gd name="T10" fmla="*/ 8 w 171"/>
                <a:gd name="T11" fmla="*/ 114 h 187"/>
                <a:gd name="T12" fmla="*/ 12 w 171"/>
                <a:gd name="T13" fmla="*/ 135 h 187"/>
                <a:gd name="T14" fmla="*/ 27 w 171"/>
                <a:gd name="T15" fmla="*/ 166 h 187"/>
                <a:gd name="T16" fmla="*/ 45 w 171"/>
                <a:gd name="T17" fmla="*/ 171 h 187"/>
                <a:gd name="T18" fmla="*/ 50 w 171"/>
                <a:gd name="T19" fmla="*/ 161 h 187"/>
                <a:gd name="T20" fmla="*/ 45 w 171"/>
                <a:gd name="T21" fmla="*/ 141 h 187"/>
                <a:gd name="T22" fmla="*/ 38 w 171"/>
                <a:gd name="T23" fmla="*/ 102 h 187"/>
                <a:gd name="T24" fmla="*/ 41 w 171"/>
                <a:gd name="T25" fmla="*/ 82 h 187"/>
                <a:gd name="T26" fmla="*/ 46 w 171"/>
                <a:gd name="T27" fmla="*/ 81 h 187"/>
                <a:gd name="T28" fmla="*/ 46 w 171"/>
                <a:gd name="T29" fmla="*/ 101 h 187"/>
                <a:gd name="T30" fmla="*/ 53 w 171"/>
                <a:gd name="T31" fmla="*/ 134 h 187"/>
                <a:gd name="T32" fmla="*/ 68 w 171"/>
                <a:gd name="T33" fmla="*/ 134 h 187"/>
                <a:gd name="T34" fmla="*/ 80 w 171"/>
                <a:gd name="T35" fmla="*/ 111 h 187"/>
                <a:gd name="T36" fmla="*/ 74 w 171"/>
                <a:gd name="T37" fmla="*/ 82 h 187"/>
                <a:gd name="T38" fmla="*/ 75 w 171"/>
                <a:gd name="T39" fmla="*/ 40 h 187"/>
                <a:gd name="T40" fmla="*/ 89 w 171"/>
                <a:gd name="T41" fmla="*/ 22 h 187"/>
                <a:gd name="T42" fmla="*/ 92 w 171"/>
                <a:gd name="T43" fmla="*/ 24 h 187"/>
                <a:gd name="T44" fmla="*/ 87 w 171"/>
                <a:gd name="T45" fmla="*/ 44 h 187"/>
                <a:gd name="T46" fmla="*/ 87 w 171"/>
                <a:gd name="T47" fmla="*/ 75 h 187"/>
                <a:gd name="T48" fmla="*/ 104 w 171"/>
                <a:gd name="T49" fmla="*/ 74 h 187"/>
                <a:gd name="T50" fmla="*/ 114 w 171"/>
                <a:gd name="T51" fmla="*/ 52 h 187"/>
                <a:gd name="T52" fmla="*/ 121 w 171"/>
                <a:gd name="T53" fmla="*/ 34 h 187"/>
                <a:gd name="T54" fmla="*/ 135 w 171"/>
                <a:gd name="T55" fmla="*/ 12 h 187"/>
                <a:gd name="T56" fmla="*/ 147 w 171"/>
                <a:gd name="T57" fmla="*/ 1 h 187"/>
                <a:gd name="T58" fmla="*/ 155 w 171"/>
                <a:gd name="T59" fmla="*/ 2 h 187"/>
                <a:gd name="T60" fmla="*/ 142 w 171"/>
                <a:gd name="T61" fmla="*/ 18 h 187"/>
                <a:gd name="T62" fmla="*/ 125 w 171"/>
                <a:gd name="T63" fmla="*/ 41 h 187"/>
                <a:gd name="T64" fmla="*/ 121 w 171"/>
                <a:gd name="T65" fmla="*/ 60 h 187"/>
                <a:gd name="T66" fmla="*/ 112 w 171"/>
                <a:gd name="T67" fmla="*/ 82 h 187"/>
                <a:gd name="T68" fmla="*/ 116 w 171"/>
                <a:gd name="T69" fmla="*/ 87 h 187"/>
                <a:gd name="T70" fmla="*/ 133 w 171"/>
                <a:gd name="T71" fmla="*/ 82 h 187"/>
                <a:gd name="T72" fmla="*/ 148 w 171"/>
                <a:gd name="T73" fmla="*/ 74 h 187"/>
                <a:gd name="T74" fmla="*/ 160 w 171"/>
                <a:gd name="T75" fmla="*/ 68 h 187"/>
                <a:gd name="T76" fmla="*/ 167 w 171"/>
                <a:gd name="T77" fmla="*/ 62 h 187"/>
                <a:gd name="T78" fmla="*/ 171 w 171"/>
                <a:gd name="T79" fmla="*/ 63 h 187"/>
                <a:gd name="T80" fmla="*/ 163 w 171"/>
                <a:gd name="T81" fmla="*/ 75 h 187"/>
                <a:gd name="T82" fmla="*/ 146 w 171"/>
                <a:gd name="T83" fmla="*/ 87 h 187"/>
                <a:gd name="T84" fmla="*/ 127 w 171"/>
                <a:gd name="T85" fmla="*/ 96 h 187"/>
                <a:gd name="T86" fmla="*/ 110 w 171"/>
                <a:gd name="T87" fmla="*/ 100 h 187"/>
                <a:gd name="T88" fmla="*/ 97 w 171"/>
                <a:gd name="T89" fmla="*/ 111 h 187"/>
                <a:gd name="T90" fmla="*/ 80 w 171"/>
                <a:gd name="T91" fmla="*/ 141 h 187"/>
                <a:gd name="T92" fmla="*/ 84 w 171"/>
                <a:gd name="T93" fmla="*/ 152 h 187"/>
                <a:gd name="T94" fmla="*/ 101 w 171"/>
                <a:gd name="T95" fmla="*/ 153 h 187"/>
                <a:gd name="T96" fmla="*/ 118 w 171"/>
                <a:gd name="T97" fmla="*/ 150 h 187"/>
                <a:gd name="T98" fmla="*/ 134 w 171"/>
                <a:gd name="T99" fmla="*/ 142 h 187"/>
                <a:gd name="T100" fmla="*/ 144 w 171"/>
                <a:gd name="T101" fmla="*/ 131 h 187"/>
                <a:gd name="T102" fmla="*/ 150 w 171"/>
                <a:gd name="T103" fmla="*/ 131 h 187"/>
                <a:gd name="T104" fmla="*/ 142 w 171"/>
                <a:gd name="T105" fmla="*/ 144 h 187"/>
                <a:gd name="T106" fmla="*/ 125 w 171"/>
                <a:gd name="T107" fmla="*/ 157 h 187"/>
                <a:gd name="T108" fmla="*/ 105 w 171"/>
                <a:gd name="T109" fmla="*/ 164 h 187"/>
                <a:gd name="T110" fmla="*/ 84 w 171"/>
                <a:gd name="T111" fmla="*/ 165 h 187"/>
                <a:gd name="T112" fmla="*/ 70 w 171"/>
                <a:gd name="T113" fmla="*/ 168 h 187"/>
                <a:gd name="T114" fmla="*/ 63 w 171"/>
                <a:gd name="T115" fmla="*/ 176 h 187"/>
                <a:gd name="T116" fmla="*/ 54 w 171"/>
                <a:gd name="T117" fmla="*/ 181 h 187"/>
                <a:gd name="T118" fmla="*/ 40 w 171"/>
                <a:gd name="T119" fmla="*/ 184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187"/>
                <a:gd name="T182" fmla="*/ 171 w 17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187">
                  <a:moveTo>
                    <a:pt x="36" y="187"/>
                  </a:moveTo>
                  <a:lnTo>
                    <a:pt x="31" y="184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1" y="162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7" y="112"/>
                  </a:lnTo>
                  <a:lnTo>
                    <a:pt x="8" y="114"/>
                  </a:lnTo>
                  <a:lnTo>
                    <a:pt x="10" y="120"/>
                  </a:lnTo>
                  <a:lnTo>
                    <a:pt x="12" y="135"/>
                  </a:lnTo>
                  <a:lnTo>
                    <a:pt x="17" y="151"/>
                  </a:lnTo>
                  <a:lnTo>
                    <a:pt x="27" y="166"/>
                  </a:lnTo>
                  <a:lnTo>
                    <a:pt x="40" y="176"/>
                  </a:lnTo>
                  <a:lnTo>
                    <a:pt x="45" y="171"/>
                  </a:lnTo>
                  <a:lnTo>
                    <a:pt x="49" y="165"/>
                  </a:lnTo>
                  <a:lnTo>
                    <a:pt x="50" y="161"/>
                  </a:lnTo>
                  <a:lnTo>
                    <a:pt x="53" y="158"/>
                  </a:lnTo>
                  <a:lnTo>
                    <a:pt x="45" y="141"/>
                  </a:lnTo>
                  <a:lnTo>
                    <a:pt x="40" y="121"/>
                  </a:lnTo>
                  <a:lnTo>
                    <a:pt x="38" y="102"/>
                  </a:lnTo>
                  <a:lnTo>
                    <a:pt x="38" y="89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8"/>
                  </a:lnTo>
                  <a:lnTo>
                    <a:pt x="46" y="101"/>
                  </a:lnTo>
                  <a:lnTo>
                    <a:pt x="49" y="117"/>
                  </a:lnTo>
                  <a:lnTo>
                    <a:pt x="53" y="134"/>
                  </a:lnTo>
                  <a:lnTo>
                    <a:pt x="61" y="143"/>
                  </a:lnTo>
                  <a:lnTo>
                    <a:pt x="68" y="134"/>
                  </a:lnTo>
                  <a:lnTo>
                    <a:pt x="76" y="123"/>
                  </a:lnTo>
                  <a:lnTo>
                    <a:pt x="80" y="111"/>
                  </a:lnTo>
                  <a:lnTo>
                    <a:pt x="83" y="102"/>
                  </a:lnTo>
                  <a:lnTo>
                    <a:pt x="74" y="82"/>
                  </a:lnTo>
                  <a:lnTo>
                    <a:pt x="72" y="60"/>
                  </a:lnTo>
                  <a:lnTo>
                    <a:pt x="75" y="40"/>
                  </a:lnTo>
                  <a:lnTo>
                    <a:pt x="84" y="25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87" y="44"/>
                  </a:lnTo>
                  <a:lnTo>
                    <a:pt x="86" y="62"/>
                  </a:lnTo>
                  <a:lnTo>
                    <a:pt x="87" y="75"/>
                  </a:lnTo>
                  <a:lnTo>
                    <a:pt x="93" y="86"/>
                  </a:lnTo>
                  <a:lnTo>
                    <a:pt x="104" y="74"/>
                  </a:lnTo>
                  <a:lnTo>
                    <a:pt x="110" y="63"/>
                  </a:lnTo>
                  <a:lnTo>
                    <a:pt x="114" y="52"/>
                  </a:lnTo>
                  <a:lnTo>
                    <a:pt x="117" y="43"/>
                  </a:lnTo>
                  <a:lnTo>
                    <a:pt x="121" y="34"/>
                  </a:lnTo>
                  <a:lnTo>
                    <a:pt x="127" y="22"/>
                  </a:lnTo>
                  <a:lnTo>
                    <a:pt x="135" y="12"/>
                  </a:lnTo>
                  <a:lnTo>
                    <a:pt x="142" y="4"/>
                  </a:lnTo>
                  <a:lnTo>
                    <a:pt x="147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4" y="7"/>
                  </a:lnTo>
                  <a:lnTo>
                    <a:pt x="142" y="18"/>
                  </a:lnTo>
                  <a:lnTo>
                    <a:pt x="131" y="30"/>
                  </a:lnTo>
                  <a:lnTo>
                    <a:pt x="125" y="41"/>
                  </a:lnTo>
                  <a:lnTo>
                    <a:pt x="122" y="51"/>
                  </a:lnTo>
                  <a:lnTo>
                    <a:pt x="121" y="60"/>
                  </a:lnTo>
                  <a:lnTo>
                    <a:pt x="117" y="71"/>
                  </a:lnTo>
                  <a:lnTo>
                    <a:pt x="112" y="82"/>
                  </a:lnTo>
                  <a:lnTo>
                    <a:pt x="106" y="89"/>
                  </a:lnTo>
                  <a:lnTo>
                    <a:pt x="116" y="87"/>
                  </a:lnTo>
                  <a:lnTo>
                    <a:pt x="123" y="85"/>
                  </a:lnTo>
                  <a:lnTo>
                    <a:pt x="133" y="82"/>
                  </a:lnTo>
                  <a:lnTo>
                    <a:pt x="141" y="79"/>
                  </a:lnTo>
                  <a:lnTo>
                    <a:pt x="148" y="74"/>
                  </a:lnTo>
                  <a:lnTo>
                    <a:pt x="155" y="71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67" y="62"/>
                  </a:lnTo>
                  <a:lnTo>
                    <a:pt x="171" y="60"/>
                  </a:lnTo>
                  <a:lnTo>
                    <a:pt x="171" y="63"/>
                  </a:lnTo>
                  <a:lnTo>
                    <a:pt x="169" y="67"/>
                  </a:lnTo>
                  <a:lnTo>
                    <a:pt x="163" y="75"/>
                  </a:lnTo>
                  <a:lnTo>
                    <a:pt x="155" y="82"/>
                  </a:lnTo>
                  <a:lnTo>
                    <a:pt x="146" y="87"/>
                  </a:lnTo>
                  <a:lnTo>
                    <a:pt x="137" y="93"/>
                  </a:lnTo>
                  <a:lnTo>
                    <a:pt x="127" y="96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5" y="100"/>
                  </a:lnTo>
                  <a:lnTo>
                    <a:pt x="97" y="111"/>
                  </a:lnTo>
                  <a:lnTo>
                    <a:pt x="88" y="126"/>
                  </a:lnTo>
                  <a:lnTo>
                    <a:pt x="80" y="141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92" y="153"/>
                  </a:lnTo>
                  <a:lnTo>
                    <a:pt x="101" y="153"/>
                  </a:lnTo>
                  <a:lnTo>
                    <a:pt x="109" y="152"/>
                  </a:lnTo>
                  <a:lnTo>
                    <a:pt x="118" y="150"/>
                  </a:lnTo>
                  <a:lnTo>
                    <a:pt x="126" y="147"/>
                  </a:lnTo>
                  <a:lnTo>
                    <a:pt x="134" y="142"/>
                  </a:lnTo>
                  <a:lnTo>
                    <a:pt x="139" y="137"/>
                  </a:lnTo>
                  <a:lnTo>
                    <a:pt x="144" y="131"/>
                  </a:lnTo>
                  <a:lnTo>
                    <a:pt x="148" y="129"/>
                  </a:lnTo>
                  <a:lnTo>
                    <a:pt x="150" y="131"/>
                  </a:lnTo>
                  <a:lnTo>
                    <a:pt x="147" y="137"/>
                  </a:lnTo>
                  <a:lnTo>
                    <a:pt x="142" y="144"/>
                  </a:lnTo>
                  <a:lnTo>
                    <a:pt x="134" y="152"/>
                  </a:lnTo>
                  <a:lnTo>
                    <a:pt x="125" y="157"/>
                  </a:lnTo>
                  <a:lnTo>
                    <a:pt x="116" y="161"/>
                  </a:lnTo>
                  <a:lnTo>
                    <a:pt x="105" y="164"/>
                  </a:lnTo>
                  <a:lnTo>
                    <a:pt x="95" y="165"/>
                  </a:lnTo>
                  <a:lnTo>
                    <a:pt x="84" y="165"/>
                  </a:lnTo>
                  <a:lnTo>
                    <a:pt x="75" y="163"/>
                  </a:lnTo>
                  <a:lnTo>
                    <a:pt x="70" y="168"/>
                  </a:lnTo>
                  <a:lnTo>
                    <a:pt x="66" y="171"/>
                  </a:lnTo>
                  <a:lnTo>
                    <a:pt x="63" y="176"/>
                  </a:lnTo>
                  <a:lnTo>
                    <a:pt x="62" y="181"/>
                  </a:lnTo>
                  <a:lnTo>
                    <a:pt x="54" y="181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6" name="Freeform 303"/>
            <p:cNvSpPr>
              <a:spLocks/>
            </p:cNvSpPr>
            <p:nvPr/>
          </p:nvSpPr>
          <p:spPr bwMode="auto">
            <a:xfrm>
              <a:off x="661" y="943"/>
              <a:ext cx="134" cy="51"/>
            </a:xfrm>
            <a:custGeom>
              <a:avLst/>
              <a:gdLst>
                <a:gd name="T0" fmla="*/ 2 w 270"/>
                <a:gd name="T1" fmla="*/ 32 h 102"/>
                <a:gd name="T2" fmla="*/ 2 w 270"/>
                <a:gd name="T3" fmla="*/ 36 h 102"/>
                <a:gd name="T4" fmla="*/ 12 w 270"/>
                <a:gd name="T5" fmla="*/ 38 h 102"/>
                <a:gd name="T6" fmla="*/ 36 w 270"/>
                <a:gd name="T7" fmla="*/ 38 h 102"/>
                <a:gd name="T8" fmla="*/ 59 w 270"/>
                <a:gd name="T9" fmla="*/ 41 h 102"/>
                <a:gd name="T10" fmla="*/ 76 w 270"/>
                <a:gd name="T11" fmla="*/ 45 h 102"/>
                <a:gd name="T12" fmla="*/ 83 w 270"/>
                <a:gd name="T13" fmla="*/ 51 h 102"/>
                <a:gd name="T14" fmla="*/ 88 w 270"/>
                <a:gd name="T15" fmla="*/ 61 h 102"/>
                <a:gd name="T16" fmla="*/ 97 w 270"/>
                <a:gd name="T17" fmla="*/ 75 h 102"/>
                <a:gd name="T18" fmla="*/ 110 w 270"/>
                <a:gd name="T19" fmla="*/ 87 h 102"/>
                <a:gd name="T20" fmla="*/ 127 w 270"/>
                <a:gd name="T21" fmla="*/ 94 h 102"/>
                <a:gd name="T22" fmla="*/ 127 w 270"/>
                <a:gd name="T23" fmla="*/ 89 h 102"/>
                <a:gd name="T24" fmla="*/ 113 w 270"/>
                <a:gd name="T25" fmla="*/ 75 h 102"/>
                <a:gd name="T26" fmla="*/ 104 w 270"/>
                <a:gd name="T27" fmla="*/ 56 h 102"/>
                <a:gd name="T28" fmla="*/ 109 w 270"/>
                <a:gd name="T29" fmla="*/ 48 h 102"/>
                <a:gd name="T30" fmla="*/ 122 w 270"/>
                <a:gd name="T31" fmla="*/ 50 h 102"/>
                <a:gd name="T32" fmla="*/ 136 w 270"/>
                <a:gd name="T33" fmla="*/ 52 h 102"/>
                <a:gd name="T34" fmla="*/ 147 w 270"/>
                <a:gd name="T35" fmla="*/ 55 h 102"/>
                <a:gd name="T36" fmla="*/ 152 w 270"/>
                <a:gd name="T37" fmla="*/ 61 h 102"/>
                <a:gd name="T38" fmla="*/ 160 w 270"/>
                <a:gd name="T39" fmla="*/ 73 h 102"/>
                <a:gd name="T40" fmla="*/ 172 w 270"/>
                <a:gd name="T41" fmla="*/ 86 h 102"/>
                <a:gd name="T42" fmla="*/ 186 w 270"/>
                <a:gd name="T43" fmla="*/ 96 h 102"/>
                <a:gd name="T44" fmla="*/ 207 w 270"/>
                <a:gd name="T45" fmla="*/ 102 h 102"/>
                <a:gd name="T46" fmla="*/ 218 w 270"/>
                <a:gd name="T47" fmla="*/ 100 h 102"/>
                <a:gd name="T48" fmla="*/ 202 w 270"/>
                <a:gd name="T49" fmla="*/ 93 h 102"/>
                <a:gd name="T50" fmla="*/ 186 w 270"/>
                <a:gd name="T51" fmla="*/ 83 h 102"/>
                <a:gd name="T52" fmla="*/ 176 w 270"/>
                <a:gd name="T53" fmla="*/ 73 h 102"/>
                <a:gd name="T54" fmla="*/ 168 w 270"/>
                <a:gd name="T55" fmla="*/ 65 h 102"/>
                <a:gd name="T56" fmla="*/ 177 w 270"/>
                <a:gd name="T57" fmla="*/ 66 h 102"/>
                <a:gd name="T58" fmla="*/ 204 w 270"/>
                <a:gd name="T59" fmla="*/ 71 h 102"/>
                <a:gd name="T60" fmla="*/ 233 w 270"/>
                <a:gd name="T61" fmla="*/ 75 h 102"/>
                <a:gd name="T62" fmla="*/ 256 w 270"/>
                <a:gd name="T63" fmla="*/ 78 h 102"/>
                <a:gd name="T64" fmla="*/ 269 w 270"/>
                <a:gd name="T65" fmla="*/ 78 h 102"/>
                <a:gd name="T66" fmla="*/ 266 w 270"/>
                <a:gd name="T67" fmla="*/ 72 h 102"/>
                <a:gd name="T68" fmla="*/ 249 w 270"/>
                <a:gd name="T69" fmla="*/ 70 h 102"/>
                <a:gd name="T70" fmla="*/ 224 w 270"/>
                <a:gd name="T71" fmla="*/ 65 h 102"/>
                <a:gd name="T72" fmla="*/ 199 w 270"/>
                <a:gd name="T73" fmla="*/ 58 h 102"/>
                <a:gd name="T74" fmla="*/ 180 w 270"/>
                <a:gd name="T75" fmla="*/ 53 h 102"/>
                <a:gd name="T76" fmla="*/ 184 w 270"/>
                <a:gd name="T77" fmla="*/ 44 h 102"/>
                <a:gd name="T78" fmla="*/ 202 w 270"/>
                <a:gd name="T79" fmla="*/ 37 h 102"/>
                <a:gd name="T80" fmla="*/ 216 w 270"/>
                <a:gd name="T81" fmla="*/ 34 h 102"/>
                <a:gd name="T82" fmla="*/ 215 w 270"/>
                <a:gd name="T83" fmla="*/ 29 h 102"/>
                <a:gd name="T84" fmla="*/ 202 w 270"/>
                <a:gd name="T85" fmla="*/ 26 h 102"/>
                <a:gd name="T86" fmla="*/ 189 w 270"/>
                <a:gd name="T87" fmla="*/ 28 h 102"/>
                <a:gd name="T88" fmla="*/ 176 w 270"/>
                <a:gd name="T89" fmla="*/ 33 h 102"/>
                <a:gd name="T90" fmla="*/ 165 w 270"/>
                <a:gd name="T91" fmla="*/ 40 h 102"/>
                <a:gd name="T92" fmla="*/ 156 w 270"/>
                <a:gd name="T93" fmla="*/ 43 h 102"/>
                <a:gd name="T94" fmla="*/ 140 w 270"/>
                <a:gd name="T95" fmla="*/ 42 h 102"/>
                <a:gd name="T96" fmla="*/ 125 w 270"/>
                <a:gd name="T97" fmla="*/ 40 h 102"/>
                <a:gd name="T98" fmla="*/ 112 w 270"/>
                <a:gd name="T99" fmla="*/ 40 h 102"/>
                <a:gd name="T100" fmla="*/ 108 w 270"/>
                <a:gd name="T101" fmla="*/ 30 h 102"/>
                <a:gd name="T102" fmla="*/ 119 w 270"/>
                <a:gd name="T103" fmla="*/ 13 h 102"/>
                <a:gd name="T104" fmla="*/ 140 w 270"/>
                <a:gd name="T105" fmla="*/ 3 h 102"/>
                <a:gd name="T106" fmla="*/ 138 w 270"/>
                <a:gd name="T107" fmla="*/ 0 h 102"/>
                <a:gd name="T108" fmla="*/ 126 w 270"/>
                <a:gd name="T109" fmla="*/ 1 h 102"/>
                <a:gd name="T110" fmla="*/ 112 w 270"/>
                <a:gd name="T111" fmla="*/ 8 h 102"/>
                <a:gd name="T112" fmla="*/ 94 w 270"/>
                <a:gd name="T113" fmla="*/ 17 h 102"/>
                <a:gd name="T114" fmla="*/ 83 w 270"/>
                <a:gd name="T115" fmla="*/ 26 h 102"/>
                <a:gd name="T116" fmla="*/ 72 w 270"/>
                <a:gd name="T117" fmla="*/ 29 h 102"/>
                <a:gd name="T118" fmla="*/ 51 w 270"/>
                <a:gd name="T119" fmla="*/ 29 h 102"/>
                <a:gd name="T120" fmla="*/ 28 w 270"/>
                <a:gd name="T121" fmla="*/ 29 h 102"/>
                <a:gd name="T122" fmla="*/ 7 w 270"/>
                <a:gd name="T123" fmla="*/ 30 h 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102"/>
                <a:gd name="T188" fmla="*/ 270 w 270"/>
                <a:gd name="T189" fmla="*/ 102 h 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102">
                  <a:moveTo>
                    <a:pt x="0" y="31"/>
                  </a:move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36" y="38"/>
                  </a:lnTo>
                  <a:lnTo>
                    <a:pt x="47" y="39"/>
                  </a:lnTo>
                  <a:lnTo>
                    <a:pt x="59" y="41"/>
                  </a:lnTo>
                  <a:lnTo>
                    <a:pt x="68" y="43"/>
                  </a:lnTo>
                  <a:lnTo>
                    <a:pt x="76" y="45"/>
                  </a:lnTo>
                  <a:lnTo>
                    <a:pt x="80" y="47"/>
                  </a:lnTo>
                  <a:lnTo>
                    <a:pt x="83" y="51"/>
                  </a:lnTo>
                  <a:lnTo>
                    <a:pt x="85" y="56"/>
                  </a:lnTo>
                  <a:lnTo>
                    <a:pt x="88" y="61"/>
                  </a:lnTo>
                  <a:lnTo>
                    <a:pt x="92" y="69"/>
                  </a:lnTo>
                  <a:lnTo>
                    <a:pt x="97" y="75"/>
                  </a:lnTo>
                  <a:lnTo>
                    <a:pt x="104" y="82"/>
                  </a:lnTo>
                  <a:lnTo>
                    <a:pt x="110" y="87"/>
                  </a:lnTo>
                  <a:lnTo>
                    <a:pt x="119" y="92"/>
                  </a:lnTo>
                  <a:lnTo>
                    <a:pt x="127" y="94"/>
                  </a:lnTo>
                  <a:lnTo>
                    <a:pt x="130" y="93"/>
                  </a:lnTo>
                  <a:lnTo>
                    <a:pt x="127" y="89"/>
                  </a:lnTo>
                  <a:lnTo>
                    <a:pt x="121" y="83"/>
                  </a:lnTo>
                  <a:lnTo>
                    <a:pt x="113" y="75"/>
                  </a:lnTo>
                  <a:lnTo>
                    <a:pt x="106" y="66"/>
                  </a:lnTo>
                  <a:lnTo>
                    <a:pt x="104" y="56"/>
                  </a:lnTo>
                  <a:lnTo>
                    <a:pt x="102" y="48"/>
                  </a:lnTo>
                  <a:lnTo>
                    <a:pt x="109" y="48"/>
                  </a:lnTo>
                  <a:lnTo>
                    <a:pt x="115" y="48"/>
                  </a:lnTo>
                  <a:lnTo>
                    <a:pt x="122" y="50"/>
                  </a:lnTo>
                  <a:lnTo>
                    <a:pt x="130" y="51"/>
                  </a:lnTo>
                  <a:lnTo>
                    <a:pt x="136" y="52"/>
                  </a:lnTo>
                  <a:lnTo>
                    <a:pt x="143" y="53"/>
                  </a:lnTo>
                  <a:lnTo>
                    <a:pt x="147" y="55"/>
                  </a:lnTo>
                  <a:lnTo>
                    <a:pt x="151" y="56"/>
                  </a:lnTo>
                  <a:lnTo>
                    <a:pt x="152" y="61"/>
                  </a:lnTo>
                  <a:lnTo>
                    <a:pt x="155" y="67"/>
                  </a:lnTo>
                  <a:lnTo>
                    <a:pt x="160" y="73"/>
                  </a:lnTo>
                  <a:lnTo>
                    <a:pt x="165" y="80"/>
                  </a:lnTo>
                  <a:lnTo>
                    <a:pt x="172" y="86"/>
                  </a:lnTo>
                  <a:lnTo>
                    <a:pt x="180" y="92"/>
                  </a:lnTo>
                  <a:lnTo>
                    <a:pt x="186" y="96"/>
                  </a:lnTo>
                  <a:lnTo>
                    <a:pt x="194" y="99"/>
                  </a:lnTo>
                  <a:lnTo>
                    <a:pt x="207" y="102"/>
                  </a:lnTo>
                  <a:lnTo>
                    <a:pt x="215" y="102"/>
                  </a:lnTo>
                  <a:lnTo>
                    <a:pt x="218" y="100"/>
                  </a:lnTo>
                  <a:lnTo>
                    <a:pt x="211" y="97"/>
                  </a:lnTo>
                  <a:lnTo>
                    <a:pt x="202" y="93"/>
                  </a:lnTo>
                  <a:lnTo>
                    <a:pt x="194" y="88"/>
                  </a:lnTo>
                  <a:lnTo>
                    <a:pt x="186" y="83"/>
                  </a:lnTo>
                  <a:lnTo>
                    <a:pt x="181" y="79"/>
                  </a:lnTo>
                  <a:lnTo>
                    <a:pt x="176" y="73"/>
                  </a:lnTo>
                  <a:lnTo>
                    <a:pt x="170" y="69"/>
                  </a:lnTo>
                  <a:lnTo>
                    <a:pt x="168" y="65"/>
                  </a:lnTo>
                  <a:lnTo>
                    <a:pt x="167" y="61"/>
                  </a:lnTo>
                  <a:lnTo>
                    <a:pt x="177" y="66"/>
                  </a:lnTo>
                  <a:lnTo>
                    <a:pt x="190" y="69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33" y="75"/>
                  </a:lnTo>
                  <a:lnTo>
                    <a:pt x="245" y="76"/>
                  </a:lnTo>
                  <a:lnTo>
                    <a:pt x="256" y="78"/>
                  </a:lnTo>
                  <a:lnTo>
                    <a:pt x="262" y="78"/>
                  </a:lnTo>
                  <a:lnTo>
                    <a:pt x="269" y="78"/>
                  </a:lnTo>
                  <a:lnTo>
                    <a:pt x="270" y="75"/>
                  </a:lnTo>
                  <a:lnTo>
                    <a:pt x="266" y="72"/>
                  </a:lnTo>
                  <a:lnTo>
                    <a:pt x="258" y="71"/>
                  </a:lnTo>
                  <a:lnTo>
                    <a:pt x="249" y="70"/>
                  </a:lnTo>
                  <a:lnTo>
                    <a:pt x="237" y="68"/>
                  </a:lnTo>
                  <a:lnTo>
                    <a:pt x="224" y="65"/>
                  </a:lnTo>
                  <a:lnTo>
                    <a:pt x="211" y="61"/>
                  </a:lnTo>
                  <a:lnTo>
                    <a:pt x="199" y="58"/>
                  </a:lnTo>
                  <a:lnTo>
                    <a:pt x="189" y="55"/>
                  </a:lnTo>
                  <a:lnTo>
                    <a:pt x="180" y="53"/>
                  </a:lnTo>
                  <a:lnTo>
                    <a:pt x="176" y="51"/>
                  </a:lnTo>
                  <a:lnTo>
                    <a:pt x="184" y="44"/>
                  </a:lnTo>
                  <a:lnTo>
                    <a:pt x="193" y="39"/>
                  </a:lnTo>
                  <a:lnTo>
                    <a:pt x="202" y="37"/>
                  </a:lnTo>
                  <a:lnTo>
                    <a:pt x="210" y="36"/>
                  </a:lnTo>
                  <a:lnTo>
                    <a:pt x="216" y="34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07" y="27"/>
                  </a:lnTo>
                  <a:lnTo>
                    <a:pt x="202" y="26"/>
                  </a:lnTo>
                  <a:lnTo>
                    <a:pt x="195" y="27"/>
                  </a:lnTo>
                  <a:lnTo>
                    <a:pt x="189" y="28"/>
                  </a:lnTo>
                  <a:lnTo>
                    <a:pt x="182" y="30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5" y="40"/>
                  </a:lnTo>
                  <a:lnTo>
                    <a:pt x="163" y="43"/>
                  </a:lnTo>
                  <a:lnTo>
                    <a:pt x="156" y="43"/>
                  </a:lnTo>
                  <a:lnTo>
                    <a:pt x="148" y="42"/>
                  </a:lnTo>
                  <a:lnTo>
                    <a:pt x="140" y="42"/>
                  </a:lnTo>
                  <a:lnTo>
                    <a:pt x="132" y="41"/>
                  </a:lnTo>
                  <a:lnTo>
                    <a:pt x="125" y="40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9" y="13"/>
                  </a:lnTo>
                  <a:lnTo>
                    <a:pt x="131" y="7"/>
                  </a:lnTo>
                  <a:lnTo>
                    <a:pt x="140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4"/>
                  </a:lnTo>
                  <a:lnTo>
                    <a:pt x="112" y="8"/>
                  </a:lnTo>
                  <a:lnTo>
                    <a:pt x="104" y="13"/>
                  </a:lnTo>
                  <a:lnTo>
                    <a:pt x="94" y="17"/>
                  </a:lnTo>
                  <a:lnTo>
                    <a:pt x="88" y="23"/>
                  </a:lnTo>
                  <a:lnTo>
                    <a:pt x="83" y="26"/>
                  </a:lnTo>
                  <a:lnTo>
                    <a:pt x="80" y="29"/>
                  </a:lnTo>
                  <a:lnTo>
                    <a:pt x="72" y="29"/>
                  </a:lnTo>
                  <a:lnTo>
                    <a:pt x="63" y="29"/>
                  </a:lnTo>
                  <a:lnTo>
                    <a:pt x="51" y="29"/>
                  </a:lnTo>
                  <a:lnTo>
                    <a:pt x="39" y="29"/>
                  </a:lnTo>
                  <a:lnTo>
                    <a:pt x="28" y="29"/>
                  </a:lnTo>
                  <a:lnTo>
                    <a:pt x="16" y="29"/>
                  </a:lnTo>
                  <a:lnTo>
                    <a:pt x="7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7" name="Freeform 304"/>
            <p:cNvSpPr>
              <a:spLocks/>
            </p:cNvSpPr>
            <p:nvPr/>
          </p:nvSpPr>
          <p:spPr bwMode="auto">
            <a:xfrm>
              <a:off x="647" y="988"/>
              <a:ext cx="110" cy="104"/>
            </a:xfrm>
            <a:custGeom>
              <a:avLst/>
              <a:gdLst>
                <a:gd name="T0" fmla="*/ 9 w 220"/>
                <a:gd name="T1" fmla="*/ 8 h 208"/>
                <a:gd name="T2" fmla="*/ 30 w 220"/>
                <a:gd name="T3" fmla="*/ 27 h 208"/>
                <a:gd name="T4" fmla="*/ 31 w 220"/>
                <a:gd name="T5" fmla="*/ 50 h 208"/>
                <a:gd name="T6" fmla="*/ 32 w 220"/>
                <a:gd name="T7" fmla="*/ 95 h 208"/>
                <a:gd name="T8" fmla="*/ 39 w 220"/>
                <a:gd name="T9" fmla="*/ 93 h 208"/>
                <a:gd name="T10" fmla="*/ 43 w 220"/>
                <a:gd name="T11" fmla="*/ 56 h 208"/>
                <a:gd name="T12" fmla="*/ 55 w 220"/>
                <a:gd name="T13" fmla="*/ 45 h 208"/>
                <a:gd name="T14" fmla="*/ 60 w 220"/>
                <a:gd name="T15" fmla="*/ 48 h 208"/>
                <a:gd name="T16" fmla="*/ 72 w 220"/>
                <a:gd name="T17" fmla="*/ 60 h 208"/>
                <a:gd name="T18" fmla="*/ 94 w 220"/>
                <a:gd name="T19" fmla="*/ 80 h 208"/>
                <a:gd name="T20" fmla="*/ 97 w 220"/>
                <a:gd name="T21" fmla="*/ 104 h 208"/>
                <a:gd name="T22" fmla="*/ 97 w 220"/>
                <a:gd name="T23" fmla="*/ 141 h 208"/>
                <a:gd name="T24" fmla="*/ 107 w 220"/>
                <a:gd name="T25" fmla="*/ 139 h 208"/>
                <a:gd name="T26" fmla="*/ 110 w 220"/>
                <a:gd name="T27" fmla="*/ 105 h 208"/>
                <a:gd name="T28" fmla="*/ 127 w 220"/>
                <a:gd name="T29" fmla="*/ 102 h 208"/>
                <a:gd name="T30" fmla="*/ 152 w 220"/>
                <a:gd name="T31" fmla="*/ 127 h 208"/>
                <a:gd name="T32" fmla="*/ 180 w 220"/>
                <a:gd name="T33" fmla="*/ 161 h 208"/>
                <a:gd name="T34" fmla="*/ 204 w 220"/>
                <a:gd name="T35" fmla="*/ 190 h 208"/>
                <a:gd name="T36" fmla="*/ 216 w 220"/>
                <a:gd name="T37" fmla="*/ 207 h 208"/>
                <a:gd name="T38" fmla="*/ 220 w 220"/>
                <a:gd name="T39" fmla="*/ 205 h 208"/>
                <a:gd name="T40" fmla="*/ 213 w 220"/>
                <a:gd name="T41" fmla="*/ 189 h 208"/>
                <a:gd name="T42" fmla="*/ 192 w 220"/>
                <a:gd name="T43" fmla="*/ 160 h 208"/>
                <a:gd name="T44" fmla="*/ 166 w 220"/>
                <a:gd name="T45" fmla="*/ 125 h 208"/>
                <a:gd name="T46" fmla="*/ 141 w 220"/>
                <a:gd name="T47" fmla="*/ 98 h 208"/>
                <a:gd name="T48" fmla="*/ 139 w 220"/>
                <a:gd name="T49" fmla="*/ 88 h 208"/>
                <a:gd name="T50" fmla="*/ 152 w 220"/>
                <a:gd name="T51" fmla="*/ 82 h 208"/>
                <a:gd name="T52" fmla="*/ 165 w 220"/>
                <a:gd name="T53" fmla="*/ 79 h 208"/>
                <a:gd name="T54" fmla="*/ 176 w 220"/>
                <a:gd name="T55" fmla="*/ 81 h 208"/>
                <a:gd name="T56" fmla="*/ 194 w 220"/>
                <a:gd name="T57" fmla="*/ 88 h 208"/>
                <a:gd name="T58" fmla="*/ 200 w 220"/>
                <a:gd name="T59" fmla="*/ 88 h 208"/>
                <a:gd name="T60" fmla="*/ 190 w 220"/>
                <a:gd name="T61" fmla="*/ 78 h 208"/>
                <a:gd name="T62" fmla="*/ 171 w 220"/>
                <a:gd name="T63" fmla="*/ 73 h 208"/>
                <a:gd name="T64" fmla="*/ 149 w 220"/>
                <a:gd name="T65" fmla="*/ 70 h 208"/>
                <a:gd name="T66" fmla="*/ 129 w 220"/>
                <a:gd name="T67" fmla="*/ 75 h 208"/>
                <a:gd name="T68" fmla="*/ 115 w 220"/>
                <a:gd name="T69" fmla="*/ 74 h 208"/>
                <a:gd name="T70" fmla="*/ 102 w 220"/>
                <a:gd name="T71" fmla="*/ 64 h 208"/>
                <a:gd name="T72" fmla="*/ 89 w 220"/>
                <a:gd name="T73" fmla="*/ 54 h 208"/>
                <a:gd name="T74" fmla="*/ 80 w 220"/>
                <a:gd name="T75" fmla="*/ 47 h 208"/>
                <a:gd name="T76" fmla="*/ 81 w 220"/>
                <a:gd name="T77" fmla="*/ 42 h 208"/>
                <a:gd name="T78" fmla="*/ 91 w 220"/>
                <a:gd name="T79" fmla="*/ 39 h 208"/>
                <a:gd name="T80" fmla="*/ 103 w 220"/>
                <a:gd name="T81" fmla="*/ 38 h 208"/>
                <a:gd name="T82" fmla="*/ 116 w 220"/>
                <a:gd name="T83" fmla="*/ 39 h 208"/>
                <a:gd name="T84" fmla="*/ 129 w 220"/>
                <a:gd name="T85" fmla="*/ 40 h 208"/>
                <a:gd name="T86" fmla="*/ 127 w 220"/>
                <a:gd name="T87" fmla="*/ 37 h 208"/>
                <a:gd name="T88" fmla="*/ 115 w 220"/>
                <a:gd name="T89" fmla="*/ 35 h 208"/>
                <a:gd name="T90" fmla="*/ 99 w 220"/>
                <a:gd name="T91" fmla="*/ 33 h 208"/>
                <a:gd name="T92" fmla="*/ 82 w 220"/>
                <a:gd name="T93" fmla="*/ 32 h 208"/>
                <a:gd name="T94" fmla="*/ 66 w 220"/>
                <a:gd name="T95" fmla="*/ 32 h 208"/>
                <a:gd name="T96" fmla="*/ 53 w 220"/>
                <a:gd name="T97" fmla="*/ 31 h 208"/>
                <a:gd name="T98" fmla="*/ 38 w 220"/>
                <a:gd name="T99" fmla="*/ 21 h 208"/>
                <a:gd name="T100" fmla="*/ 21 w 220"/>
                <a:gd name="T101" fmla="*/ 8 h 208"/>
                <a:gd name="T102" fmla="*/ 6 w 220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0"/>
                <a:gd name="T157" fmla="*/ 0 h 208"/>
                <a:gd name="T158" fmla="*/ 220 w 220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0" h="208">
                  <a:moveTo>
                    <a:pt x="0" y="1"/>
                  </a:moveTo>
                  <a:lnTo>
                    <a:pt x="9" y="8"/>
                  </a:lnTo>
                  <a:lnTo>
                    <a:pt x="19" y="18"/>
                  </a:lnTo>
                  <a:lnTo>
                    <a:pt x="30" y="27"/>
                  </a:lnTo>
                  <a:lnTo>
                    <a:pt x="36" y="34"/>
                  </a:lnTo>
                  <a:lnTo>
                    <a:pt x="31" y="50"/>
                  </a:lnTo>
                  <a:lnTo>
                    <a:pt x="30" y="73"/>
                  </a:lnTo>
                  <a:lnTo>
                    <a:pt x="32" y="95"/>
                  </a:lnTo>
                  <a:lnTo>
                    <a:pt x="40" y="110"/>
                  </a:lnTo>
                  <a:lnTo>
                    <a:pt x="39" y="93"/>
                  </a:lnTo>
                  <a:lnTo>
                    <a:pt x="40" y="74"/>
                  </a:lnTo>
                  <a:lnTo>
                    <a:pt x="43" y="56"/>
                  </a:lnTo>
                  <a:lnTo>
                    <a:pt x="51" y="47"/>
                  </a:lnTo>
                  <a:lnTo>
                    <a:pt x="55" y="45"/>
                  </a:lnTo>
                  <a:lnTo>
                    <a:pt x="57" y="46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72" y="60"/>
                  </a:lnTo>
                  <a:lnTo>
                    <a:pt x="82" y="69"/>
                  </a:lnTo>
                  <a:lnTo>
                    <a:pt x="94" y="80"/>
                  </a:lnTo>
                  <a:lnTo>
                    <a:pt x="101" y="86"/>
                  </a:lnTo>
                  <a:lnTo>
                    <a:pt x="97" y="104"/>
                  </a:lnTo>
                  <a:lnTo>
                    <a:pt x="94" y="123"/>
                  </a:lnTo>
                  <a:lnTo>
                    <a:pt x="97" y="141"/>
                  </a:lnTo>
                  <a:lnTo>
                    <a:pt x="110" y="156"/>
                  </a:lnTo>
                  <a:lnTo>
                    <a:pt x="107" y="139"/>
                  </a:lnTo>
                  <a:lnTo>
                    <a:pt x="106" y="121"/>
                  </a:lnTo>
                  <a:lnTo>
                    <a:pt x="110" y="105"/>
                  </a:lnTo>
                  <a:lnTo>
                    <a:pt x="119" y="95"/>
                  </a:lnTo>
                  <a:lnTo>
                    <a:pt x="127" y="102"/>
                  </a:lnTo>
                  <a:lnTo>
                    <a:pt x="139" y="113"/>
                  </a:lnTo>
                  <a:lnTo>
                    <a:pt x="152" y="127"/>
                  </a:lnTo>
                  <a:lnTo>
                    <a:pt x="166" y="144"/>
                  </a:lnTo>
                  <a:lnTo>
                    <a:pt x="180" y="161"/>
                  </a:lnTo>
                  <a:lnTo>
                    <a:pt x="194" y="177"/>
                  </a:lnTo>
                  <a:lnTo>
                    <a:pt x="204" y="190"/>
                  </a:lnTo>
                  <a:lnTo>
                    <a:pt x="211" y="201"/>
                  </a:lnTo>
                  <a:lnTo>
                    <a:pt x="216" y="207"/>
                  </a:lnTo>
                  <a:lnTo>
                    <a:pt x="218" y="208"/>
                  </a:lnTo>
                  <a:lnTo>
                    <a:pt x="220" y="205"/>
                  </a:lnTo>
                  <a:lnTo>
                    <a:pt x="217" y="196"/>
                  </a:lnTo>
                  <a:lnTo>
                    <a:pt x="213" y="189"/>
                  </a:lnTo>
                  <a:lnTo>
                    <a:pt x="204" y="176"/>
                  </a:lnTo>
                  <a:lnTo>
                    <a:pt x="192" y="160"/>
                  </a:lnTo>
                  <a:lnTo>
                    <a:pt x="179" y="142"/>
                  </a:lnTo>
                  <a:lnTo>
                    <a:pt x="166" y="125"/>
                  </a:lnTo>
                  <a:lnTo>
                    <a:pt x="153" y="109"/>
                  </a:lnTo>
                  <a:lnTo>
                    <a:pt x="141" y="98"/>
                  </a:lnTo>
                  <a:lnTo>
                    <a:pt x="133" y="92"/>
                  </a:lnTo>
                  <a:lnTo>
                    <a:pt x="139" y="88"/>
                  </a:lnTo>
                  <a:lnTo>
                    <a:pt x="145" y="84"/>
                  </a:lnTo>
                  <a:lnTo>
                    <a:pt x="152" y="82"/>
                  </a:lnTo>
                  <a:lnTo>
                    <a:pt x="158" y="80"/>
                  </a:lnTo>
                  <a:lnTo>
                    <a:pt x="165" y="79"/>
                  </a:lnTo>
                  <a:lnTo>
                    <a:pt x="171" y="79"/>
                  </a:lnTo>
                  <a:lnTo>
                    <a:pt x="176" y="81"/>
                  </a:lnTo>
                  <a:lnTo>
                    <a:pt x="183" y="83"/>
                  </a:lnTo>
                  <a:lnTo>
                    <a:pt x="194" y="88"/>
                  </a:lnTo>
                  <a:lnTo>
                    <a:pt x="199" y="90"/>
                  </a:lnTo>
                  <a:lnTo>
                    <a:pt x="200" y="88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2" y="75"/>
                  </a:lnTo>
                  <a:lnTo>
                    <a:pt x="171" y="73"/>
                  </a:lnTo>
                  <a:lnTo>
                    <a:pt x="161" y="70"/>
                  </a:lnTo>
                  <a:lnTo>
                    <a:pt x="149" y="70"/>
                  </a:lnTo>
                  <a:lnTo>
                    <a:pt x="139" y="71"/>
                  </a:lnTo>
                  <a:lnTo>
                    <a:pt x="129" y="75"/>
                  </a:lnTo>
                  <a:lnTo>
                    <a:pt x="121" y="78"/>
                  </a:lnTo>
                  <a:lnTo>
                    <a:pt x="115" y="74"/>
                  </a:lnTo>
                  <a:lnTo>
                    <a:pt x="108" y="69"/>
                  </a:lnTo>
                  <a:lnTo>
                    <a:pt x="102" y="64"/>
                  </a:lnTo>
                  <a:lnTo>
                    <a:pt x="95" y="60"/>
                  </a:lnTo>
                  <a:lnTo>
                    <a:pt x="89" y="54"/>
                  </a:lnTo>
                  <a:lnTo>
                    <a:pt x="84" y="50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81" y="42"/>
                  </a:lnTo>
                  <a:lnTo>
                    <a:pt x="85" y="41"/>
                  </a:lnTo>
                  <a:lnTo>
                    <a:pt x="91" y="39"/>
                  </a:lnTo>
                  <a:lnTo>
                    <a:pt x="97" y="39"/>
                  </a:lnTo>
                  <a:lnTo>
                    <a:pt x="103" y="38"/>
                  </a:lnTo>
                  <a:lnTo>
                    <a:pt x="110" y="38"/>
                  </a:lnTo>
                  <a:lnTo>
                    <a:pt x="116" y="39"/>
                  </a:lnTo>
                  <a:lnTo>
                    <a:pt x="123" y="40"/>
                  </a:lnTo>
                  <a:lnTo>
                    <a:pt x="129" y="40"/>
                  </a:lnTo>
                  <a:lnTo>
                    <a:pt x="131" y="39"/>
                  </a:lnTo>
                  <a:lnTo>
                    <a:pt x="127" y="37"/>
                  </a:lnTo>
                  <a:lnTo>
                    <a:pt x="120" y="35"/>
                  </a:lnTo>
                  <a:lnTo>
                    <a:pt x="115" y="35"/>
                  </a:lnTo>
                  <a:lnTo>
                    <a:pt x="108" y="34"/>
                  </a:lnTo>
                  <a:lnTo>
                    <a:pt x="99" y="33"/>
                  </a:lnTo>
                  <a:lnTo>
                    <a:pt x="91" y="32"/>
                  </a:lnTo>
                  <a:lnTo>
                    <a:pt x="82" y="32"/>
                  </a:lnTo>
                  <a:lnTo>
                    <a:pt x="74" y="31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53" y="31"/>
                  </a:lnTo>
                  <a:lnTo>
                    <a:pt x="46" y="26"/>
                  </a:lnTo>
                  <a:lnTo>
                    <a:pt x="38" y="21"/>
                  </a:lnTo>
                  <a:lnTo>
                    <a:pt x="29" y="14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8" name="Freeform 305"/>
            <p:cNvSpPr>
              <a:spLocks/>
            </p:cNvSpPr>
            <p:nvPr/>
          </p:nvSpPr>
          <p:spPr bwMode="auto">
            <a:xfrm>
              <a:off x="552" y="997"/>
              <a:ext cx="83" cy="120"/>
            </a:xfrm>
            <a:custGeom>
              <a:avLst/>
              <a:gdLst>
                <a:gd name="T0" fmla="*/ 107 w 166"/>
                <a:gd name="T1" fmla="*/ 29 h 239"/>
                <a:gd name="T2" fmla="*/ 91 w 166"/>
                <a:gd name="T3" fmla="*/ 44 h 239"/>
                <a:gd name="T4" fmla="*/ 52 w 166"/>
                <a:gd name="T5" fmla="*/ 59 h 239"/>
                <a:gd name="T6" fmla="*/ 21 w 166"/>
                <a:gd name="T7" fmla="*/ 77 h 239"/>
                <a:gd name="T8" fmla="*/ 18 w 166"/>
                <a:gd name="T9" fmla="*/ 89 h 239"/>
                <a:gd name="T10" fmla="*/ 30 w 166"/>
                <a:gd name="T11" fmla="*/ 80 h 239"/>
                <a:gd name="T12" fmla="*/ 55 w 166"/>
                <a:gd name="T13" fmla="*/ 68 h 239"/>
                <a:gd name="T14" fmla="*/ 84 w 166"/>
                <a:gd name="T15" fmla="*/ 60 h 239"/>
                <a:gd name="T16" fmla="*/ 86 w 166"/>
                <a:gd name="T17" fmla="*/ 83 h 239"/>
                <a:gd name="T18" fmla="*/ 67 w 166"/>
                <a:gd name="T19" fmla="*/ 101 h 239"/>
                <a:gd name="T20" fmla="*/ 31 w 166"/>
                <a:gd name="T21" fmla="*/ 114 h 239"/>
                <a:gd name="T22" fmla="*/ 10 w 166"/>
                <a:gd name="T23" fmla="*/ 132 h 239"/>
                <a:gd name="T24" fmla="*/ 12 w 166"/>
                <a:gd name="T25" fmla="*/ 144 h 239"/>
                <a:gd name="T26" fmla="*/ 19 w 166"/>
                <a:gd name="T27" fmla="*/ 133 h 239"/>
                <a:gd name="T28" fmla="*/ 43 w 166"/>
                <a:gd name="T29" fmla="*/ 121 h 239"/>
                <a:gd name="T30" fmla="*/ 73 w 166"/>
                <a:gd name="T31" fmla="*/ 112 h 239"/>
                <a:gd name="T32" fmla="*/ 77 w 166"/>
                <a:gd name="T33" fmla="*/ 136 h 239"/>
                <a:gd name="T34" fmla="*/ 59 w 166"/>
                <a:gd name="T35" fmla="*/ 156 h 239"/>
                <a:gd name="T36" fmla="*/ 31 w 166"/>
                <a:gd name="T37" fmla="*/ 168 h 239"/>
                <a:gd name="T38" fmla="*/ 14 w 166"/>
                <a:gd name="T39" fmla="*/ 185 h 239"/>
                <a:gd name="T40" fmla="*/ 25 w 166"/>
                <a:gd name="T41" fmla="*/ 183 h 239"/>
                <a:gd name="T42" fmla="*/ 47 w 166"/>
                <a:gd name="T43" fmla="*/ 170 h 239"/>
                <a:gd name="T44" fmla="*/ 64 w 166"/>
                <a:gd name="T45" fmla="*/ 163 h 239"/>
                <a:gd name="T46" fmla="*/ 52 w 166"/>
                <a:gd name="T47" fmla="*/ 188 h 239"/>
                <a:gd name="T48" fmla="*/ 27 w 166"/>
                <a:gd name="T49" fmla="*/ 220 h 239"/>
                <a:gd name="T50" fmla="*/ 1 w 166"/>
                <a:gd name="T51" fmla="*/ 235 h 239"/>
                <a:gd name="T52" fmla="*/ 9 w 166"/>
                <a:gd name="T53" fmla="*/ 238 h 239"/>
                <a:gd name="T54" fmla="*/ 34 w 166"/>
                <a:gd name="T55" fmla="*/ 224 h 239"/>
                <a:gd name="T56" fmla="*/ 65 w 166"/>
                <a:gd name="T57" fmla="*/ 190 h 239"/>
                <a:gd name="T58" fmla="*/ 89 w 166"/>
                <a:gd name="T59" fmla="*/ 167 h 239"/>
                <a:gd name="T60" fmla="*/ 106 w 166"/>
                <a:gd name="T61" fmla="*/ 191 h 239"/>
                <a:gd name="T62" fmla="*/ 105 w 166"/>
                <a:gd name="T63" fmla="*/ 206 h 239"/>
                <a:gd name="T64" fmla="*/ 116 w 166"/>
                <a:gd name="T65" fmla="*/ 194 h 239"/>
                <a:gd name="T66" fmla="*/ 110 w 166"/>
                <a:gd name="T67" fmla="*/ 174 h 239"/>
                <a:gd name="T68" fmla="*/ 91 w 166"/>
                <a:gd name="T69" fmla="*/ 154 h 239"/>
                <a:gd name="T70" fmla="*/ 99 w 166"/>
                <a:gd name="T71" fmla="*/ 117 h 239"/>
                <a:gd name="T72" fmla="*/ 105 w 166"/>
                <a:gd name="T73" fmla="*/ 103 h 239"/>
                <a:gd name="T74" fmla="*/ 127 w 166"/>
                <a:gd name="T75" fmla="*/ 113 h 239"/>
                <a:gd name="T76" fmla="*/ 149 w 166"/>
                <a:gd name="T77" fmla="*/ 147 h 239"/>
                <a:gd name="T78" fmla="*/ 153 w 166"/>
                <a:gd name="T79" fmla="*/ 153 h 239"/>
                <a:gd name="T80" fmla="*/ 152 w 166"/>
                <a:gd name="T81" fmla="*/ 133 h 239"/>
                <a:gd name="T82" fmla="*/ 137 w 166"/>
                <a:gd name="T83" fmla="*/ 106 h 239"/>
                <a:gd name="T84" fmla="*/ 103 w 166"/>
                <a:gd name="T85" fmla="*/ 90 h 239"/>
                <a:gd name="T86" fmla="*/ 114 w 166"/>
                <a:gd name="T87" fmla="*/ 64 h 239"/>
                <a:gd name="T88" fmla="*/ 128 w 166"/>
                <a:gd name="T89" fmla="*/ 61 h 239"/>
                <a:gd name="T90" fmla="*/ 148 w 166"/>
                <a:gd name="T91" fmla="*/ 70 h 239"/>
                <a:gd name="T92" fmla="*/ 160 w 166"/>
                <a:gd name="T93" fmla="*/ 86 h 239"/>
                <a:gd name="T94" fmla="*/ 166 w 166"/>
                <a:gd name="T95" fmla="*/ 90 h 239"/>
                <a:gd name="T96" fmla="*/ 161 w 166"/>
                <a:gd name="T97" fmla="*/ 72 h 239"/>
                <a:gd name="T98" fmla="*/ 144 w 166"/>
                <a:gd name="T99" fmla="*/ 54 h 239"/>
                <a:gd name="T100" fmla="*/ 123 w 166"/>
                <a:gd name="T101" fmla="*/ 43 h 239"/>
                <a:gd name="T102" fmla="*/ 123 w 166"/>
                <a:gd name="T103" fmla="*/ 14 h 239"/>
                <a:gd name="T104" fmla="*/ 115 w 166"/>
                <a:gd name="T105" fmla="*/ 1 h 2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39"/>
                <a:gd name="T161" fmla="*/ 166 w 166"/>
                <a:gd name="T162" fmla="*/ 239 h 2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39">
                  <a:moveTo>
                    <a:pt x="110" y="12"/>
                  </a:moveTo>
                  <a:lnTo>
                    <a:pt x="109" y="21"/>
                  </a:lnTo>
                  <a:lnTo>
                    <a:pt x="107" y="29"/>
                  </a:lnTo>
                  <a:lnTo>
                    <a:pt x="105" y="35"/>
                  </a:lnTo>
                  <a:lnTo>
                    <a:pt x="101" y="40"/>
                  </a:lnTo>
                  <a:lnTo>
                    <a:pt x="91" y="44"/>
                  </a:lnTo>
                  <a:lnTo>
                    <a:pt x="80" y="48"/>
                  </a:lnTo>
                  <a:lnTo>
                    <a:pt x="67" y="54"/>
                  </a:lnTo>
                  <a:lnTo>
                    <a:pt x="52" y="59"/>
                  </a:lnTo>
                  <a:lnTo>
                    <a:pt x="39" y="65"/>
                  </a:lnTo>
                  <a:lnTo>
                    <a:pt x="29" y="72"/>
                  </a:lnTo>
                  <a:lnTo>
                    <a:pt x="21" y="77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8" y="89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0" y="80"/>
                  </a:lnTo>
                  <a:lnTo>
                    <a:pt x="38" y="76"/>
                  </a:lnTo>
                  <a:lnTo>
                    <a:pt x="46" y="71"/>
                  </a:lnTo>
                  <a:lnTo>
                    <a:pt x="55" y="68"/>
                  </a:lnTo>
                  <a:lnTo>
                    <a:pt x="64" y="63"/>
                  </a:lnTo>
                  <a:lnTo>
                    <a:pt x="74" y="61"/>
                  </a:lnTo>
                  <a:lnTo>
                    <a:pt x="84" y="60"/>
                  </a:lnTo>
                  <a:lnTo>
                    <a:pt x="93" y="59"/>
                  </a:lnTo>
                  <a:lnTo>
                    <a:pt x="90" y="72"/>
                  </a:lnTo>
                  <a:lnTo>
                    <a:pt x="86" y="83"/>
                  </a:lnTo>
                  <a:lnTo>
                    <a:pt x="84" y="92"/>
                  </a:lnTo>
                  <a:lnTo>
                    <a:pt x="80" y="99"/>
                  </a:lnTo>
                  <a:lnTo>
                    <a:pt x="67" y="101"/>
                  </a:lnTo>
                  <a:lnTo>
                    <a:pt x="54" y="104"/>
                  </a:lnTo>
                  <a:lnTo>
                    <a:pt x="42" y="108"/>
                  </a:lnTo>
                  <a:lnTo>
                    <a:pt x="31" y="114"/>
                  </a:lnTo>
                  <a:lnTo>
                    <a:pt x="22" y="119"/>
                  </a:lnTo>
                  <a:lnTo>
                    <a:pt x="16" y="126"/>
                  </a:lnTo>
                  <a:lnTo>
                    <a:pt x="10" y="132"/>
                  </a:lnTo>
                  <a:lnTo>
                    <a:pt x="9" y="140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6" y="130"/>
                  </a:lnTo>
                  <a:lnTo>
                    <a:pt x="34" y="126"/>
                  </a:lnTo>
                  <a:lnTo>
                    <a:pt x="43" y="121"/>
                  </a:lnTo>
                  <a:lnTo>
                    <a:pt x="54" y="117"/>
                  </a:lnTo>
                  <a:lnTo>
                    <a:pt x="63" y="114"/>
                  </a:lnTo>
                  <a:lnTo>
                    <a:pt x="73" y="112"/>
                  </a:lnTo>
                  <a:lnTo>
                    <a:pt x="81" y="112"/>
                  </a:lnTo>
                  <a:lnTo>
                    <a:pt x="80" y="125"/>
                  </a:lnTo>
                  <a:lnTo>
                    <a:pt x="77" y="136"/>
                  </a:lnTo>
                  <a:lnTo>
                    <a:pt x="73" y="146"/>
                  </a:lnTo>
                  <a:lnTo>
                    <a:pt x="69" y="153"/>
                  </a:lnTo>
                  <a:lnTo>
                    <a:pt x="59" y="156"/>
                  </a:lnTo>
                  <a:lnTo>
                    <a:pt x="50" y="159"/>
                  </a:lnTo>
                  <a:lnTo>
                    <a:pt x="39" y="163"/>
                  </a:lnTo>
                  <a:lnTo>
                    <a:pt x="31" y="168"/>
                  </a:lnTo>
                  <a:lnTo>
                    <a:pt x="25" y="172"/>
                  </a:lnTo>
                  <a:lnTo>
                    <a:pt x="18" y="178"/>
                  </a:lnTo>
                  <a:lnTo>
                    <a:pt x="14" y="185"/>
                  </a:lnTo>
                  <a:lnTo>
                    <a:pt x="13" y="192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3" y="177"/>
                  </a:lnTo>
                  <a:lnTo>
                    <a:pt x="39" y="173"/>
                  </a:lnTo>
                  <a:lnTo>
                    <a:pt x="47" y="170"/>
                  </a:lnTo>
                  <a:lnTo>
                    <a:pt x="54" y="167"/>
                  </a:lnTo>
                  <a:lnTo>
                    <a:pt x="59" y="164"/>
                  </a:lnTo>
                  <a:lnTo>
                    <a:pt x="64" y="163"/>
                  </a:lnTo>
                  <a:lnTo>
                    <a:pt x="63" y="170"/>
                  </a:lnTo>
                  <a:lnTo>
                    <a:pt x="59" y="178"/>
                  </a:lnTo>
                  <a:lnTo>
                    <a:pt x="52" y="188"/>
                  </a:lnTo>
                  <a:lnTo>
                    <a:pt x="46" y="200"/>
                  </a:lnTo>
                  <a:lnTo>
                    <a:pt x="36" y="211"/>
                  </a:lnTo>
                  <a:lnTo>
                    <a:pt x="27" y="220"/>
                  </a:lnTo>
                  <a:lnTo>
                    <a:pt x="17" y="228"/>
                  </a:lnTo>
                  <a:lnTo>
                    <a:pt x="6" y="233"/>
                  </a:lnTo>
                  <a:lnTo>
                    <a:pt x="1" y="235"/>
                  </a:lnTo>
                  <a:lnTo>
                    <a:pt x="0" y="238"/>
                  </a:lnTo>
                  <a:lnTo>
                    <a:pt x="1" y="239"/>
                  </a:lnTo>
                  <a:lnTo>
                    <a:pt x="9" y="238"/>
                  </a:lnTo>
                  <a:lnTo>
                    <a:pt x="16" y="235"/>
                  </a:lnTo>
                  <a:lnTo>
                    <a:pt x="23" y="230"/>
                  </a:lnTo>
                  <a:lnTo>
                    <a:pt x="34" y="224"/>
                  </a:lnTo>
                  <a:lnTo>
                    <a:pt x="46" y="214"/>
                  </a:lnTo>
                  <a:lnTo>
                    <a:pt x="56" y="203"/>
                  </a:lnTo>
                  <a:lnTo>
                    <a:pt x="65" y="190"/>
                  </a:lnTo>
                  <a:lnTo>
                    <a:pt x="73" y="177"/>
                  </a:lnTo>
                  <a:lnTo>
                    <a:pt x="78" y="162"/>
                  </a:lnTo>
                  <a:lnTo>
                    <a:pt x="89" y="167"/>
                  </a:lnTo>
                  <a:lnTo>
                    <a:pt x="99" y="174"/>
                  </a:lnTo>
                  <a:lnTo>
                    <a:pt x="106" y="183"/>
                  </a:lnTo>
                  <a:lnTo>
                    <a:pt x="106" y="191"/>
                  </a:lnTo>
                  <a:lnTo>
                    <a:pt x="103" y="200"/>
                  </a:lnTo>
                  <a:lnTo>
                    <a:pt x="102" y="205"/>
                  </a:lnTo>
                  <a:lnTo>
                    <a:pt x="105" y="206"/>
                  </a:lnTo>
                  <a:lnTo>
                    <a:pt x="110" y="203"/>
                  </a:lnTo>
                  <a:lnTo>
                    <a:pt x="114" y="198"/>
                  </a:lnTo>
                  <a:lnTo>
                    <a:pt x="116" y="194"/>
                  </a:lnTo>
                  <a:lnTo>
                    <a:pt x="116" y="190"/>
                  </a:lnTo>
                  <a:lnTo>
                    <a:pt x="115" y="185"/>
                  </a:lnTo>
                  <a:lnTo>
                    <a:pt x="110" y="174"/>
                  </a:lnTo>
                  <a:lnTo>
                    <a:pt x="103" y="164"/>
                  </a:lnTo>
                  <a:lnTo>
                    <a:pt x="97" y="158"/>
                  </a:lnTo>
                  <a:lnTo>
                    <a:pt x="91" y="154"/>
                  </a:lnTo>
                  <a:lnTo>
                    <a:pt x="94" y="143"/>
                  </a:lnTo>
                  <a:lnTo>
                    <a:pt x="97" y="129"/>
                  </a:lnTo>
                  <a:lnTo>
                    <a:pt x="99" y="117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5" y="103"/>
                  </a:lnTo>
                  <a:lnTo>
                    <a:pt x="110" y="104"/>
                  </a:lnTo>
                  <a:lnTo>
                    <a:pt x="118" y="107"/>
                  </a:lnTo>
                  <a:lnTo>
                    <a:pt x="127" y="113"/>
                  </a:lnTo>
                  <a:lnTo>
                    <a:pt x="137" y="120"/>
                  </a:lnTo>
                  <a:lnTo>
                    <a:pt x="145" y="132"/>
                  </a:lnTo>
                  <a:lnTo>
                    <a:pt x="149" y="147"/>
                  </a:lnTo>
                  <a:lnTo>
                    <a:pt x="150" y="154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4" y="146"/>
                  </a:lnTo>
                  <a:lnTo>
                    <a:pt x="154" y="141"/>
                  </a:lnTo>
                  <a:lnTo>
                    <a:pt x="152" y="133"/>
                  </a:lnTo>
                  <a:lnTo>
                    <a:pt x="149" y="125"/>
                  </a:lnTo>
                  <a:lnTo>
                    <a:pt x="144" y="115"/>
                  </a:lnTo>
                  <a:lnTo>
                    <a:pt x="137" y="106"/>
                  </a:lnTo>
                  <a:lnTo>
                    <a:pt x="128" y="100"/>
                  </a:lnTo>
                  <a:lnTo>
                    <a:pt x="118" y="93"/>
                  </a:lnTo>
                  <a:lnTo>
                    <a:pt x="103" y="90"/>
                  </a:lnTo>
                  <a:lnTo>
                    <a:pt x="107" y="83"/>
                  </a:lnTo>
                  <a:lnTo>
                    <a:pt x="111" y="73"/>
                  </a:lnTo>
                  <a:lnTo>
                    <a:pt x="114" y="64"/>
                  </a:lnTo>
                  <a:lnTo>
                    <a:pt x="114" y="58"/>
                  </a:lnTo>
                  <a:lnTo>
                    <a:pt x="120" y="59"/>
                  </a:lnTo>
                  <a:lnTo>
                    <a:pt x="128" y="61"/>
                  </a:lnTo>
                  <a:lnTo>
                    <a:pt x="135" y="63"/>
                  </a:lnTo>
                  <a:lnTo>
                    <a:pt x="143" y="65"/>
                  </a:lnTo>
                  <a:lnTo>
                    <a:pt x="148" y="70"/>
                  </a:lnTo>
                  <a:lnTo>
                    <a:pt x="153" y="74"/>
                  </a:lnTo>
                  <a:lnTo>
                    <a:pt x="157" y="79"/>
                  </a:lnTo>
                  <a:lnTo>
                    <a:pt x="160" y="86"/>
                  </a:lnTo>
                  <a:lnTo>
                    <a:pt x="162" y="92"/>
                  </a:lnTo>
                  <a:lnTo>
                    <a:pt x="165" y="93"/>
                  </a:lnTo>
                  <a:lnTo>
                    <a:pt x="166" y="90"/>
                  </a:lnTo>
                  <a:lnTo>
                    <a:pt x="166" y="83"/>
                  </a:lnTo>
                  <a:lnTo>
                    <a:pt x="165" y="77"/>
                  </a:lnTo>
                  <a:lnTo>
                    <a:pt x="161" y="72"/>
                  </a:lnTo>
                  <a:lnTo>
                    <a:pt x="156" y="65"/>
                  </a:lnTo>
                  <a:lnTo>
                    <a:pt x="150" y="59"/>
                  </a:lnTo>
                  <a:lnTo>
                    <a:pt x="144" y="54"/>
                  </a:lnTo>
                  <a:lnTo>
                    <a:pt x="137" y="48"/>
                  </a:lnTo>
                  <a:lnTo>
                    <a:pt x="129" y="45"/>
                  </a:lnTo>
                  <a:lnTo>
                    <a:pt x="123" y="43"/>
                  </a:lnTo>
                  <a:lnTo>
                    <a:pt x="123" y="32"/>
                  </a:lnTo>
                  <a:lnTo>
                    <a:pt x="123" y="22"/>
                  </a:lnTo>
                  <a:lnTo>
                    <a:pt x="123" y="14"/>
                  </a:lnTo>
                  <a:lnTo>
                    <a:pt x="122" y="5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2" y="5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9" name="Freeform 306"/>
            <p:cNvSpPr>
              <a:spLocks/>
            </p:cNvSpPr>
            <p:nvPr/>
          </p:nvSpPr>
          <p:spPr bwMode="auto">
            <a:xfrm>
              <a:off x="460" y="970"/>
              <a:ext cx="133" cy="61"/>
            </a:xfrm>
            <a:custGeom>
              <a:avLst/>
              <a:gdLst>
                <a:gd name="T0" fmla="*/ 230 w 266"/>
                <a:gd name="T1" fmla="*/ 5 h 123"/>
                <a:gd name="T2" fmla="*/ 206 w 266"/>
                <a:gd name="T3" fmla="*/ 13 h 123"/>
                <a:gd name="T4" fmla="*/ 181 w 266"/>
                <a:gd name="T5" fmla="*/ 21 h 123"/>
                <a:gd name="T6" fmla="*/ 162 w 266"/>
                <a:gd name="T7" fmla="*/ 30 h 123"/>
                <a:gd name="T8" fmla="*/ 152 w 266"/>
                <a:gd name="T9" fmla="*/ 28 h 123"/>
                <a:gd name="T10" fmla="*/ 137 w 266"/>
                <a:gd name="T11" fmla="*/ 22 h 123"/>
                <a:gd name="T12" fmla="*/ 118 w 266"/>
                <a:gd name="T13" fmla="*/ 20 h 123"/>
                <a:gd name="T14" fmla="*/ 100 w 266"/>
                <a:gd name="T15" fmla="*/ 20 h 123"/>
                <a:gd name="T16" fmla="*/ 87 w 266"/>
                <a:gd name="T17" fmla="*/ 25 h 123"/>
                <a:gd name="T18" fmla="*/ 92 w 266"/>
                <a:gd name="T19" fmla="*/ 27 h 123"/>
                <a:gd name="T20" fmla="*/ 104 w 266"/>
                <a:gd name="T21" fmla="*/ 27 h 123"/>
                <a:gd name="T22" fmla="*/ 117 w 266"/>
                <a:gd name="T23" fmla="*/ 30 h 123"/>
                <a:gd name="T24" fmla="*/ 131 w 266"/>
                <a:gd name="T25" fmla="*/ 35 h 123"/>
                <a:gd name="T26" fmla="*/ 142 w 266"/>
                <a:gd name="T27" fmla="*/ 41 h 123"/>
                <a:gd name="T28" fmla="*/ 139 w 266"/>
                <a:gd name="T29" fmla="*/ 47 h 123"/>
                <a:gd name="T30" fmla="*/ 125 w 266"/>
                <a:gd name="T31" fmla="*/ 59 h 123"/>
                <a:gd name="T32" fmla="*/ 109 w 266"/>
                <a:gd name="T33" fmla="*/ 60 h 123"/>
                <a:gd name="T34" fmla="*/ 87 w 266"/>
                <a:gd name="T35" fmla="*/ 57 h 123"/>
                <a:gd name="T36" fmla="*/ 62 w 266"/>
                <a:gd name="T37" fmla="*/ 56 h 123"/>
                <a:gd name="T38" fmla="*/ 42 w 266"/>
                <a:gd name="T39" fmla="*/ 56 h 123"/>
                <a:gd name="T40" fmla="*/ 42 w 266"/>
                <a:gd name="T41" fmla="*/ 58 h 123"/>
                <a:gd name="T42" fmla="*/ 58 w 266"/>
                <a:gd name="T43" fmla="*/ 60 h 123"/>
                <a:gd name="T44" fmla="*/ 78 w 266"/>
                <a:gd name="T45" fmla="*/ 63 h 123"/>
                <a:gd name="T46" fmla="*/ 93 w 266"/>
                <a:gd name="T47" fmla="*/ 68 h 123"/>
                <a:gd name="T48" fmla="*/ 91 w 266"/>
                <a:gd name="T49" fmla="*/ 77 h 123"/>
                <a:gd name="T50" fmla="*/ 69 w 266"/>
                <a:gd name="T51" fmla="*/ 88 h 123"/>
                <a:gd name="T52" fmla="*/ 44 w 266"/>
                <a:gd name="T53" fmla="*/ 95 h 123"/>
                <a:gd name="T54" fmla="*/ 20 w 266"/>
                <a:gd name="T55" fmla="*/ 98 h 123"/>
                <a:gd name="T56" fmla="*/ 3 w 266"/>
                <a:gd name="T57" fmla="*/ 98 h 123"/>
                <a:gd name="T58" fmla="*/ 2 w 266"/>
                <a:gd name="T59" fmla="*/ 101 h 123"/>
                <a:gd name="T60" fmla="*/ 17 w 266"/>
                <a:gd name="T61" fmla="*/ 103 h 123"/>
                <a:gd name="T62" fmla="*/ 41 w 266"/>
                <a:gd name="T63" fmla="*/ 102 h 123"/>
                <a:gd name="T64" fmla="*/ 71 w 266"/>
                <a:gd name="T65" fmla="*/ 98 h 123"/>
                <a:gd name="T66" fmla="*/ 99 w 266"/>
                <a:gd name="T67" fmla="*/ 87 h 123"/>
                <a:gd name="T68" fmla="*/ 117 w 266"/>
                <a:gd name="T69" fmla="*/ 89 h 123"/>
                <a:gd name="T70" fmla="*/ 117 w 266"/>
                <a:gd name="T71" fmla="*/ 110 h 123"/>
                <a:gd name="T72" fmla="*/ 105 w 266"/>
                <a:gd name="T73" fmla="*/ 121 h 123"/>
                <a:gd name="T74" fmla="*/ 110 w 266"/>
                <a:gd name="T75" fmla="*/ 123 h 123"/>
                <a:gd name="T76" fmla="*/ 124 w 266"/>
                <a:gd name="T77" fmla="*/ 114 h 123"/>
                <a:gd name="T78" fmla="*/ 130 w 266"/>
                <a:gd name="T79" fmla="*/ 90 h 123"/>
                <a:gd name="T80" fmla="*/ 133 w 266"/>
                <a:gd name="T81" fmla="*/ 73 h 123"/>
                <a:gd name="T82" fmla="*/ 146 w 266"/>
                <a:gd name="T83" fmla="*/ 62 h 123"/>
                <a:gd name="T84" fmla="*/ 159 w 266"/>
                <a:gd name="T85" fmla="*/ 53 h 123"/>
                <a:gd name="T86" fmla="*/ 172 w 266"/>
                <a:gd name="T87" fmla="*/ 45 h 123"/>
                <a:gd name="T88" fmla="*/ 185 w 266"/>
                <a:gd name="T89" fmla="*/ 52 h 123"/>
                <a:gd name="T90" fmla="*/ 189 w 266"/>
                <a:gd name="T91" fmla="*/ 76 h 123"/>
                <a:gd name="T92" fmla="*/ 184 w 266"/>
                <a:gd name="T93" fmla="*/ 92 h 123"/>
                <a:gd name="T94" fmla="*/ 189 w 266"/>
                <a:gd name="T95" fmla="*/ 94 h 123"/>
                <a:gd name="T96" fmla="*/ 197 w 266"/>
                <a:gd name="T97" fmla="*/ 81 h 123"/>
                <a:gd name="T98" fmla="*/ 200 w 266"/>
                <a:gd name="T99" fmla="*/ 52 h 123"/>
                <a:gd name="T100" fmla="*/ 198 w 266"/>
                <a:gd name="T101" fmla="*/ 32 h 123"/>
                <a:gd name="T102" fmla="*/ 217 w 266"/>
                <a:gd name="T103" fmla="*/ 21 h 123"/>
                <a:gd name="T104" fmla="*/ 239 w 266"/>
                <a:gd name="T105" fmla="*/ 11 h 123"/>
                <a:gd name="T106" fmla="*/ 260 w 266"/>
                <a:gd name="T107" fmla="*/ 2 h 123"/>
                <a:gd name="T108" fmla="*/ 261 w 266"/>
                <a:gd name="T109" fmla="*/ 0 h 123"/>
                <a:gd name="T110" fmla="*/ 243 w 266"/>
                <a:gd name="T111" fmla="*/ 2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"/>
                <a:gd name="T169" fmla="*/ 0 h 123"/>
                <a:gd name="T170" fmla="*/ 266 w 266"/>
                <a:gd name="T171" fmla="*/ 123 h 1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" h="123">
                  <a:moveTo>
                    <a:pt x="238" y="3"/>
                  </a:moveTo>
                  <a:lnTo>
                    <a:pt x="230" y="5"/>
                  </a:lnTo>
                  <a:lnTo>
                    <a:pt x="219" y="8"/>
                  </a:lnTo>
                  <a:lnTo>
                    <a:pt x="206" y="13"/>
                  </a:lnTo>
                  <a:lnTo>
                    <a:pt x="193" y="17"/>
                  </a:lnTo>
                  <a:lnTo>
                    <a:pt x="181" y="21"/>
                  </a:lnTo>
                  <a:lnTo>
                    <a:pt x="169" y="26"/>
                  </a:lnTo>
                  <a:lnTo>
                    <a:pt x="162" y="30"/>
                  </a:lnTo>
                  <a:lnTo>
                    <a:pt x="158" y="32"/>
                  </a:lnTo>
                  <a:lnTo>
                    <a:pt x="152" y="28"/>
                  </a:lnTo>
                  <a:lnTo>
                    <a:pt x="145" y="26"/>
                  </a:lnTo>
                  <a:lnTo>
                    <a:pt x="137" y="22"/>
                  </a:lnTo>
                  <a:lnTo>
                    <a:pt x="128" y="20"/>
                  </a:lnTo>
                  <a:lnTo>
                    <a:pt x="118" y="20"/>
                  </a:lnTo>
                  <a:lnTo>
                    <a:pt x="108" y="19"/>
                  </a:lnTo>
                  <a:lnTo>
                    <a:pt x="100" y="20"/>
                  </a:lnTo>
                  <a:lnTo>
                    <a:pt x="92" y="22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9" y="28"/>
                  </a:lnTo>
                  <a:lnTo>
                    <a:pt x="117" y="30"/>
                  </a:lnTo>
                  <a:lnTo>
                    <a:pt x="124" y="32"/>
                  </a:lnTo>
                  <a:lnTo>
                    <a:pt x="131" y="35"/>
                  </a:lnTo>
                  <a:lnTo>
                    <a:pt x="137" y="38"/>
                  </a:lnTo>
                  <a:lnTo>
                    <a:pt x="142" y="41"/>
                  </a:lnTo>
                  <a:lnTo>
                    <a:pt x="145" y="43"/>
                  </a:lnTo>
                  <a:lnTo>
                    <a:pt x="139" y="47"/>
                  </a:lnTo>
                  <a:lnTo>
                    <a:pt x="133" y="54"/>
                  </a:lnTo>
                  <a:lnTo>
                    <a:pt x="125" y="59"/>
                  </a:lnTo>
                  <a:lnTo>
                    <a:pt x="118" y="62"/>
                  </a:lnTo>
                  <a:lnTo>
                    <a:pt x="109" y="60"/>
                  </a:lnTo>
                  <a:lnTo>
                    <a:pt x="99" y="59"/>
                  </a:lnTo>
                  <a:lnTo>
                    <a:pt x="87" y="57"/>
                  </a:lnTo>
                  <a:lnTo>
                    <a:pt x="74" y="56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42" y="58"/>
                  </a:lnTo>
                  <a:lnTo>
                    <a:pt x="50" y="59"/>
                  </a:lnTo>
                  <a:lnTo>
                    <a:pt x="58" y="60"/>
                  </a:lnTo>
                  <a:lnTo>
                    <a:pt x="69" y="61"/>
                  </a:lnTo>
                  <a:lnTo>
                    <a:pt x="78" y="63"/>
                  </a:lnTo>
                  <a:lnTo>
                    <a:pt x="86" y="64"/>
                  </a:lnTo>
                  <a:lnTo>
                    <a:pt x="93" y="68"/>
                  </a:lnTo>
                  <a:lnTo>
                    <a:pt x="100" y="70"/>
                  </a:lnTo>
                  <a:lnTo>
                    <a:pt x="91" y="77"/>
                  </a:lnTo>
                  <a:lnTo>
                    <a:pt x="80" y="84"/>
                  </a:lnTo>
                  <a:lnTo>
                    <a:pt x="69" y="88"/>
                  </a:lnTo>
                  <a:lnTo>
                    <a:pt x="55" y="92"/>
                  </a:lnTo>
                  <a:lnTo>
                    <a:pt x="44" y="95"/>
                  </a:lnTo>
                  <a:lnTo>
                    <a:pt x="31" y="97"/>
                  </a:lnTo>
                  <a:lnTo>
                    <a:pt x="20" y="98"/>
                  </a:lnTo>
                  <a:lnTo>
                    <a:pt x="11" y="98"/>
                  </a:lnTo>
                  <a:lnTo>
                    <a:pt x="3" y="9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10" y="103"/>
                  </a:lnTo>
                  <a:lnTo>
                    <a:pt x="17" y="103"/>
                  </a:lnTo>
                  <a:lnTo>
                    <a:pt x="28" y="103"/>
                  </a:lnTo>
                  <a:lnTo>
                    <a:pt x="41" y="102"/>
                  </a:lnTo>
                  <a:lnTo>
                    <a:pt x="55" y="100"/>
                  </a:lnTo>
                  <a:lnTo>
                    <a:pt x="71" y="98"/>
                  </a:lnTo>
                  <a:lnTo>
                    <a:pt x="86" y="94"/>
                  </a:lnTo>
                  <a:lnTo>
                    <a:pt x="99" y="87"/>
                  </a:lnTo>
                  <a:lnTo>
                    <a:pt x="110" y="81"/>
                  </a:lnTo>
                  <a:lnTo>
                    <a:pt x="117" y="89"/>
                  </a:lnTo>
                  <a:lnTo>
                    <a:pt x="118" y="99"/>
                  </a:lnTo>
                  <a:lnTo>
                    <a:pt x="117" y="110"/>
                  </a:lnTo>
                  <a:lnTo>
                    <a:pt x="109" y="118"/>
                  </a:lnTo>
                  <a:lnTo>
                    <a:pt x="105" y="121"/>
                  </a:lnTo>
                  <a:lnTo>
                    <a:pt x="107" y="123"/>
                  </a:lnTo>
                  <a:lnTo>
                    <a:pt x="110" y="123"/>
                  </a:lnTo>
                  <a:lnTo>
                    <a:pt x="117" y="120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30" y="90"/>
                  </a:lnTo>
                  <a:lnTo>
                    <a:pt x="128" y="77"/>
                  </a:lnTo>
                  <a:lnTo>
                    <a:pt x="133" y="73"/>
                  </a:lnTo>
                  <a:lnTo>
                    <a:pt x="139" y="68"/>
                  </a:lnTo>
                  <a:lnTo>
                    <a:pt x="146" y="62"/>
                  </a:lnTo>
                  <a:lnTo>
                    <a:pt x="152" y="57"/>
                  </a:lnTo>
                  <a:lnTo>
                    <a:pt x="159" y="53"/>
                  </a:lnTo>
                  <a:lnTo>
                    <a:pt x="165" y="48"/>
                  </a:lnTo>
                  <a:lnTo>
                    <a:pt x="172" y="45"/>
                  </a:lnTo>
                  <a:lnTo>
                    <a:pt x="179" y="43"/>
                  </a:lnTo>
                  <a:lnTo>
                    <a:pt x="185" y="52"/>
                  </a:lnTo>
                  <a:lnTo>
                    <a:pt x="189" y="63"/>
                  </a:lnTo>
                  <a:lnTo>
                    <a:pt x="189" y="76"/>
                  </a:lnTo>
                  <a:lnTo>
                    <a:pt x="185" y="89"/>
                  </a:lnTo>
                  <a:lnTo>
                    <a:pt x="184" y="92"/>
                  </a:lnTo>
                  <a:lnTo>
                    <a:pt x="185" y="95"/>
                  </a:lnTo>
                  <a:lnTo>
                    <a:pt x="189" y="94"/>
                  </a:lnTo>
                  <a:lnTo>
                    <a:pt x="193" y="90"/>
                  </a:lnTo>
                  <a:lnTo>
                    <a:pt x="197" y="81"/>
                  </a:lnTo>
                  <a:lnTo>
                    <a:pt x="200" y="68"/>
                  </a:lnTo>
                  <a:lnTo>
                    <a:pt x="200" y="52"/>
                  </a:lnTo>
                  <a:lnTo>
                    <a:pt x="193" y="36"/>
                  </a:lnTo>
                  <a:lnTo>
                    <a:pt x="198" y="32"/>
                  </a:lnTo>
                  <a:lnTo>
                    <a:pt x="206" y="27"/>
                  </a:lnTo>
                  <a:lnTo>
                    <a:pt x="217" y="21"/>
                  </a:lnTo>
                  <a:lnTo>
                    <a:pt x="228" y="16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2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0" name="Freeform 307"/>
            <p:cNvSpPr>
              <a:spLocks/>
            </p:cNvSpPr>
            <p:nvPr/>
          </p:nvSpPr>
          <p:spPr bwMode="auto">
            <a:xfrm>
              <a:off x="645" y="935"/>
              <a:ext cx="12" cy="11"/>
            </a:xfrm>
            <a:custGeom>
              <a:avLst/>
              <a:gdLst>
                <a:gd name="T0" fmla="*/ 4 w 25"/>
                <a:gd name="T1" fmla="*/ 1 h 22"/>
                <a:gd name="T2" fmla="*/ 10 w 25"/>
                <a:gd name="T3" fmla="*/ 0 h 22"/>
                <a:gd name="T4" fmla="*/ 15 w 25"/>
                <a:gd name="T5" fmla="*/ 0 h 22"/>
                <a:gd name="T6" fmla="*/ 21 w 25"/>
                <a:gd name="T7" fmla="*/ 2 h 22"/>
                <a:gd name="T8" fmla="*/ 23 w 25"/>
                <a:gd name="T9" fmla="*/ 5 h 22"/>
                <a:gd name="T10" fmla="*/ 25 w 25"/>
                <a:gd name="T11" fmla="*/ 10 h 22"/>
                <a:gd name="T12" fmla="*/ 25 w 25"/>
                <a:gd name="T13" fmla="*/ 14 h 22"/>
                <a:gd name="T14" fmla="*/ 23 w 25"/>
                <a:gd name="T15" fmla="*/ 17 h 22"/>
                <a:gd name="T16" fmla="*/ 21 w 25"/>
                <a:gd name="T17" fmla="*/ 19 h 22"/>
                <a:gd name="T18" fmla="*/ 18 w 25"/>
                <a:gd name="T19" fmla="*/ 20 h 22"/>
                <a:gd name="T20" fmla="*/ 13 w 25"/>
                <a:gd name="T21" fmla="*/ 22 h 22"/>
                <a:gd name="T22" fmla="*/ 8 w 25"/>
                <a:gd name="T23" fmla="*/ 20 h 22"/>
                <a:gd name="T24" fmla="*/ 4 w 25"/>
                <a:gd name="T25" fmla="*/ 18 h 22"/>
                <a:gd name="T26" fmla="*/ 1 w 25"/>
                <a:gd name="T27" fmla="*/ 14 h 22"/>
                <a:gd name="T28" fmla="*/ 0 w 25"/>
                <a:gd name="T29" fmla="*/ 8 h 22"/>
                <a:gd name="T30" fmla="*/ 1 w 25"/>
                <a:gd name="T31" fmla="*/ 3 h 22"/>
                <a:gd name="T32" fmla="*/ 4 w 25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2"/>
                <a:gd name="T53" fmla="*/ 25 w 2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2">
                  <a:moveTo>
                    <a:pt x="4" y="1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1" name="Freeform 308"/>
            <p:cNvSpPr>
              <a:spLocks/>
            </p:cNvSpPr>
            <p:nvPr/>
          </p:nvSpPr>
          <p:spPr bwMode="auto">
            <a:xfrm>
              <a:off x="642" y="961"/>
              <a:ext cx="11" cy="7"/>
            </a:xfrm>
            <a:custGeom>
              <a:avLst/>
              <a:gdLst>
                <a:gd name="T0" fmla="*/ 2 w 20"/>
                <a:gd name="T1" fmla="*/ 1 h 14"/>
                <a:gd name="T2" fmla="*/ 6 w 20"/>
                <a:gd name="T3" fmla="*/ 0 h 14"/>
                <a:gd name="T4" fmla="*/ 11 w 20"/>
                <a:gd name="T5" fmla="*/ 0 h 14"/>
                <a:gd name="T6" fmla="*/ 15 w 20"/>
                <a:gd name="T7" fmla="*/ 0 h 14"/>
                <a:gd name="T8" fmla="*/ 18 w 20"/>
                <a:gd name="T9" fmla="*/ 2 h 14"/>
                <a:gd name="T10" fmla="*/ 20 w 20"/>
                <a:gd name="T11" fmla="*/ 4 h 14"/>
                <a:gd name="T12" fmla="*/ 20 w 20"/>
                <a:gd name="T13" fmla="*/ 6 h 14"/>
                <a:gd name="T14" fmla="*/ 19 w 20"/>
                <a:gd name="T15" fmla="*/ 8 h 14"/>
                <a:gd name="T16" fmla="*/ 18 w 20"/>
                <a:gd name="T17" fmla="*/ 11 h 14"/>
                <a:gd name="T18" fmla="*/ 14 w 20"/>
                <a:gd name="T19" fmla="*/ 14 h 14"/>
                <a:gd name="T20" fmla="*/ 9 w 20"/>
                <a:gd name="T21" fmla="*/ 12 h 14"/>
                <a:gd name="T22" fmla="*/ 3 w 20"/>
                <a:gd name="T23" fmla="*/ 11 h 14"/>
                <a:gd name="T24" fmla="*/ 2 w 20"/>
                <a:gd name="T25" fmla="*/ 10 h 14"/>
                <a:gd name="T26" fmla="*/ 1 w 20"/>
                <a:gd name="T27" fmla="*/ 9 h 14"/>
                <a:gd name="T28" fmla="*/ 0 w 20"/>
                <a:gd name="T29" fmla="*/ 7 h 14"/>
                <a:gd name="T30" fmla="*/ 0 w 20"/>
                <a:gd name="T31" fmla="*/ 4 h 14"/>
                <a:gd name="T32" fmla="*/ 2 w 2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2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2" name="Freeform 309"/>
            <p:cNvSpPr>
              <a:spLocks/>
            </p:cNvSpPr>
            <p:nvPr/>
          </p:nvSpPr>
          <p:spPr bwMode="auto">
            <a:xfrm>
              <a:off x="665" y="977"/>
              <a:ext cx="14" cy="11"/>
            </a:xfrm>
            <a:custGeom>
              <a:avLst/>
              <a:gdLst>
                <a:gd name="T0" fmla="*/ 3 w 28"/>
                <a:gd name="T1" fmla="*/ 5 h 21"/>
                <a:gd name="T2" fmla="*/ 8 w 28"/>
                <a:gd name="T3" fmla="*/ 2 h 21"/>
                <a:gd name="T4" fmla="*/ 13 w 28"/>
                <a:gd name="T5" fmla="*/ 0 h 21"/>
                <a:gd name="T6" fmla="*/ 17 w 28"/>
                <a:gd name="T7" fmla="*/ 0 h 21"/>
                <a:gd name="T8" fmla="*/ 23 w 28"/>
                <a:gd name="T9" fmla="*/ 3 h 21"/>
                <a:gd name="T10" fmla="*/ 27 w 28"/>
                <a:gd name="T11" fmla="*/ 6 h 21"/>
                <a:gd name="T12" fmla="*/ 28 w 28"/>
                <a:gd name="T13" fmla="*/ 10 h 21"/>
                <a:gd name="T14" fmla="*/ 28 w 28"/>
                <a:gd name="T15" fmla="*/ 14 h 21"/>
                <a:gd name="T16" fmla="*/ 25 w 28"/>
                <a:gd name="T17" fmla="*/ 17 h 21"/>
                <a:gd name="T18" fmla="*/ 21 w 28"/>
                <a:gd name="T19" fmla="*/ 20 h 21"/>
                <a:gd name="T20" fmla="*/ 15 w 28"/>
                <a:gd name="T21" fmla="*/ 21 h 21"/>
                <a:gd name="T22" fmla="*/ 8 w 28"/>
                <a:gd name="T23" fmla="*/ 21 h 21"/>
                <a:gd name="T24" fmla="*/ 4 w 28"/>
                <a:gd name="T25" fmla="*/ 19 h 21"/>
                <a:gd name="T26" fmla="*/ 2 w 28"/>
                <a:gd name="T27" fmla="*/ 16 h 21"/>
                <a:gd name="T28" fmla="*/ 0 w 28"/>
                <a:gd name="T29" fmla="*/ 12 h 21"/>
                <a:gd name="T30" fmla="*/ 0 w 28"/>
                <a:gd name="T31" fmla="*/ 9 h 21"/>
                <a:gd name="T32" fmla="*/ 3 w 28"/>
                <a:gd name="T33" fmla="*/ 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1"/>
                <a:gd name="T53" fmla="*/ 28 w 2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1">
                  <a:moveTo>
                    <a:pt x="3" y="5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3" name="Freeform 310"/>
            <p:cNvSpPr>
              <a:spLocks/>
            </p:cNvSpPr>
            <p:nvPr/>
          </p:nvSpPr>
          <p:spPr bwMode="auto">
            <a:xfrm>
              <a:off x="614" y="974"/>
              <a:ext cx="15" cy="12"/>
            </a:xfrm>
            <a:custGeom>
              <a:avLst/>
              <a:gdLst>
                <a:gd name="T0" fmla="*/ 16 w 30"/>
                <a:gd name="T1" fmla="*/ 0 h 24"/>
                <a:gd name="T2" fmla="*/ 22 w 30"/>
                <a:gd name="T3" fmla="*/ 1 h 24"/>
                <a:gd name="T4" fmla="*/ 28 w 30"/>
                <a:gd name="T5" fmla="*/ 3 h 24"/>
                <a:gd name="T6" fmla="*/ 29 w 30"/>
                <a:gd name="T7" fmla="*/ 6 h 24"/>
                <a:gd name="T8" fmla="*/ 30 w 30"/>
                <a:gd name="T9" fmla="*/ 11 h 24"/>
                <a:gd name="T10" fmla="*/ 29 w 30"/>
                <a:gd name="T11" fmla="*/ 17 h 24"/>
                <a:gd name="T12" fmla="*/ 26 w 30"/>
                <a:gd name="T13" fmla="*/ 21 h 24"/>
                <a:gd name="T14" fmla="*/ 22 w 30"/>
                <a:gd name="T15" fmla="*/ 23 h 24"/>
                <a:gd name="T16" fmla="*/ 17 w 30"/>
                <a:gd name="T17" fmla="*/ 24 h 24"/>
                <a:gd name="T18" fmla="*/ 11 w 30"/>
                <a:gd name="T19" fmla="*/ 23 h 24"/>
                <a:gd name="T20" fmla="*/ 5 w 30"/>
                <a:gd name="T21" fmla="*/ 20 h 24"/>
                <a:gd name="T22" fmla="*/ 2 w 30"/>
                <a:gd name="T23" fmla="*/ 18 h 24"/>
                <a:gd name="T24" fmla="*/ 0 w 30"/>
                <a:gd name="T25" fmla="*/ 13 h 24"/>
                <a:gd name="T26" fmla="*/ 2 w 30"/>
                <a:gd name="T27" fmla="*/ 9 h 24"/>
                <a:gd name="T28" fmla="*/ 4 w 30"/>
                <a:gd name="T29" fmla="*/ 5 h 24"/>
                <a:gd name="T30" fmla="*/ 9 w 30"/>
                <a:gd name="T31" fmla="*/ 1 h 24"/>
                <a:gd name="T32" fmla="*/ 16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16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4" name="Freeform 311"/>
            <p:cNvSpPr>
              <a:spLocks/>
            </p:cNvSpPr>
            <p:nvPr/>
          </p:nvSpPr>
          <p:spPr bwMode="auto">
            <a:xfrm>
              <a:off x="606" y="947"/>
              <a:ext cx="15" cy="12"/>
            </a:xfrm>
            <a:custGeom>
              <a:avLst/>
              <a:gdLst>
                <a:gd name="T0" fmla="*/ 0 w 30"/>
                <a:gd name="T1" fmla="*/ 12 h 23"/>
                <a:gd name="T2" fmla="*/ 0 w 30"/>
                <a:gd name="T3" fmla="*/ 7 h 23"/>
                <a:gd name="T4" fmla="*/ 3 w 30"/>
                <a:gd name="T5" fmla="*/ 3 h 23"/>
                <a:gd name="T6" fmla="*/ 9 w 30"/>
                <a:gd name="T7" fmla="*/ 1 h 23"/>
                <a:gd name="T8" fmla="*/ 14 w 30"/>
                <a:gd name="T9" fmla="*/ 0 h 23"/>
                <a:gd name="T10" fmla="*/ 20 w 30"/>
                <a:gd name="T11" fmla="*/ 0 h 23"/>
                <a:gd name="T12" fmla="*/ 24 w 30"/>
                <a:gd name="T13" fmla="*/ 2 h 23"/>
                <a:gd name="T14" fmla="*/ 28 w 30"/>
                <a:gd name="T15" fmla="*/ 4 h 23"/>
                <a:gd name="T16" fmla="*/ 30 w 30"/>
                <a:gd name="T17" fmla="*/ 7 h 23"/>
                <a:gd name="T18" fmla="*/ 30 w 30"/>
                <a:gd name="T19" fmla="*/ 11 h 23"/>
                <a:gd name="T20" fmla="*/ 28 w 30"/>
                <a:gd name="T21" fmla="*/ 16 h 23"/>
                <a:gd name="T22" fmla="*/ 24 w 30"/>
                <a:gd name="T23" fmla="*/ 20 h 23"/>
                <a:gd name="T24" fmla="*/ 20 w 30"/>
                <a:gd name="T25" fmla="*/ 23 h 23"/>
                <a:gd name="T26" fmla="*/ 15 w 30"/>
                <a:gd name="T27" fmla="*/ 23 h 23"/>
                <a:gd name="T28" fmla="*/ 9 w 30"/>
                <a:gd name="T29" fmla="*/ 21 h 23"/>
                <a:gd name="T30" fmla="*/ 2 w 30"/>
                <a:gd name="T31" fmla="*/ 18 h 23"/>
                <a:gd name="T32" fmla="*/ 0 w 30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0" y="12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5" name="Freeform 312"/>
            <p:cNvSpPr>
              <a:spLocks/>
            </p:cNvSpPr>
            <p:nvPr/>
          </p:nvSpPr>
          <p:spPr bwMode="auto">
            <a:xfrm>
              <a:off x="583" y="946"/>
              <a:ext cx="13" cy="10"/>
            </a:xfrm>
            <a:custGeom>
              <a:avLst/>
              <a:gdLst>
                <a:gd name="T0" fmla="*/ 0 w 27"/>
                <a:gd name="T1" fmla="*/ 12 h 20"/>
                <a:gd name="T2" fmla="*/ 2 w 27"/>
                <a:gd name="T3" fmla="*/ 8 h 20"/>
                <a:gd name="T4" fmla="*/ 4 w 27"/>
                <a:gd name="T5" fmla="*/ 4 h 20"/>
                <a:gd name="T6" fmla="*/ 8 w 27"/>
                <a:gd name="T7" fmla="*/ 1 h 20"/>
                <a:gd name="T8" fmla="*/ 13 w 27"/>
                <a:gd name="T9" fmla="*/ 0 h 20"/>
                <a:gd name="T10" fmla="*/ 19 w 27"/>
                <a:gd name="T11" fmla="*/ 0 h 20"/>
                <a:gd name="T12" fmla="*/ 23 w 27"/>
                <a:gd name="T13" fmla="*/ 2 h 20"/>
                <a:gd name="T14" fmla="*/ 25 w 27"/>
                <a:gd name="T15" fmla="*/ 5 h 20"/>
                <a:gd name="T16" fmla="*/ 27 w 27"/>
                <a:gd name="T17" fmla="*/ 8 h 20"/>
                <a:gd name="T18" fmla="*/ 25 w 27"/>
                <a:gd name="T19" fmla="*/ 12 h 20"/>
                <a:gd name="T20" fmla="*/ 24 w 27"/>
                <a:gd name="T21" fmla="*/ 16 h 20"/>
                <a:gd name="T22" fmla="*/ 20 w 27"/>
                <a:gd name="T23" fmla="*/ 18 h 20"/>
                <a:gd name="T24" fmla="*/ 16 w 27"/>
                <a:gd name="T25" fmla="*/ 20 h 20"/>
                <a:gd name="T26" fmla="*/ 11 w 27"/>
                <a:gd name="T27" fmla="*/ 20 h 20"/>
                <a:gd name="T28" fmla="*/ 6 w 27"/>
                <a:gd name="T29" fmla="*/ 19 h 20"/>
                <a:gd name="T30" fmla="*/ 2 w 27"/>
                <a:gd name="T31" fmla="*/ 16 h 20"/>
                <a:gd name="T32" fmla="*/ 0 w 27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0"/>
                <a:gd name="T53" fmla="*/ 27 w 2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0">
                  <a:moveTo>
                    <a:pt x="0" y="12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6" name="Freeform 313"/>
            <p:cNvSpPr>
              <a:spLocks/>
            </p:cNvSpPr>
            <p:nvPr/>
          </p:nvSpPr>
          <p:spPr bwMode="auto">
            <a:xfrm>
              <a:off x="602" y="928"/>
              <a:ext cx="14" cy="11"/>
            </a:xfrm>
            <a:custGeom>
              <a:avLst/>
              <a:gdLst>
                <a:gd name="T0" fmla="*/ 0 w 27"/>
                <a:gd name="T1" fmla="*/ 12 h 22"/>
                <a:gd name="T2" fmla="*/ 1 w 27"/>
                <a:gd name="T3" fmla="*/ 8 h 22"/>
                <a:gd name="T4" fmla="*/ 4 w 27"/>
                <a:gd name="T5" fmla="*/ 4 h 22"/>
                <a:gd name="T6" fmla="*/ 6 w 27"/>
                <a:gd name="T7" fmla="*/ 2 h 22"/>
                <a:gd name="T8" fmla="*/ 11 w 27"/>
                <a:gd name="T9" fmla="*/ 0 h 22"/>
                <a:gd name="T10" fmla="*/ 17 w 27"/>
                <a:gd name="T11" fmla="*/ 0 h 22"/>
                <a:gd name="T12" fmla="*/ 22 w 27"/>
                <a:gd name="T13" fmla="*/ 2 h 22"/>
                <a:gd name="T14" fmla="*/ 25 w 27"/>
                <a:gd name="T15" fmla="*/ 4 h 22"/>
                <a:gd name="T16" fmla="*/ 27 w 27"/>
                <a:gd name="T17" fmla="*/ 8 h 22"/>
                <a:gd name="T18" fmla="*/ 26 w 27"/>
                <a:gd name="T19" fmla="*/ 12 h 22"/>
                <a:gd name="T20" fmla="*/ 25 w 27"/>
                <a:gd name="T21" fmla="*/ 16 h 22"/>
                <a:gd name="T22" fmla="*/ 21 w 27"/>
                <a:gd name="T23" fmla="*/ 19 h 22"/>
                <a:gd name="T24" fmla="*/ 17 w 27"/>
                <a:gd name="T25" fmla="*/ 22 h 22"/>
                <a:gd name="T26" fmla="*/ 10 w 27"/>
                <a:gd name="T27" fmla="*/ 22 h 22"/>
                <a:gd name="T28" fmla="*/ 5 w 27"/>
                <a:gd name="T29" fmla="*/ 19 h 22"/>
                <a:gd name="T30" fmla="*/ 1 w 27"/>
                <a:gd name="T31" fmla="*/ 16 h 22"/>
                <a:gd name="T32" fmla="*/ 0 w 27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2"/>
                <a:gd name="T53" fmla="*/ 27 w 2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2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7" name="Freeform 314"/>
            <p:cNvSpPr>
              <a:spLocks/>
            </p:cNvSpPr>
            <p:nvPr/>
          </p:nvSpPr>
          <p:spPr bwMode="auto">
            <a:xfrm>
              <a:off x="1067" y="886"/>
              <a:ext cx="112" cy="89"/>
            </a:xfrm>
            <a:custGeom>
              <a:avLst/>
              <a:gdLst>
                <a:gd name="T0" fmla="*/ 176 w 223"/>
                <a:gd name="T1" fmla="*/ 140 h 178"/>
                <a:gd name="T2" fmla="*/ 196 w 223"/>
                <a:gd name="T3" fmla="*/ 127 h 178"/>
                <a:gd name="T4" fmla="*/ 190 w 223"/>
                <a:gd name="T5" fmla="*/ 100 h 178"/>
                <a:gd name="T6" fmla="*/ 171 w 223"/>
                <a:gd name="T7" fmla="*/ 96 h 178"/>
                <a:gd name="T8" fmla="*/ 155 w 223"/>
                <a:gd name="T9" fmla="*/ 88 h 178"/>
                <a:gd name="T10" fmla="*/ 146 w 223"/>
                <a:gd name="T11" fmla="*/ 75 h 178"/>
                <a:gd name="T12" fmla="*/ 156 w 223"/>
                <a:gd name="T13" fmla="*/ 77 h 178"/>
                <a:gd name="T14" fmla="*/ 173 w 223"/>
                <a:gd name="T15" fmla="*/ 82 h 178"/>
                <a:gd name="T16" fmla="*/ 181 w 223"/>
                <a:gd name="T17" fmla="*/ 91 h 178"/>
                <a:gd name="T18" fmla="*/ 209 w 223"/>
                <a:gd name="T19" fmla="*/ 90 h 178"/>
                <a:gd name="T20" fmla="*/ 223 w 223"/>
                <a:gd name="T21" fmla="*/ 68 h 178"/>
                <a:gd name="T22" fmla="*/ 219 w 223"/>
                <a:gd name="T23" fmla="*/ 55 h 178"/>
                <a:gd name="T24" fmla="*/ 207 w 223"/>
                <a:gd name="T25" fmla="*/ 46 h 178"/>
                <a:gd name="T26" fmla="*/ 188 w 223"/>
                <a:gd name="T27" fmla="*/ 43 h 178"/>
                <a:gd name="T28" fmla="*/ 173 w 223"/>
                <a:gd name="T29" fmla="*/ 48 h 178"/>
                <a:gd name="T30" fmla="*/ 156 w 223"/>
                <a:gd name="T31" fmla="*/ 49 h 178"/>
                <a:gd name="T32" fmla="*/ 175 w 223"/>
                <a:gd name="T33" fmla="*/ 30 h 178"/>
                <a:gd name="T34" fmla="*/ 175 w 223"/>
                <a:gd name="T35" fmla="*/ 4 h 178"/>
                <a:gd name="T36" fmla="*/ 156 w 223"/>
                <a:gd name="T37" fmla="*/ 0 h 178"/>
                <a:gd name="T38" fmla="*/ 138 w 223"/>
                <a:gd name="T39" fmla="*/ 5 h 178"/>
                <a:gd name="T40" fmla="*/ 127 w 223"/>
                <a:gd name="T41" fmla="*/ 26 h 178"/>
                <a:gd name="T42" fmla="*/ 134 w 223"/>
                <a:gd name="T43" fmla="*/ 46 h 178"/>
                <a:gd name="T44" fmla="*/ 126 w 223"/>
                <a:gd name="T45" fmla="*/ 52 h 178"/>
                <a:gd name="T46" fmla="*/ 121 w 223"/>
                <a:gd name="T47" fmla="*/ 42 h 178"/>
                <a:gd name="T48" fmla="*/ 113 w 223"/>
                <a:gd name="T49" fmla="*/ 24 h 178"/>
                <a:gd name="T50" fmla="*/ 80 w 223"/>
                <a:gd name="T51" fmla="*/ 21 h 178"/>
                <a:gd name="T52" fmla="*/ 57 w 223"/>
                <a:gd name="T53" fmla="*/ 13 h 178"/>
                <a:gd name="T54" fmla="*/ 31 w 223"/>
                <a:gd name="T55" fmla="*/ 23 h 178"/>
                <a:gd name="T56" fmla="*/ 23 w 223"/>
                <a:gd name="T57" fmla="*/ 35 h 178"/>
                <a:gd name="T58" fmla="*/ 27 w 223"/>
                <a:gd name="T59" fmla="*/ 43 h 178"/>
                <a:gd name="T60" fmla="*/ 54 w 223"/>
                <a:gd name="T61" fmla="*/ 57 h 178"/>
                <a:gd name="T62" fmla="*/ 74 w 223"/>
                <a:gd name="T63" fmla="*/ 63 h 178"/>
                <a:gd name="T64" fmla="*/ 62 w 223"/>
                <a:gd name="T65" fmla="*/ 79 h 178"/>
                <a:gd name="T66" fmla="*/ 41 w 223"/>
                <a:gd name="T67" fmla="*/ 85 h 178"/>
                <a:gd name="T68" fmla="*/ 23 w 223"/>
                <a:gd name="T69" fmla="*/ 85 h 178"/>
                <a:gd name="T70" fmla="*/ 10 w 223"/>
                <a:gd name="T71" fmla="*/ 91 h 178"/>
                <a:gd name="T72" fmla="*/ 0 w 223"/>
                <a:gd name="T73" fmla="*/ 109 h 178"/>
                <a:gd name="T74" fmla="*/ 10 w 223"/>
                <a:gd name="T75" fmla="*/ 126 h 178"/>
                <a:gd name="T76" fmla="*/ 25 w 223"/>
                <a:gd name="T77" fmla="*/ 130 h 178"/>
                <a:gd name="T78" fmla="*/ 42 w 223"/>
                <a:gd name="T79" fmla="*/ 130 h 178"/>
                <a:gd name="T80" fmla="*/ 55 w 223"/>
                <a:gd name="T81" fmla="*/ 118 h 178"/>
                <a:gd name="T82" fmla="*/ 63 w 223"/>
                <a:gd name="T83" fmla="*/ 102 h 178"/>
                <a:gd name="T84" fmla="*/ 86 w 223"/>
                <a:gd name="T85" fmla="*/ 91 h 178"/>
                <a:gd name="T86" fmla="*/ 93 w 223"/>
                <a:gd name="T87" fmla="*/ 99 h 178"/>
                <a:gd name="T88" fmla="*/ 88 w 223"/>
                <a:gd name="T89" fmla="*/ 114 h 178"/>
                <a:gd name="T90" fmla="*/ 72 w 223"/>
                <a:gd name="T91" fmla="*/ 131 h 178"/>
                <a:gd name="T92" fmla="*/ 58 w 223"/>
                <a:gd name="T93" fmla="*/ 156 h 178"/>
                <a:gd name="T94" fmla="*/ 80 w 223"/>
                <a:gd name="T95" fmla="*/ 175 h 178"/>
                <a:gd name="T96" fmla="*/ 104 w 223"/>
                <a:gd name="T97" fmla="*/ 174 h 178"/>
                <a:gd name="T98" fmla="*/ 121 w 223"/>
                <a:gd name="T99" fmla="*/ 165 h 178"/>
                <a:gd name="T100" fmla="*/ 126 w 223"/>
                <a:gd name="T101" fmla="*/ 154 h 178"/>
                <a:gd name="T102" fmla="*/ 114 w 223"/>
                <a:gd name="T103" fmla="*/ 134 h 178"/>
                <a:gd name="T104" fmla="*/ 112 w 223"/>
                <a:gd name="T105" fmla="*/ 116 h 178"/>
                <a:gd name="T106" fmla="*/ 118 w 223"/>
                <a:gd name="T107" fmla="*/ 107 h 178"/>
                <a:gd name="T108" fmla="*/ 127 w 223"/>
                <a:gd name="T109" fmla="*/ 104 h 178"/>
                <a:gd name="T110" fmla="*/ 144 w 223"/>
                <a:gd name="T111" fmla="*/ 137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78"/>
                <a:gd name="T170" fmla="*/ 223 w 223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78">
                  <a:moveTo>
                    <a:pt x="160" y="142"/>
                  </a:moveTo>
                  <a:lnTo>
                    <a:pt x="167" y="142"/>
                  </a:lnTo>
                  <a:lnTo>
                    <a:pt x="176" y="140"/>
                  </a:lnTo>
                  <a:lnTo>
                    <a:pt x="184" y="137"/>
                  </a:lnTo>
                  <a:lnTo>
                    <a:pt x="190" y="132"/>
                  </a:lnTo>
                  <a:lnTo>
                    <a:pt x="196" y="127"/>
                  </a:lnTo>
                  <a:lnTo>
                    <a:pt x="198" y="119"/>
                  </a:lnTo>
                  <a:lnTo>
                    <a:pt x="197" y="111"/>
                  </a:lnTo>
                  <a:lnTo>
                    <a:pt x="190" y="100"/>
                  </a:lnTo>
                  <a:lnTo>
                    <a:pt x="185" y="96"/>
                  </a:lnTo>
                  <a:lnTo>
                    <a:pt x="179" y="96"/>
                  </a:lnTo>
                  <a:lnTo>
                    <a:pt x="171" y="96"/>
                  </a:lnTo>
                  <a:lnTo>
                    <a:pt x="165" y="98"/>
                  </a:lnTo>
                  <a:lnTo>
                    <a:pt x="160" y="94"/>
                  </a:lnTo>
                  <a:lnTo>
                    <a:pt x="155" y="88"/>
                  </a:lnTo>
                  <a:lnTo>
                    <a:pt x="151" y="84"/>
                  </a:lnTo>
                  <a:lnTo>
                    <a:pt x="147" y="80"/>
                  </a:lnTo>
                  <a:lnTo>
                    <a:pt x="146" y="75"/>
                  </a:lnTo>
                  <a:lnTo>
                    <a:pt x="146" y="74"/>
                  </a:lnTo>
                  <a:lnTo>
                    <a:pt x="150" y="75"/>
                  </a:lnTo>
                  <a:lnTo>
                    <a:pt x="156" y="77"/>
                  </a:lnTo>
                  <a:lnTo>
                    <a:pt x="164" y="79"/>
                  </a:lnTo>
                  <a:lnTo>
                    <a:pt x="169" y="80"/>
                  </a:lnTo>
                  <a:lnTo>
                    <a:pt x="173" y="82"/>
                  </a:lnTo>
                  <a:lnTo>
                    <a:pt x="175" y="84"/>
                  </a:lnTo>
                  <a:lnTo>
                    <a:pt x="177" y="87"/>
                  </a:lnTo>
                  <a:lnTo>
                    <a:pt x="181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9" y="90"/>
                  </a:lnTo>
                  <a:lnTo>
                    <a:pt x="217" y="85"/>
                  </a:lnTo>
                  <a:lnTo>
                    <a:pt x="222" y="77"/>
                  </a:lnTo>
                  <a:lnTo>
                    <a:pt x="223" y="68"/>
                  </a:lnTo>
                  <a:lnTo>
                    <a:pt x="223" y="62"/>
                  </a:lnTo>
                  <a:lnTo>
                    <a:pt x="222" y="58"/>
                  </a:lnTo>
                  <a:lnTo>
                    <a:pt x="219" y="55"/>
                  </a:lnTo>
                  <a:lnTo>
                    <a:pt x="218" y="52"/>
                  </a:lnTo>
                  <a:lnTo>
                    <a:pt x="213" y="48"/>
                  </a:lnTo>
                  <a:lnTo>
                    <a:pt x="207" y="46"/>
                  </a:lnTo>
                  <a:lnTo>
                    <a:pt x="201" y="44"/>
                  </a:lnTo>
                  <a:lnTo>
                    <a:pt x="194" y="43"/>
                  </a:lnTo>
                  <a:lnTo>
                    <a:pt x="188" y="43"/>
                  </a:lnTo>
                  <a:lnTo>
                    <a:pt x="182" y="44"/>
                  </a:lnTo>
                  <a:lnTo>
                    <a:pt x="177" y="46"/>
                  </a:lnTo>
                  <a:lnTo>
                    <a:pt x="173" y="48"/>
                  </a:lnTo>
                  <a:lnTo>
                    <a:pt x="168" y="52"/>
                  </a:lnTo>
                  <a:lnTo>
                    <a:pt x="163" y="52"/>
                  </a:lnTo>
                  <a:lnTo>
                    <a:pt x="156" y="49"/>
                  </a:lnTo>
                  <a:lnTo>
                    <a:pt x="151" y="48"/>
                  </a:lnTo>
                  <a:lnTo>
                    <a:pt x="163" y="41"/>
                  </a:lnTo>
                  <a:lnTo>
                    <a:pt x="175" y="30"/>
                  </a:lnTo>
                  <a:lnTo>
                    <a:pt x="181" y="18"/>
                  </a:lnTo>
                  <a:lnTo>
                    <a:pt x="179" y="9"/>
                  </a:lnTo>
                  <a:lnTo>
                    <a:pt x="175" y="4"/>
                  </a:lnTo>
                  <a:lnTo>
                    <a:pt x="168" y="2"/>
                  </a:lnTo>
                  <a:lnTo>
                    <a:pt x="163" y="1"/>
                  </a:lnTo>
                  <a:lnTo>
                    <a:pt x="156" y="0"/>
                  </a:lnTo>
                  <a:lnTo>
                    <a:pt x="150" y="1"/>
                  </a:lnTo>
                  <a:lnTo>
                    <a:pt x="143" y="3"/>
                  </a:lnTo>
                  <a:lnTo>
                    <a:pt x="138" y="5"/>
                  </a:lnTo>
                  <a:lnTo>
                    <a:pt x="134" y="9"/>
                  </a:lnTo>
                  <a:lnTo>
                    <a:pt x="129" y="16"/>
                  </a:lnTo>
                  <a:lnTo>
                    <a:pt x="127" y="26"/>
                  </a:lnTo>
                  <a:lnTo>
                    <a:pt x="127" y="34"/>
                  </a:lnTo>
                  <a:lnTo>
                    <a:pt x="131" y="41"/>
                  </a:lnTo>
                  <a:lnTo>
                    <a:pt x="134" y="46"/>
                  </a:lnTo>
                  <a:lnTo>
                    <a:pt x="133" y="49"/>
                  </a:lnTo>
                  <a:lnTo>
                    <a:pt x="130" y="51"/>
                  </a:lnTo>
                  <a:lnTo>
                    <a:pt x="126" y="52"/>
                  </a:lnTo>
                  <a:lnTo>
                    <a:pt x="124" y="51"/>
                  </a:lnTo>
                  <a:lnTo>
                    <a:pt x="122" y="47"/>
                  </a:lnTo>
                  <a:lnTo>
                    <a:pt x="121" y="42"/>
                  </a:lnTo>
                  <a:lnTo>
                    <a:pt x="121" y="37"/>
                  </a:lnTo>
                  <a:lnTo>
                    <a:pt x="118" y="30"/>
                  </a:lnTo>
                  <a:lnTo>
                    <a:pt x="113" y="24"/>
                  </a:lnTo>
                  <a:lnTo>
                    <a:pt x="103" y="21"/>
                  </a:lnTo>
                  <a:lnTo>
                    <a:pt x="86" y="27"/>
                  </a:lnTo>
                  <a:lnTo>
                    <a:pt x="80" y="21"/>
                  </a:lnTo>
                  <a:lnTo>
                    <a:pt x="74" y="17"/>
                  </a:lnTo>
                  <a:lnTo>
                    <a:pt x="66" y="14"/>
                  </a:lnTo>
                  <a:lnTo>
                    <a:pt x="57" y="13"/>
                  </a:lnTo>
                  <a:lnTo>
                    <a:pt x="48" y="14"/>
                  </a:lnTo>
                  <a:lnTo>
                    <a:pt x="38" y="17"/>
                  </a:lnTo>
                  <a:lnTo>
                    <a:pt x="31" y="2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7" y="43"/>
                  </a:lnTo>
                  <a:lnTo>
                    <a:pt x="32" y="51"/>
                  </a:lnTo>
                  <a:lnTo>
                    <a:pt x="40" y="56"/>
                  </a:lnTo>
                  <a:lnTo>
                    <a:pt x="54" y="57"/>
                  </a:lnTo>
                  <a:lnTo>
                    <a:pt x="62" y="57"/>
                  </a:lnTo>
                  <a:lnTo>
                    <a:pt x="69" y="59"/>
                  </a:lnTo>
                  <a:lnTo>
                    <a:pt x="74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2" y="79"/>
                  </a:lnTo>
                  <a:lnTo>
                    <a:pt x="54" y="83"/>
                  </a:lnTo>
                  <a:lnTo>
                    <a:pt x="49" y="86"/>
                  </a:lnTo>
                  <a:lnTo>
                    <a:pt x="41" y="85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3" y="85"/>
                  </a:lnTo>
                  <a:lnTo>
                    <a:pt x="17" y="86"/>
                  </a:lnTo>
                  <a:lnTo>
                    <a:pt x="14" y="88"/>
                  </a:lnTo>
                  <a:lnTo>
                    <a:pt x="10" y="91"/>
                  </a:lnTo>
                  <a:lnTo>
                    <a:pt x="6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2" y="116"/>
                  </a:lnTo>
                  <a:lnTo>
                    <a:pt x="6" y="123"/>
                  </a:lnTo>
                  <a:lnTo>
                    <a:pt x="10" y="126"/>
                  </a:lnTo>
                  <a:lnTo>
                    <a:pt x="14" y="128"/>
                  </a:lnTo>
                  <a:lnTo>
                    <a:pt x="19" y="129"/>
                  </a:lnTo>
                  <a:lnTo>
                    <a:pt x="25" y="130"/>
                  </a:lnTo>
                  <a:lnTo>
                    <a:pt x="32" y="131"/>
                  </a:lnTo>
                  <a:lnTo>
                    <a:pt x="37" y="130"/>
                  </a:lnTo>
                  <a:lnTo>
                    <a:pt x="42" y="130"/>
                  </a:lnTo>
                  <a:lnTo>
                    <a:pt x="48" y="128"/>
                  </a:lnTo>
                  <a:lnTo>
                    <a:pt x="53" y="124"/>
                  </a:lnTo>
                  <a:lnTo>
                    <a:pt x="55" y="118"/>
                  </a:lnTo>
                  <a:lnTo>
                    <a:pt x="55" y="113"/>
                  </a:lnTo>
                  <a:lnTo>
                    <a:pt x="55" y="109"/>
                  </a:lnTo>
                  <a:lnTo>
                    <a:pt x="63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86" y="91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99"/>
                  </a:lnTo>
                  <a:lnTo>
                    <a:pt x="97" y="101"/>
                  </a:lnTo>
                  <a:lnTo>
                    <a:pt x="92" y="108"/>
                  </a:lnTo>
                  <a:lnTo>
                    <a:pt x="88" y="114"/>
                  </a:lnTo>
                  <a:lnTo>
                    <a:pt x="86" y="122"/>
                  </a:lnTo>
                  <a:lnTo>
                    <a:pt x="83" y="126"/>
                  </a:lnTo>
                  <a:lnTo>
                    <a:pt x="72" y="131"/>
                  </a:lnTo>
                  <a:lnTo>
                    <a:pt x="63" y="139"/>
                  </a:lnTo>
                  <a:lnTo>
                    <a:pt x="58" y="147"/>
                  </a:lnTo>
                  <a:lnTo>
                    <a:pt x="58" y="156"/>
                  </a:lnTo>
                  <a:lnTo>
                    <a:pt x="62" y="164"/>
                  </a:lnTo>
                  <a:lnTo>
                    <a:pt x="70" y="171"/>
                  </a:lnTo>
                  <a:lnTo>
                    <a:pt x="80" y="175"/>
                  </a:lnTo>
                  <a:lnTo>
                    <a:pt x="91" y="178"/>
                  </a:lnTo>
                  <a:lnTo>
                    <a:pt x="97" y="176"/>
                  </a:lnTo>
                  <a:lnTo>
                    <a:pt x="104" y="174"/>
                  </a:lnTo>
                  <a:lnTo>
                    <a:pt x="110" y="171"/>
                  </a:lnTo>
                  <a:lnTo>
                    <a:pt x="117" y="168"/>
                  </a:lnTo>
                  <a:lnTo>
                    <a:pt x="121" y="165"/>
                  </a:lnTo>
                  <a:lnTo>
                    <a:pt x="124" y="161"/>
                  </a:lnTo>
                  <a:lnTo>
                    <a:pt x="125" y="158"/>
                  </a:lnTo>
                  <a:lnTo>
                    <a:pt x="126" y="154"/>
                  </a:lnTo>
                  <a:lnTo>
                    <a:pt x="124" y="145"/>
                  </a:lnTo>
                  <a:lnTo>
                    <a:pt x="120" y="139"/>
                  </a:lnTo>
                  <a:lnTo>
                    <a:pt x="114" y="134"/>
                  </a:lnTo>
                  <a:lnTo>
                    <a:pt x="109" y="131"/>
                  </a:lnTo>
                  <a:lnTo>
                    <a:pt x="110" y="124"/>
                  </a:lnTo>
                  <a:lnTo>
                    <a:pt x="112" y="116"/>
                  </a:lnTo>
                  <a:lnTo>
                    <a:pt x="113" y="111"/>
                  </a:lnTo>
                  <a:lnTo>
                    <a:pt x="114" y="107"/>
                  </a:lnTo>
                  <a:lnTo>
                    <a:pt x="118" y="107"/>
                  </a:lnTo>
                  <a:lnTo>
                    <a:pt x="124" y="105"/>
                  </a:lnTo>
                  <a:lnTo>
                    <a:pt x="126" y="104"/>
                  </a:lnTo>
                  <a:lnTo>
                    <a:pt x="127" y="104"/>
                  </a:lnTo>
                  <a:lnTo>
                    <a:pt x="134" y="113"/>
                  </a:lnTo>
                  <a:lnTo>
                    <a:pt x="138" y="125"/>
                  </a:lnTo>
                  <a:lnTo>
                    <a:pt x="144" y="137"/>
                  </a:lnTo>
                  <a:lnTo>
                    <a:pt x="160" y="1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8" name="Freeform 315"/>
            <p:cNvSpPr>
              <a:spLocks/>
            </p:cNvSpPr>
            <p:nvPr/>
          </p:nvSpPr>
          <p:spPr bwMode="auto">
            <a:xfrm>
              <a:off x="1152" y="704"/>
              <a:ext cx="120" cy="153"/>
            </a:xfrm>
            <a:custGeom>
              <a:avLst/>
              <a:gdLst>
                <a:gd name="T0" fmla="*/ 0 w 240"/>
                <a:gd name="T1" fmla="*/ 307 h 307"/>
                <a:gd name="T2" fmla="*/ 21 w 240"/>
                <a:gd name="T3" fmla="*/ 288 h 307"/>
                <a:gd name="T4" fmla="*/ 44 w 240"/>
                <a:gd name="T5" fmla="*/ 272 h 307"/>
                <a:gd name="T6" fmla="*/ 68 w 240"/>
                <a:gd name="T7" fmla="*/ 260 h 307"/>
                <a:gd name="T8" fmla="*/ 93 w 240"/>
                <a:gd name="T9" fmla="*/ 251 h 307"/>
                <a:gd name="T10" fmla="*/ 120 w 240"/>
                <a:gd name="T11" fmla="*/ 244 h 307"/>
                <a:gd name="T12" fmla="*/ 144 w 240"/>
                <a:gd name="T13" fmla="*/ 241 h 307"/>
                <a:gd name="T14" fmla="*/ 168 w 240"/>
                <a:gd name="T15" fmla="*/ 240 h 307"/>
                <a:gd name="T16" fmla="*/ 190 w 240"/>
                <a:gd name="T17" fmla="*/ 242 h 307"/>
                <a:gd name="T18" fmla="*/ 190 w 240"/>
                <a:gd name="T19" fmla="*/ 236 h 307"/>
                <a:gd name="T20" fmla="*/ 192 w 240"/>
                <a:gd name="T21" fmla="*/ 227 h 307"/>
                <a:gd name="T22" fmla="*/ 194 w 240"/>
                <a:gd name="T23" fmla="*/ 219 h 307"/>
                <a:gd name="T24" fmla="*/ 198 w 240"/>
                <a:gd name="T25" fmla="*/ 210 h 307"/>
                <a:gd name="T26" fmla="*/ 205 w 240"/>
                <a:gd name="T27" fmla="*/ 200 h 307"/>
                <a:gd name="T28" fmla="*/ 214 w 240"/>
                <a:gd name="T29" fmla="*/ 193 h 307"/>
                <a:gd name="T30" fmla="*/ 226 w 240"/>
                <a:gd name="T31" fmla="*/ 186 h 307"/>
                <a:gd name="T32" fmla="*/ 240 w 240"/>
                <a:gd name="T33" fmla="*/ 181 h 307"/>
                <a:gd name="T34" fmla="*/ 228 w 240"/>
                <a:gd name="T35" fmla="*/ 159 h 307"/>
                <a:gd name="T36" fmla="*/ 222 w 240"/>
                <a:gd name="T37" fmla="*/ 133 h 307"/>
                <a:gd name="T38" fmla="*/ 223 w 240"/>
                <a:gd name="T39" fmla="*/ 108 h 307"/>
                <a:gd name="T40" fmla="*/ 237 w 240"/>
                <a:gd name="T41" fmla="*/ 87 h 307"/>
                <a:gd name="T42" fmla="*/ 228 w 240"/>
                <a:gd name="T43" fmla="*/ 83 h 307"/>
                <a:gd name="T44" fmla="*/ 218 w 240"/>
                <a:gd name="T45" fmla="*/ 78 h 307"/>
                <a:gd name="T46" fmla="*/ 205 w 240"/>
                <a:gd name="T47" fmla="*/ 71 h 307"/>
                <a:gd name="T48" fmla="*/ 192 w 240"/>
                <a:gd name="T49" fmla="*/ 61 h 307"/>
                <a:gd name="T50" fmla="*/ 180 w 240"/>
                <a:gd name="T51" fmla="*/ 50 h 307"/>
                <a:gd name="T52" fmla="*/ 169 w 240"/>
                <a:gd name="T53" fmla="*/ 36 h 307"/>
                <a:gd name="T54" fmla="*/ 160 w 240"/>
                <a:gd name="T55" fmla="*/ 20 h 307"/>
                <a:gd name="T56" fmla="*/ 156 w 240"/>
                <a:gd name="T57" fmla="*/ 0 h 307"/>
                <a:gd name="T58" fmla="*/ 150 w 240"/>
                <a:gd name="T59" fmla="*/ 11 h 307"/>
                <a:gd name="T60" fmla="*/ 140 w 240"/>
                <a:gd name="T61" fmla="*/ 22 h 307"/>
                <a:gd name="T62" fmla="*/ 130 w 240"/>
                <a:gd name="T63" fmla="*/ 32 h 307"/>
                <a:gd name="T64" fmla="*/ 117 w 240"/>
                <a:gd name="T65" fmla="*/ 43 h 307"/>
                <a:gd name="T66" fmla="*/ 103 w 240"/>
                <a:gd name="T67" fmla="*/ 52 h 307"/>
                <a:gd name="T68" fmla="*/ 88 w 240"/>
                <a:gd name="T69" fmla="*/ 59 h 307"/>
                <a:gd name="T70" fmla="*/ 71 w 240"/>
                <a:gd name="T71" fmla="*/ 63 h 307"/>
                <a:gd name="T72" fmla="*/ 54 w 240"/>
                <a:gd name="T73" fmla="*/ 64 h 307"/>
                <a:gd name="T74" fmla="*/ 61 w 240"/>
                <a:gd name="T75" fmla="*/ 79 h 307"/>
                <a:gd name="T76" fmla="*/ 63 w 240"/>
                <a:gd name="T77" fmla="*/ 96 h 307"/>
                <a:gd name="T78" fmla="*/ 57 w 240"/>
                <a:gd name="T79" fmla="*/ 116 h 307"/>
                <a:gd name="T80" fmla="*/ 38 w 240"/>
                <a:gd name="T81" fmla="*/ 136 h 307"/>
                <a:gd name="T82" fmla="*/ 49 w 240"/>
                <a:gd name="T83" fmla="*/ 170 h 307"/>
                <a:gd name="T84" fmla="*/ 49 w 240"/>
                <a:gd name="T85" fmla="*/ 204 h 307"/>
                <a:gd name="T86" fmla="*/ 42 w 240"/>
                <a:gd name="T87" fmla="*/ 233 h 307"/>
                <a:gd name="T88" fmla="*/ 34 w 240"/>
                <a:gd name="T89" fmla="*/ 255 h 307"/>
                <a:gd name="T90" fmla="*/ 27 w 240"/>
                <a:gd name="T91" fmla="*/ 268 h 307"/>
                <a:gd name="T92" fmla="*/ 17 w 240"/>
                <a:gd name="T93" fmla="*/ 281 h 307"/>
                <a:gd name="T94" fmla="*/ 10 w 240"/>
                <a:gd name="T95" fmla="*/ 292 h 307"/>
                <a:gd name="T96" fmla="*/ 3 w 240"/>
                <a:gd name="T97" fmla="*/ 297 h 307"/>
                <a:gd name="T98" fmla="*/ 0 w 240"/>
                <a:gd name="T99" fmla="*/ 299 h 307"/>
                <a:gd name="T100" fmla="*/ 0 w 240"/>
                <a:gd name="T101" fmla="*/ 303 h 307"/>
                <a:gd name="T102" fmla="*/ 0 w 240"/>
                <a:gd name="T103" fmla="*/ 304 h 307"/>
                <a:gd name="T104" fmla="*/ 2 w 240"/>
                <a:gd name="T105" fmla="*/ 305 h 307"/>
                <a:gd name="T106" fmla="*/ 0 w 240"/>
                <a:gd name="T107" fmla="*/ 30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307"/>
                <a:gd name="T164" fmla="*/ 240 w 240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307">
                  <a:moveTo>
                    <a:pt x="0" y="307"/>
                  </a:moveTo>
                  <a:lnTo>
                    <a:pt x="21" y="288"/>
                  </a:lnTo>
                  <a:lnTo>
                    <a:pt x="44" y="272"/>
                  </a:lnTo>
                  <a:lnTo>
                    <a:pt x="68" y="260"/>
                  </a:lnTo>
                  <a:lnTo>
                    <a:pt x="93" y="251"/>
                  </a:lnTo>
                  <a:lnTo>
                    <a:pt x="120" y="244"/>
                  </a:lnTo>
                  <a:lnTo>
                    <a:pt x="144" y="241"/>
                  </a:lnTo>
                  <a:lnTo>
                    <a:pt x="168" y="240"/>
                  </a:lnTo>
                  <a:lnTo>
                    <a:pt x="190" y="242"/>
                  </a:lnTo>
                  <a:lnTo>
                    <a:pt x="190" y="236"/>
                  </a:lnTo>
                  <a:lnTo>
                    <a:pt x="192" y="227"/>
                  </a:lnTo>
                  <a:lnTo>
                    <a:pt x="194" y="219"/>
                  </a:lnTo>
                  <a:lnTo>
                    <a:pt x="198" y="210"/>
                  </a:lnTo>
                  <a:lnTo>
                    <a:pt x="205" y="200"/>
                  </a:lnTo>
                  <a:lnTo>
                    <a:pt x="214" y="193"/>
                  </a:lnTo>
                  <a:lnTo>
                    <a:pt x="226" y="186"/>
                  </a:lnTo>
                  <a:lnTo>
                    <a:pt x="240" y="181"/>
                  </a:lnTo>
                  <a:lnTo>
                    <a:pt x="228" y="159"/>
                  </a:lnTo>
                  <a:lnTo>
                    <a:pt x="222" y="133"/>
                  </a:lnTo>
                  <a:lnTo>
                    <a:pt x="223" y="108"/>
                  </a:lnTo>
                  <a:lnTo>
                    <a:pt x="237" y="87"/>
                  </a:lnTo>
                  <a:lnTo>
                    <a:pt x="228" y="83"/>
                  </a:lnTo>
                  <a:lnTo>
                    <a:pt x="218" y="78"/>
                  </a:lnTo>
                  <a:lnTo>
                    <a:pt x="205" y="71"/>
                  </a:lnTo>
                  <a:lnTo>
                    <a:pt x="192" y="61"/>
                  </a:lnTo>
                  <a:lnTo>
                    <a:pt x="180" y="50"/>
                  </a:lnTo>
                  <a:lnTo>
                    <a:pt x="169" y="36"/>
                  </a:lnTo>
                  <a:lnTo>
                    <a:pt x="160" y="20"/>
                  </a:lnTo>
                  <a:lnTo>
                    <a:pt x="156" y="0"/>
                  </a:lnTo>
                  <a:lnTo>
                    <a:pt x="150" y="11"/>
                  </a:lnTo>
                  <a:lnTo>
                    <a:pt x="140" y="22"/>
                  </a:lnTo>
                  <a:lnTo>
                    <a:pt x="130" y="32"/>
                  </a:lnTo>
                  <a:lnTo>
                    <a:pt x="117" y="43"/>
                  </a:lnTo>
                  <a:lnTo>
                    <a:pt x="103" y="52"/>
                  </a:lnTo>
                  <a:lnTo>
                    <a:pt x="88" y="59"/>
                  </a:lnTo>
                  <a:lnTo>
                    <a:pt x="71" y="63"/>
                  </a:lnTo>
                  <a:lnTo>
                    <a:pt x="54" y="64"/>
                  </a:lnTo>
                  <a:lnTo>
                    <a:pt x="61" y="79"/>
                  </a:lnTo>
                  <a:lnTo>
                    <a:pt x="63" y="96"/>
                  </a:lnTo>
                  <a:lnTo>
                    <a:pt x="57" y="116"/>
                  </a:lnTo>
                  <a:lnTo>
                    <a:pt x="38" y="136"/>
                  </a:lnTo>
                  <a:lnTo>
                    <a:pt x="49" y="170"/>
                  </a:lnTo>
                  <a:lnTo>
                    <a:pt x="49" y="204"/>
                  </a:lnTo>
                  <a:lnTo>
                    <a:pt x="42" y="233"/>
                  </a:lnTo>
                  <a:lnTo>
                    <a:pt x="34" y="255"/>
                  </a:lnTo>
                  <a:lnTo>
                    <a:pt x="27" y="268"/>
                  </a:lnTo>
                  <a:lnTo>
                    <a:pt x="17" y="281"/>
                  </a:lnTo>
                  <a:lnTo>
                    <a:pt x="10" y="292"/>
                  </a:lnTo>
                  <a:lnTo>
                    <a:pt x="3" y="29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2" y="30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9" name="Freeform 316"/>
            <p:cNvSpPr>
              <a:spLocks/>
            </p:cNvSpPr>
            <p:nvPr/>
          </p:nvSpPr>
          <p:spPr bwMode="auto">
            <a:xfrm>
              <a:off x="782" y="737"/>
              <a:ext cx="194" cy="136"/>
            </a:xfrm>
            <a:custGeom>
              <a:avLst/>
              <a:gdLst>
                <a:gd name="T0" fmla="*/ 195 w 387"/>
                <a:gd name="T1" fmla="*/ 272 h 272"/>
                <a:gd name="T2" fmla="*/ 209 w 387"/>
                <a:gd name="T3" fmla="*/ 270 h 272"/>
                <a:gd name="T4" fmla="*/ 229 w 387"/>
                <a:gd name="T5" fmla="*/ 267 h 272"/>
                <a:gd name="T6" fmla="*/ 250 w 387"/>
                <a:gd name="T7" fmla="*/ 262 h 272"/>
                <a:gd name="T8" fmla="*/ 273 w 387"/>
                <a:gd name="T9" fmla="*/ 258 h 272"/>
                <a:gd name="T10" fmla="*/ 297 w 387"/>
                <a:gd name="T11" fmla="*/ 255 h 272"/>
                <a:gd name="T12" fmla="*/ 321 w 387"/>
                <a:gd name="T13" fmla="*/ 253 h 272"/>
                <a:gd name="T14" fmla="*/ 343 w 387"/>
                <a:gd name="T15" fmla="*/ 252 h 272"/>
                <a:gd name="T16" fmla="*/ 361 w 387"/>
                <a:gd name="T17" fmla="*/ 252 h 272"/>
                <a:gd name="T18" fmla="*/ 369 w 387"/>
                <a:gd name="T19" fmla="*/ 253 h 272"/>
                <a:gd name="T20" fmla="*/ 377 w 387"/>
                <a:gd name="T21" fmla="*/ 254 h 272"/>
                <a:gd name="T22" fmla="*/ 383 w 387"/>
                <a:gd name="T23" fmla="*/ 256 h 272"/>
                <a:gd name="T24" fmla="*/ 387 w 387"/>
                <a:gd name="T25" fmla="*/ 256 h 272"/>
                <a:gd name="T26" fmla="*/ 366 w 387"/>
                <a:gd name="T27" fmla="*/ 243 h 272"/>
                <a:gd name="T28" fmla="*/ 348 w 387"/>
                <a:gd name="T29" fmla="*/ 226 h 272"/>
                <a:gd name="T30" fmla="*/ 332 w 387"/>
                <a:gd name="T31" fmla="*/ 206 h 272"/>
                <a:gd name="T32" fmla="*/ 319 w 387"/>
                <a:gd name="T33" fmla="*/ 184 h 272"/>
                <a:gd name="T34" fmla="*/ 309 w 387"/>
                <a:gd name="T35" fmla="*/ 160 h 272"/>
                <a:gd name="T36" fmla="*/ 301 w 387"/>
                <a:gd name="T37" fmla="*/ 134 h 272"/>
                <a:gd name="T38" fmla="*/ 296 w 387"/>
                <a:gd name="T39" fmla="*/ 109 h 272"/>
                <a:gd name="T40" fmla="*/ 293 w 387"/>
                <a:gd name="T41" fmla="*/ 83 h 272"/>
                <a:gd name="T42" fmla="*/ 283 w 387"/>
                <a:gd name="T43" fmla="*/ 82 h 272"/>
                <a:gd name="T44" fmla="*/ 270 w 387"/>
                <a:gd name="T45" fmla="*/ 78 h 272"/>
                <a:gd name="T46" fmla="*/ 255 w 387"/>
                <a:gd name="T47" fmla="*/ 71 h 272"/>
                <a:gd name="T48" fmla="*/ 239 w 387"/>
                <a:gd name="T49" fmla="*/ 62 h 272"/>
                <a:gd name="T50" fmla="*/ 225 w 387"/>
                <a:gd name="T51" fmla="*/ 50 h 272"/>
                <a:gd name="T52" fmla="*/ 212 w 387"/>
                <a:gd name="T53" fmla="*/ 37 h 272"/>
                <a:gd name="T54" fmla="*/ 201 w 387"/>
                <a:gd name="T55" fmla="*/ 23 h 272"/>
                <a:gd name="T56" fmla="*/ 194 w 387"/>
                <a:gd name="T57" fmla="*/ 7 h 272"/>
                <a:gd name="T58" fmla="*/ 180 w 387"/>
                <a:gd name="T59" fmla="*/ 14 h 272"/>
                <a:gd name="T60" fmla="*/ 163 w 387"/>
                <a:gd name="T61" fmla="*/ 20 h 272"/>
                <a:gd name="T62" fmla="*/ 143 w 387"/>
                <a:gd name="T63" fmla="*/ 25 h 272"/>
                <a:gd name="T64" fmla="*/ 119 w 387"/>
                <a:gd name="T65" fmla="*/ 28 h 272"/>
                <a:gd name="T66" fmla="*/ 93 w 387"/>
                <a:gd name="T67" fmla="*/ 27 h 272"/>
                <a:gd name="T68" fmla="*/ 64 w 387"/>
                <a:gd name="T69" fmla="*/ 22 h 272"/>
                <a:gd name="T70" fmla="*/ 34 w 387"/>
                <a:gd name="T71" fmla="*/ 14 h 272"/>
                <a:gd name="T72" fmla="*/ 2 w 387"/>
                <a:gd name="T73" fmla="*/ 0 h 272"/>
                <a:gd name="T74" fmla="*/ 10 w 387"/>
                <a:gd name="T75" fmla="*/ 11 h 272"/>
                <a:gd name="T76" fmla="*/ 18 w 387"/>
                <a:gd name="T77" fmla="*/ 23 h 272"/>
                <a:gd name="T78" fmla="*/ 25 w 387"/>
                <a:gd name="T79" fmla="*/ 37 h 272"/>
                <a:gd name="T80" fmla="*/ 29 w 387"/>
                <a:gd name="T81" fmla="*/ 55 h 272"/>
                <a:gd name="T82" fmla="*/ 30 w 387"/>
                <a:gd name="T83" fmla="*/ 73 h 272"/>
                <a:gd name="T84" fmla="*/ 26 w 387"/>
                <a:gd name="T85" fmla="*/ 93 h 272"/>
                <a:gd name="T86" fmla="*/ 17 w 387"/>
                <a:gd name="T87" fmla="*/ 116 h 272"/>
                <a:gd name="T88" fmla="*/ 0 w 387"/>
                <a:gd name="T89" fmla="*/ 141 h 272"/>
                <a:gd name="T90" fmla="*/ 19 w 387"/>
                <a:gd name="T91" fmla="*/ 146 h 272"/>
                <a:gd name="T92" fmla="*/ 38 w 387"/>
                <a:gd name="T93" fmla="*/ 153 h 272"/>
                <a:gd name="T94" fmla="*/ 56 w 387"/>
                <a:gd name="T95" fmla="*/ 161 h 272"/>
                <a:gd name="T96" fmla="*/ 72 w 387"/>
                <a:gd name="T97" fmla="*/ 173 h 272"/>
                <a:gd name="T98" fmla="*/ 85 w 387"/>
                <a:gd name="T99" fmla="*/ 186 h 272"/>
                <a:gd name="T100" fmla="*/ 94 w 387"/>
                <a:gd name="T101" fmla="*/ 203 h 272"/>
                <a:gd name="T102" fmla="*/ 99 w 387"/>
                <a:gd name="T103" fmla="*/ 224 h 272"/>
                <a:gd name="T104" fmla="*/ 97 w 387"/>
                <a:gd name="T105" fmla="*/ 247 h 272"/>
                <a:gd name="T106" fmla="*/ 107 w 387"/>
                <a:gd name="T107" fmla="*/ 246 h 272"/>
                <a:gd name="T108" fmla="*/ 119 w 387"/>
                <a:gd name="T109" fmla="*/ 245 h 272"/>
                <a:gd name="T110" fmla="*/ 131 w 387"/>
                <a:gd name="T111" fmla="*/ 245 h 272"/>
                <a:gd name="T112" fmla="*/ 143 w 387"/>
                <a:gd name="T113" fmla="*/ 247 h 272"/>
                <a:gd name="T114" fmla="*/ 154 w 387"/>
                <a:gd name="T115" fmla="*/ 251 h 272"/>
                <a:gd name="T116" fmla="*/ 167 w 387"/>
                <a:gd name="T117" fmla="*/ 255 h 272"/>
                <a:gd name="T118" fmla="*/ 180 w 387"/>
                <a:gd name="T119" fmla="*/ 262 h 272"/>
                <a:gd name="T120" fmla="*/ 195 w 387"/>
                <a:gd name="T121" fmla="*/ 272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"/>
                <a:gd name="T184" fmla="*/ 0 h 272"/>
                <a:gd name="T185" fmla="*/ 387 w 387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" h="272">
                  <a:moveTo>
                    <a:pt x="195" y="272"/>
                  </a:moveTo>
                  <a:lnTo>
                    <a:pt x="209" y="270"/>
                  </a:lnTo>
                  <a:lnTo>
                    <a:pt x="229" y="267"/>
                  </a:lnTo>
                  <a:lnTo>
                    <a:pt x="250" y="262"/>
                  </a:lnTo>
                  <a:lnTo>
                    <a:pt x="273" y="258"/>
                  </a:lnTo>
                  <a:lnTo>
                    <a:pt x="297" y="255"/>
                  </a:lnTo>
                  <a:lnTo>
                    <a:pt x="321" y="253"/>
                  </a:lnTo>
                  <a:lnTo>
                    <a:pt x="343" y="252"/>
                  </a:lnTo>
                  <a:lnTo>
                    <a:pt x="361" y="252"/>
                  </a:lnTo>
                  <a:lnTo>
                    <a:pt x="369" y="253"/>
                  </a:lnTo>
                  <a:lnTo>
                    <a:pt x="377" y="254"/>
                  </a:lnTo>
                  <a:lnTo>
                    <a:pt x="383" y="256"/>
                  </a:lnTo>
                  <a:lnTo>
                    <a:pt x="387" y="256"/>
                  </a:lnTo>
                  <a:lnTo>
                    <a:pt x="366" y="243"/>
                  </a:lnTo>
                  <a:lnTo>
                    <a:pt x="348" y="226"/>
                  </a:lnTo>
                  <a:lnTo>
                    <a:pt x="332" y="206"/>
                  </a:lnTo>
                  <a:lnTo>
                    <a:pt x="319" y="184"/>
                  </a:lnTo>
                  <a:lnTo>
                    <a:pt x="309" y="160"/>
                  </a:lnTo>
                  <a:lnTo>
                    <a:pt x="301" y="134"/>
                  </a:lnTo>
                  <a:lnTo>
                    <a:pt x="296" y="109"/>
                  </a:lnTo>
                  <a:lnTo>
                    <a:pt x="293" y="83"/>
                  </a:lnTo>
                  <a:lnTo>
                    <a:pt x="283" y="82"/>
                  </a:lnTo>
                  <a:lnTo>
                    <a:pt x="270" y="78"/>
                  </a:lnTo>
                  <a:lnTo>
                    <a:pt x="255" y="71"/>
                  </a:lnTo>
                  <a:lnTo>
                    <a:pt x="239" y="62"/>
                  </a:lnTo>
                  <a:lnTo>
                    <a:pt x="225" y="50"/>
                  </a:lnTo>
                  <a:lnTo>
                    <a:pt x="212" y="37"/>
                  </a:lnTo>
                  <a:lnTo>
                    <a:pt x="201" y="23"/>
                  </a:lnTo>
                  <a:lnTo>
                    <a:pt x="194" y="7"/>
                  </a:lnTo>
                  <a:lnTo>
                    <a:pt x="180" y="14"/>
                  </a:lnTo>
                  <a:lnTo>
                    <a:pt x="163" y="20"/>
                  </a:lnTo>
                  <a:lnTo>
                    <a:pt x="143" y="25"/>
                  </a:lnTo>
                  <a:lnTo>
                    <a:pt x="119" y="28"/>
                  </a:lnTo>
                  <a:lnTo>
                    <a:pt x="93" y="27"/>
                  </a:lnTo>
                  <a:lnTo>
                    <a:pt x="64" y="22"/>
                  </a:lnTo>
                  <a:lnTo>
                    <a:pt x="34" y="14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3"/>
                  </a:lnTo>
                  <a:lnTo>
                    <a:pt x="25" y="37"/>
                  </a:lnTo>
                  <a:lnTo>
                    <a:pt x="29" y="55"/>
                  </a:lnTo>
                  <a:lnTo>
                    <a:pt x="30" y="73"/>
                  </a:lnTo>
                  <a:lnTo>
                    <a:pt x="26" y="93"/>
                  </a:lnTo>
                  <a:lnTo>
                    <a:pt x="17" y="116"/>
                  </a:lnTo>
                  <a:lnTo>
                    <a:pt x="0" y="141"/>
                  </a:lnTo>
                  <a:lnTo>
                    <a:pt x="19" y="146"/>
                  </a:lnTo>
                  <a:lnTo>
                    <a:pt x="38" y="153"/>
                  </a:lnTo>
                  <a:lnTo>
                    <a:pt x="56" y="161"/>
                  </a:lnTo>
                  <a:lnTo>
                    <a:pt x="72" y="173"/>
                  </a:lnTo>
                  <a:lnTo>
                    <a:pt x="85" y="186"/>
                  </a:lnTo>
                  <a:lnTo>
                    <a:pt x="94" y="203"/>
                  </a:lnTo>
                  <a:lnTo>
                    <a:pt x="99" y="224"/>
                  </a:lnTo>
                  <a:lnTo>
                    <a:pt x="97" y="247"/>
                  </a:lnTo>
                  <a:lnTo>
                    <a:pt x="107" y="246"/>
                  </a:lnTo>
                  <a:lnTo>
                    <a:pt x="119" y="245"/>
                  </a:lnTo>
                  <a:lnTo>
                    <a:pt x="131" y="245"/>
                  </a:lnTo>
                  <a:lnTo>
                    <a:pt x="143" y="247"/>
                  </a:lnTo>
                  <a:lnTo>
                    <a:pt x="154" y="251"/>
                  </a:lnTo>
                  <a:lnTo>
                    <a:pt x="167" y="255"/>
                  </a:lnTo>
                  <a:lnTo>
                    <a:pt x="180" y="262"/>
                  </a:lnTo>
                  <a:lnTo>
                    <a:pt x="195" y="27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0" name="Freeform 317"/>
            <p:cNvSpPr>
              <a:spLocks/>
            </p:cNvSpPr>
            <p:nvPr/>
          </p:nvSpPr>
          <p:spPr bwMode="auto">
            <a:xfrm>
              <a:off x="881" y="902"/>
              <a:ext cx="198" cy="172"/>
            </a:xfrm>
            <a:custGeom>
              <a:avLst/>
              <a:gdLst>
                <a:gd name="T0" fmla="*/ 58 w 397"/>
                <a:gd name="T1" fmla="*/ 163 h 344"/>
                <a:gd name="T2" fmla="*/ 74 w 397"/>
                <a:gd name="T3" fmla="*/ 165 h 344"/>
                <a:gd name="T4" fmla="*/ 98 w 397"/>
                <a:gd name="T5" fmla="*/ 166 h 344"/>
                <a:gd name="T6" fmla="*/ 127 w 397"/>
                <a:gd name="T7" fmla="*/ 164 h 344"/>
                <a:gd name="T8" fmla="*/ 160 w 397"/>
                <a:gd name="T9" fmla="*/ 158 h 344"/>
                <a:gd name="T10" fmla="*/ 193 w 397"/>
                <a:gd name="T11" fmla="*/ 148 h 344"/>
                <a:gd name="T12" fmla="*/ 225 w 397"/>
                <a:gd name="T13" fmla="*/ 129 h 344"/>
                <a:gd name="T14" fmla="*/ 254 w 397"/>
                <a:gd name="T15" fmla="*/ 101 h 344"/>
                <a:gd name="T16" fmla="*/ 275 w 397"/>
                <a:gd name="T17" fmla="*/ 67 h 344"/>
                <a:gd name="T18" fmla="*/ 291 w 397"/>
                <a:gd name="T19" fmla="*/ 40 h 344"/>
                <a:gd name="T20" fmla="*/ 305 w 397"/>
                <a:gd name="T21" fmla="*/ 21 h 344"/>
                <a:gd name="T22" fmla="*/ 320 w 397"/>
                <a:gd name="T23" fmla="*/ 11 h 344"/>
                <a:gd name="T24" fmla="*/ 338 w 397"/>
                <a:gd name="T25" fmla="*/ 9 h 344"/>
                <a:gd name="T26" fmla="*/ 358 w 397"/>
                <a:gd name="T27" fmla="*/ 7 h 344"/>
                <a:gd name="T28" fmla="*/ 375 w 397"/>
                <a:gd name="T29" fmla="*/ 5 h 344"/>
                <a:gd name="T30" fmla="*/ 390 w 397"/>
                <a:gd name="T31" fmla="*/ 1 h 344"/>
                <a:gd name="T32" fmla="*/ 396 w 397"/>
                <a:gd name="T33" fmla="*/ 1 h 344"/>
                <a:gd name="T34" fmla="*/ 397 w 397"/>
                <a:gd name="T35" fmla="*/ 5 h 344"/>
                <a:gd name="T36" fmla="*/ 364 w 397"/>
                <a:gd name="T37" fmla="*/ 15 h 344"/>
                <a:gd name="T38" fmla="*/ 321 w 397"/>
                <a:gd name="T39" fmla="*/ 49 h 344"/>
                <a:gd name="T40" fmla="*/ 297 w 397"/>
                <a:gd name="T41" fmla="*/ 92 h 344"/>
                <a:gd name="T42" fmla="*/ 288 w 397"/>
                <a:gd name="T43" fmla="*/ 130 h 344"/>
                <a:gd name="T44" fmla="*/ 286 w 397"/>
                <a:gd name="T45" fmla="*/ 156 h 344"/>
                <a:gd name="T46" fmla="*/ 290 w 397"/>
                <a:gd name="T47" fmla="*/ 188 h 344"/>
                <a:gd name="T48" fmla="*/ 282 w 397"/>
                <a:gd name="T49" fmla="*/ 206 h 344"/>
                <a:gd name="T50" fmla="*/ 252 w 397"/>
                <a:gd name="T51" fmla="*/ 219 h 344"/>
                <a:gd name="T52" fmla="*/ 223 w 397"/>
                <a:gd name="T53" fmla="*/ 244 h 344"/>
                <a:gd name="T54" fmla="*/ 208 w 397"/>
                <a:gd name="T55" fmla="*/ 275 h 344"/>
                <a:gd name="T56" fmla="*/ 195 w 397"/>
                <a:gd name="T57" fmla="*/ 292 h 344"/>
                <a:gd name="T58" fmla="*/ 152 w 397"/>
                <a:gd name="T59" fmla="*/ 298 h 344"/>
                <a:gd name="T60" fmla="*/ 105 w 397"/>
                <a:gd name="T61" fmla="*/ 313 h 344"/>
                <a:gd name="T62" fmla="*/ 66 w 397"/>
                <a:gd name="T63" fmla="*/ 333 h 344"/>
                <a:gd name="T64" fmla="*/ 55 w 397"/>
                <a:gd name="T65" fmla="*/ 329 h 344"/>
                <a:gd name="T66" fmla="*/ 53 w 397"/>
                <a:gd name="T67" fmla="*/ 294 h 344"/>
                <a:gd name="T68" fmla="*/ 39 w 397"/>
                <a:gd name="T69" fmla="*/ 257 h 344"/>
                <a:gd name="T70" fmla="*/ 16 w 397"/>
                <a:gd name="T71" fmla="*/ 226 h 344"/>
                <a:gd name="T72" fmla="*/ 12 w 397"/>
                <a:gd name="T73" fmla="*/ 216 h 344"/>
                <a:gd name="T74" fmla="*/ 36 w 397"/>
                <a:gd name="T75" fmla="*/ 209 h 344"/>
                <a:gd name="T76" fmla="*/ 54 w 397"/>
                <a:gd name="T77" fmla="*/ 197 h 344"/>
                <a:gd name="T78" fmla="*/ 58 w 397"/>
                <a:gd name="T79" fmla="*/ 176 h 3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44"/>
                <a:gd name="T122" fmla="*/ 397 w 397"/>
                <a:gd name="T123" fmla="*/ 344 h 3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44">
                  <a:moveTo>
                    <a:pt x="53" y="163"/>
                  </a:moveTo>
                  <a:lnTo>
                    <a:pt x="58" y="163"/>
                  </a:lnTo>
                  <a:lnTo>
                    <a:pt x="64" y="164"/>
                  </a:lnTo>
                  <a:lnTo>
                    <a:pt x="74" y="165"/>
                  </a:lnTo>
                  <a:lnTo>
                    <a:pt x="85" y="165"/>
                  </a:lnTo>
                  <a:lnTo>
                    <a:pt x="98" y="166"/>
                  </a:lnTo>
                  <a:lnTo>
                    <a:pt x="112" y="165"/>
                  </a:lnTo>
                  <a:lnTo>
                    <a:pt x="127" y="164"/>
                  </a:lnTo>
                  <a:lnTo>
                    <a:pt x="143" y="162"/>
                  </a:lnTo>
                  <a:lnTo>
                    <a:pt x="160" y="158"/>
                  </a:lnTo>
                  <a:lnTo>
                    <a:pt x="176" y="154"/>
                  </a:lnTo>
                  <a:lnTo>
                    <a:pt x="193" y="148"/>
                  </a:lnTo>
                  <a:lnTo>
                    <a:pt x="210" y="139"/>
                  </a:lnTo>
                  <a:lnTo>
                    <a:pt x="225" y="129"/>
                  </a:lnTo>
                  <a:lnTo>
                    <a:pt x="240" y="116"/>
                  </a:lnTo>
                  <a:lnTo>
                    <a:pt x="254" y="101"/>
                  </a:lnTo>
                  <a:lnTo>
                    <a:pt x="266" y="83"/>
                  </a:lnTo>
                  <a:lnTo>
                    <a:pt x="275" y="67"/>
                  </a:lnTo>
                  <a:lnTo>
                    <a:pt x="284" y="53"/>
                  </a:lnTo>
                  <a:lnTo>
                    <a:pt x="291" y="40"/>
                  </a:lnTo>
                  <a:lnTo>
                    <a:pt x="299" y="29"/>
                  </a:lnTo>
                  <a:lnTo>
                    <a:pt x="305" y="21"/>
                  </a:lnTo>
                  <a:lnTo>
                    <a:pt x="312" y="14"/>
                  </a:lnTo>
                  <a:lnTo>
                    <a:pt x="320" y="11"/>
                  </a:lnTo>
                  <a:lnTo>
                    <a:pt x="329" y="9"/>
                  </a:lnTo>
                  <a:lnTo>
                    <a:pt x="338" y="9"/>
                  </a:lnTo>
                  <a:lnTo>
                    <a:pt x="349" y="8"/>
                  </a:lnTo>
                  <a:lnTo>
                    <a:pt x="358" y="7"/>
                  </a:lnTo>
                  <a:lnTo>
                    <a:pt x="367" y="6"/>
                  </a:lnTo>
                  <a:lnTo>
                    <a:pt x="375" y="5"/>
                  </a:lnTo>
                  <a:lnTo>
                    <a:pt x="383" y="3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6" y="1"/>
                  </a:lnTo>
                  <a:lnTo>
                    <a:pt x="396" y="3"/>
                  </a:lnTo>
                  <a:lnTo>
                    <a:pt x="397" y="5"/>
                  </a:lnTo>
                  <a:lnTo>
                    <a:pt x="397" y="7"/>
                  </a:lnTo>
                  <a:lnTo>
                    <a:pt x="364" y="15"/>
                  </a:lnTo>
                  <a:lnTo>
                    <a:pt x="339" y="30"/>
                  </a:lnTo>
                  <a:lnTo>
                    <a:pt x="321" y="49"/>
                  </a:lnTo>
                  <a:lnTo>
                    <a:pt x="307" y="70"/>
                  </a:lnTo>
                  <a:lnTo>
                    <a:pt x="297" y="92"/>
                  </a:lnTo>
                  <a:lnTo>
                    <a:pt x="292" y="112"/>
                  </a:lnTo>
                  <a:lnTo>
                    <a:pt x="288" y="130"/>
                  </a:lnTo>
                  <a:lnTo>
                    <a:pt x="287" y="144"/>
                  </a:lnTo>
                  <a:lnTo>
                    <a:pt x="286" y="156"/>
                  </a:lnTo>
                  <a:lnTo>
                    <a:pt x="287" y="170"/>
                  </a:lnTo>
                  <a:lnTo>
                    <a:pt x="290" y="188"/>
                  </a:lnTo>
                  <a:lnTo>
                    <a:pt x="294" y="205"/>
                  </a:lnTo>
                  <a:lnTo>
                    <a:pt x="282" y="206"/>
                  </a:lnTo>
                  <a:lnTo>
                    <a:pt x="267" y="211"/>
                  </a:lnTo>
                  <a:lnTo>
                    <a:pt x="252" y="219"/>
                  </a:lnTo>
                  <a:lnTo>
                    <a:pt x="236" y="231"/>
                  </a:lnTo>
                  <a:lnTo>
                    <a:pt x="223" y="244"/>
                  </a:lnTo>
                  <a:lnTo>
                    <a:pt x="214" y="259"/>
                  </a:lnTo>
                  <a:lnTo>
                    <a:pt x="208" y="275"/>
                  </a:lnTo>
                  <a:lnTo>
                    <a:pt x="211" y="292"/>
                  </a:lnTo>
                  <a:lnTo>
                    <a:pt x="195" y="292"/>
                  </a:lnTo>
                  <a:lnTo>
                    <a:pt x="174" y="294"/>
                  </a:lnTo>
                  <a:lnTo>
                    <a:pt x="152" y="298"/>
                  </a:lnTo>
                  <a:lnTo>
                    <a:pt x="129" y="305"/>
                  </a:lnTo>
                  <a:lnTo>
                    <a:pt x="105" y="313"/>
                  </a:lnTo>
                  <a:lnTo>
                    <a:pt x="83" y="323"/>
                  </a:lnTo>
                  <a:lnTo>
                    <a:pt x="66" y="333"/>
                  </a:lnTo>
                  <a:lnTo>
                    <a:pt x="53" y="344"/>
                  </a:lnTo>
                  <a:lnTo>
                    <a:pt x="55" y="329"/>
                  </a:lnTo>
                  <a:lnTo>
                    <a:pt x="55" y="312"/>
                  </a:lnTo>
                  <a:lnTo>
                    <a:pt x="53" y="294"/>
                  </a:lnTo>
                  <a:lnTo>
                    <a:pt x="47" y="275"/>
                  </a:lnTo>
                  <a:lnTo>
                    <a:pt x="39" y="257"/>
                  </a:lnTo>
                  <a:lnTo>
                    <a:pt x="29" y="240"/>
                  </a:lnTo>
                  <a:lnTo>
                    <a:pt x="16" y="226"/>
                  </a:lnTo>
                  <a:lnTo>
                    <a:pt x="0" y="216"/>
                  </a:lnTo>
                  <a:lnTo>
                    <a:pt x="12" y="216"/>
                  </a:lnTo>
                  <a:lnTo>
                    <a:pt x="24" y="213"/>
                  </a:lnTo>
                  <a:lnTo>
                    <a:pt x="36" y="209"/>
                  </a:lnTo>
                  <a:lnTo>
                    <a:pt x="46" y="204"/>
                  </a:lnTo>
                  <a:lnTo>
                    <a:pt x="54" y="197"/>
                  </a:lnTo>
                  <a:lnTo>
                    <a:pt x="58" y="188"/>
                  </a:lnTo>
                  <a:lnTo>
                    <a:pt x="58" y="176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1" name="Freeform 318"/>
            <p:cNvSpPr>
              <a:spLocks/>
            </p:cNvSpPr>
            <p:nvPr/>
          </p:nvSpPr>
          <p:spPr bwMode="auto">
            <a:xfrm>
              <a:off x="1008" y="905"/>
              <a:ext cx="121" cy="175"/>
            </a:xfrm>
            <a:custGeom>
              <a:avLst/>
              <a:gdLst>
                <a:gd name="T0" fmla="*/ 146 w 243"/>
                <a:gd name="T1" fmla="*/ 4 h 348"/>
                <a:gd name="T2" fmla="*/ 159 w 243"/>
                <a:gd name="T3" fmla="*/ 17 h 348"/>
                <a:gd name="T4" fmla="*/ 181 w 243"/>
                <a:gd name="T5" fmla="*/ 18 h 348"/>
                <a:gd name="T6" fmla="*/ 193 w 243"/>
                <a:gd name="T7" fmla="*/ 24 h 348"/>
                <a:gd name="T8" fmla="*/ 188 w 243"/>
                <a:gd name="T9" fmla="*/ 34 h 348"/>
                <a:gd name="T10" fmla="*/ 173 w 243"/>
                <a:gd name="T11" fmla="*/ 44 h 348"/>
                <a:gd name="T12" fmla="*/ 160 w 243"/>
                <a:gd name="T13" fmla="*/ 46 h 348"/>
                <a:gd name="T14" fmla="*/ 147 w 243"/>
                <a:gd name="T15" fmla="*/ 45 h 348"/>
                <a:gd name="T16" fmla="*/ 136 w 243"/>
                <a:gd name="T17" fmla="*/ 47 h 348"/>
                <a:gd name="T18" fmla="*/ 129 w 243"/>
                <a:gd name="T19" fmla="*/ 52 h 348"/>
                <a:gd name="T20" fmla="*/ 122 w 243"/>
                <a:gd name="T21" fmla="*/ 59 h 348"/>
                <a:gd name="T22" fmla="*/ 119 w 243"/>
                <a:gd name="T23" fmla="*/ 66 h 348"/>
                <a:gd name="T24" fmla="*/ 119 w 243"/>
                <a:gd name="T25" fmla="*/ 73 h 348"/>
                <a:gd name="T26" fmla="*/ 123 w 243"/>
                <a:gd name="T27" fmla="*/ 80 h 348"/>
                <a:gd name="T28" fmla="*/ 129 w 243"/>
                <a:gd name="T29" fmla="*/ 87 h 348"/>
                <a:gd name="T30" fmla="*/ 138 w 243"/>
                <a:gd name="T31" fmla="*/ 90 h 348"/>
                <a:gd name="T32" fmla="*/ 151 w 243"/>
                <a:gd name="T33" fmla="*/ 92 h 348"/>
                <a:gd name="T34" fmla="*/ 161 w 243"/>
                <a:gd name="T35" fmla="*/ 91 h 348"/>
                <a:gd name="T36" fmla="*/ 172 w 243"/>
                <a:gd name="T37" fmla="*/ 85 h 348"/>
                <a:gd name="T38" fmla="*/ 174 w 243"/>
                <a:gd name="T39" fmla="*/ 74 h 348"/>
                <a:gd name="T40" fmla="*/ 182 w 243"/>
                <a:gd name="T41" fmla="*/ 63 h 348"/>
                <a:gd name="T42" fmla="*/ 201 w 243"/>
                <a:gd name="T43" fmla="*/ 55 h 348"/>
                <a:gd name="T44" fmla="*/ 207 w 243"/>
                <a:gd name="T45" fmla="*/ 55 h 348"/>
                <a:gd name="T46" fmla="*/ 212 w 243"/>
                <a:gd name="T47" fmla="*/ 60 h 348"/>
                <a:gd name="T48" fmla="*/ 211 w 243"/>
                <a:gd name="T49" fmla="*/ 69 h 348"/>
                <a:gd name="T50" fmla="*/ 205 w 243"/>
                <a:gd name="T51" fmla="*/ 83 h 348"/>
                <a:gd name="T52" fmla="*/ 194 w 243"/>
                <a:gd name="T53" fmla="*/ 91 h 348"/>
                <a:gd name="T54" fmla="*/ 181 w 243"/>
                <a:gd name="T55" fmla="*/ 102 h 348"/>
                <a:gd name="T56" fmla="*/ 177 w 243"/>
                <a:gd name="T57" fmla="*/ 111 h 348"/>
                <a:gd name="T58" fmla="*/ 177 w 243"/>
                <a:gd name="T59" fmla="*/ 115 h 348"/>
                <a:gd name="T60" fmla="*/ 180 w 243"/>
                <a:gd name="T61" fmla="*/ 122 h 348"/>
                <a:gd name="T62" fmla="*/ 191 w 243"/>
                <a:gd name="T63" fmla="*/ 132 h 348"/>
                <a:gd name="T64" fmla="*/ 206 w 243"/>
                <a:gd name="T65" fmla="*/ 137 h 348"/>
                <a:gd name="T66" fmla="*/ 216 w 243"/>
                <a:gd name="T67" fmla="*/ 137 h 348"/>
                <a:gd name="T68" fmla="*/ 226 w 243"/>
                <a:gd name="T69" fmla="*/ 134 h 348"/>
                <a:gd name="T70" fmla="*/ 233 w 243"/>
                <a:gd name="T71" fmla="*/ 131 h 348"/>
                <a:gd name="T72" fmla="*/ 241 w 243"/>
                <a:gd name="T73" fmla="*/ 146 h 348"/>
                <a:gd name="T74" fmla="*/ 241 w 243"/>
                <a:gd name="T75" fmla="*/ 181 h 348"/>
                <a:gd name="T76" fmla="*/ 226 w 243"/>
                <a:gd name="T77" fmla="*/ 214 h 348"/>
                <a:gd name="T78" fmla="*/ 199 w 243"/>
                <a:gd name="T79" fmla="*/ 246 h 348"/>
                <a:gd name="T80" fmla="*/ 165 w 243"/>
                <a:gd name="T81" fmla="*/ 276 h 348"/>
                <a:gd name="T82" fmla="*/ 126 w 243"/>
                <a:gd name="T83" fmla="*/ 301 h 348"/>
                <a:gd name="T84" fmla="*/ 87 w 243"/>
                <a:gd name="T85" fmla="*/ 322 h 348"/>
                <a:gd name="T86" fmla="*/ 50 w 243"/>
                <a:gd name="T87" fmla="*/ 336 h 348"/>
                <a:gd name="T88" fmla="*/ 29 w 243"/>
                <a:gd name="T89" fmla="*/ 341 h 348"/>
                <a:gd name="T90" fmla="*/ 16 w 243"/>
                <a:gd name="T91" fmla="*/ 345 h 348"/>
                <a:gd name="T92" fmla="*/ 3 w 243"/>
                <a:gd name="T93" fmla="*/ 348 h 348"/>
                <a:gd name="T94" fmla="*/ 0 w 243"/>
                <a:gd name="T95" fmla="*/ 346 h 348"/>
                <a:gd name="T96" fmla="*/ 13 w 243"/>
                <a:gd name="T97" fmla="*/ 336 h 348"/>
                <a:gd name="T98" fmla="*/ 29 w 243"/>
                <a:gd name="T99" fmla="*/ 318 h 348"/>
                <a:gd name="T100" fmla="*/ 42 w 243"/>
                <a:gd name="T101" fmla="*/ 299 h 348"/>
                <a:gd name="T102" fmla="*/ 50 w 243"/>
                <a:gd name="T103" fmla="*/ 278 h 348"/>
                <a:gd name="T104" fmla="*/ 51 w 243"/>
                <a:gd name="T105" fmla="*/ 254 h 348"/>
                <a:gd name="T106" fmla="*/ 45 w 243"/>
                <a:gd name="T107" fmla="*/ 218 h 348"/>
                <a:gd name="T108" fmla="*/ 36 w 243"/>
                <a:gd name="T109" fmla="*/ 181 h 348"/>
                <a:gd name="T110" fmla="*/ 32 w 243"/>
                <a:gd name="T111" fmla="*/ 149 h 348"/>
                <a:gd name="T112" fmla="*/ 34 w 243"/>
                <a:gd name="T113" fmla="*/ 123 h 348"/>
                <a:gd name="T114" fmla="*/ 43 w 243"/>
                <a:gd name="T115" fmla="*/ 85 h 348"/>
                <a:gd name="T116" fmla="*/ 67 w 243"/>
                <a:gd name="T117" fmla="*/ 42 h 348"/>
                <a:gd name="T118" fmla="*/ 110 w 243"/>
                <a:gd name="T119" fmla="*/ 8 h 3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48"/>
                <a:gd name="T182" fmla="*/ 243 w 243"/>
                <a:gd name="T183" fmla="*/ 348 h 3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48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8" y="20"/>
                  </a:lnTo>
                  <a:lnTo>
                    <a:pt x="193" y="24"/>
                  </a:lnTo>
                  <a:lnTo>
                    <a:pt x="195" y="29"/>
                  </a:lnTo>
                  <a:lnTo>
                    <a:pt x="188" y="34"/>
                  </a:lnTo>
                  <a:lnTo>
                    <a:pt x="181" y="40"/>
                  </a:lnTo>
                  <a:lnTo>
                    <a:pt x="173" y="44"/>
                  </a:lnTo>
                  <a:lnTo>
                    <a:pt x="168" y="47"/>
                  </a:lnTo>
                  <a:lnTo>
                    <a:pt x="160" y="46"/>
                  </a:lnTo>
                  <a:lnTo>
                    <a:pt x="153" y="45"/>
                  </a:lnTo>
                  <a:lnTo>
                    <a:pt x="147" y="45"/>
                  </a:lnTo>
                  <a:lnTo>
                    <a:pt x="142" y="46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29" y="52"/>
                  </a:lnTo>
                  <a:lnTo>
                    <a:pt x="125" y="56"/>
                  </a:lnTo>
                  <a:lnTo>
                    <a:pt x="122" y="59"/>
                  </a:lnTo>
                  <a:lnTo>
                    <a:pt x="121" y="62"/>
                  </a:lnTo>
                  <a:lnTo>
                    <a:pt x="119" y="66"/>
                  </a:lnTo>
                  <a:lnTo>
                    <a:pt x="119" y="70"/>
                  </a:lnTo>
                  <a:lnTo>
                    <a:pt x="119" y="73"/>
                  </a:lnTo>
                  <a:lnTo>
                    <a:pt x="121" y="76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9" y="87"/>
                  </a:lnTo>
                  <a:lnTo>
                    <a:pt x="133" y="89"/>
                  </a:lnTo>
                  <a:lnTo>
                    <a:pt x="138" y="90"/>
                  </a:lnTo>
                  <a:lnTo>
                    <a:pt x="144" y="91"/>
                  </a:lnTo>
                  <a:lnTo>
                    <a:pt x="151" y="92"/>
                  </a:lnTo>
                  <a:lnTo>
                    <a:pt x="156" y="91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2" y="85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4" y="70"/>
                  </a:lnTo>
                  <a:lnTo>
                    <a:pt x="182" y="63"/>
                  </a:lnTo>
                  <a:lnTo>
                    <a:pt x="191" y="59"/>
                  </a:lnTo>
                  <a:lnTo>
                    <a:pt x="201" y="55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6" y="62"/>
                  </a:lnTo>
                  <a:lnTo>
                    <a:pt x="211" y="69"/>
                  </a:lnTo>
                  <a:lnTo>
                    <a:pt x="207" y="75"/>
                  </a:lnTo>
                  <a:lnTo>
                    <a:pt x="205" y="83"/>
                  </a:lnTo>
                  <a:lnTo>
                    <a:pt x="202" y="87"/>
                  </a:lnTo>
                  <a:lnTo>
                    <a:pt x="194" y="91"/>
                  </a:lnTo>
                  <a:lnTo>
                    <a:pt x="186" y="95"/>
                  </a:lnTo>
                  <a:lnTo>
                    <a:pt x="181" y="102"/>
                  </a:lnTo>
                  <a:lnTo>
                    <a:pt x="178" y="108"/>
                  </a:lnTo>
                  <a:lnTo>
                    <a:pt x="177" y="111"/>
                  </a:lnTo>
                  <a:lnTo>
                    <a:pt x="177" y="113"/>
                  </a:lnTo>
                  <a:lnTo>
                    <a:pt x="177" y="115"/>
                  </a:lnTo>
                  <a:lnTo>
                    <a:pt x="177" y="117"/>
                  </a:lnTo>
                  <a:lnTo>
                    <a:pt x="180" y="122"/>
                  </a:lnTo>
                  <a:lnTo>
                    <a:pt x="185" y="128"/>
                  </a:lnTo>
                  <a:lnTo>
                    <a:pt x="191" y="132"/>
                  </a:lnTo>
                  <a:lnTo>
                    <a:pt x="201" y="136"/>
                  </a:lnTo>
                  <a:lnTo>
                    <a:pt x="206" y="137"/>
                  </a:lnTo>
                  <a:lnTo>
                    <a:pt x="211" y="137"/>
                  </a:lnTo>
                  <a:lnTo>
                    <a:pt x="216" y="137"/>
                  </a:lnTo>
                  <a:lnTo>
                    <a:pt x="220" y="136"/>
                  </a:lnTo>
                  <a:lnTo>
                    <a:pt x="226" y="134"/>
                  </a:lnTo>
                  <a:lnTo>
                    <a:pt x="229" y="132"/>
                  </a:lnTo>
                  <a:lnTo>
                    <a:pt x="233" y="131"/>
                  </a:lnTo>
                  <a:lnTo>
                    <a:pt x="236" y="129"/>
                  </a:lnTo>
                  <a:lnTo>
                    <a:pt x="241" y="146"/>
                  </a:lnTo>
                  <a:lnTo>
                    <a:pt x="243" y="163"/>
                  </a:lnTo>
                  <a:lnTo>
                    <a:pt x="241" y="181"/>
                  </a:lnTo>
                  <a:lnTo>
                    <a:pt x="235" y="198"/>
                  </a:lnTo>
                  <a:lnTo>
                    <a:pt x="226" y="214"/>
                  </a:lnTo>
                  <a:lnTo>
                    <a:pt x="214" y="231"/>
                  </a:lnTo>
                  <a:lnTo>
                    <a:pt x="199" y="246"/>
                  </a:lnTo>
                  <a:lnTo>
                    <a:pt x="182" y="261"/>
                  </a:lnTo>
                  <a:lnTo>
                    <a:pt x="165" y="276"/>
                  </a:lnTo>
                  <a:lnTo>
                    <a:pt x="146" y="289"/>
                  </a:lnTo>
                  <a:lnTo>
                    <a:pt x="126" y="301"/>
                  </a:lnTo>
                  <a:lnTo>
                    <a:pt x="106" y="312"/>
                  </a:lnTo>
                  <a:lnTo>
                    <a:pt x="87" y="322"/>
                  </a:lnTo>
                  <a:lnTo>
                    <a:pt x="68" y="329"/>
                  </a:lnTo>
                  <a:lnTo>
                    <a:pt x="50" y="336"/>
                  </a:lnTo>
                  <a:lnTo>
                    <a:pt x="33" y="340"/>
                  </a:lnTo>
                  <a:lnTo>
                    <a:pt x="29" y="341"/>
                  </a:lnTo>
                  <a:lnTo>
                    <a:pt x="23" y="343"/>
                  </a:lnTo>
                  <a:lnTo>
                    <a:pt x="16" y="345"/>
                  </a:lnTo>
                  <a:lnTo>
                    <a:pt x="8" y="347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6" y="342"/>
                  </a:lnTo>
                  <a:lnTo>
                    <a:pt x="13" y="336"/>
                  </a:lnTo>
                  <a:lnTo>
                    <a:pt x="21" y="327"/>
                  </a:lnTo>
                  <a:lnTo>
                    <a:pt x="29" y="318"/>
                  </a:lnTo>
                  <a:lnTo>
                    <a:pt x="36" y="309"/>
                  </a:lnTo>
                  <a:lnTo>
                    <a:pt x="42" y="299"/>
                  </a:lnTo>
                  <a:lnTo>
                    <a:pt x="46" y="288"/>
                  </a:lnTo>
                  <a:lnTo>
                    <a:pt x="50" y="278"/>
                  </a:lnTo>
                  <a:lnTo>
                    <a:pt x="51" y="268"/>
                  </a:lnTo>
                  <a:lnTo>
                    <a:pt x="51" y="254"/>
                  </a:lnTo>
                  <a:lnTo>
                    <a:pt x="49" y="238"/>
                  </a:lnTo>
                  <a:lnTo>
                    <a:pt x="45" y="218"/>
                  </a:lnTo>
                  <a:lnTo>
                    <a:pt x="40" y="198"/>
                  </a:lnTo>
                  <a:lnTo>
                    <a:pt x="36" y="181"/>
                  </a:lnTo>
                  <a:lnTo>
                    <a:pt x="33" y="163"/>
                  </a:lnTo>
                  <a:lnTo>
                    <a:pt x="32" y="149"/>
                  </a:lnTo>
                  <a:lnTo>
                    <a:pt x="33" y="137"/>
                  </a:lnTo>
                  <a:lnTo>
                    <a:pt x="34" y="123"/>
                  </a:lnTo>
                  <a:lnTo>
                    <a:pt x="38" y="105"/>
                  </a:lnTo>
                  <a:lnTo>
                    <a:pt x="43" y="85"/>
                  </a:lnTo>
                  <a:lnTo>
                    <a:pt x="53" y="63"/>
                  </a:lnTo>
                  <a:lnTo>
                    <a:pt x="67" y="42"/>
                  </a:lnTo>
                  <a:lnTo>
                    <a:pt x="85" y="23"/>
                  </a:lnTo>
                  <a:lnTo>
                    <a:pt x="110" y="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2" name="Freeform 319"/>
            <p:cNvSpPr>
              <a:spLocks/>
            </p:cNvSpPr>
            <p:nvPr/>
          </p:nvSpPr>
          <p:spPr bwMode="auto">
            <a:xfrm>
              <a:off x="773" y="695"/>
              <a:ext cx="544" cy="290"/>
            </a:xfrm>
            <a:custGeom>
              <a:avLst/>
              <a:gdLst>
                <a:gd name="T0" fmla="*/ 595 w 1088"/>
                <a:gd name="T1" fmla="*/ 154 h 579"/>
                <a:gd name="T2" fmla="*/ 641 w 1088"/>
                <a:gd name="T3" fmla="*/ 73 h 579"/>
                <a:gd name="T4" fmla="*/ 684 w 1088"/>
                <a:gd name="T5" fmla="*/ 24 h 579"/>
                <a:gd name="T6" fmla="*/ 707 w 1088"/>
                <a:gd name="T7" fmla="*/ 35 h 579"/>
                <a:gd name="T8" fmla="*/ 758 w 1088"/>
                <a:gd name="T9" fmla="*/ 108 h 579"/>
                <a:gd name="T10" fmla="*/ 807 w 1088"/>
                <a:gd name="T11" fmla="*/ 187 h 579"/>
                <a:gd name="T12" fmla="*/ 778 w 1088"/>
                <a:gd name="T13" fmla="*/ 294 h 579"/>
                <a:gd name="T14" fmla="*/ 718 w 1088"/>
                <a:gd name="T15" fmla="*/ 353 h 579"/>
                <a:gd name="T16" fmla="*/ 703 w 1088"/>
                <a:gd name="T17" fmla="*/ 396 h 579"/>
                <a:gd name="T18" fmla="*/ 735 w 1088"/>
                <a:gd name="T19" fmla="*/ 356 h 579"/>
                <a:gd name="T20" fmla="*/ 802 w 1088"/>
                <a:gd name="T21" fmla="*/ 289 h 579"/>
                <a:gd name="T22" fmla="*/ 926 w 1088"/>
                <a:gd name="T23" fmla="*/ 257 h 579"/>
                <a:gd name="T24" fmla="*/ 976 w 1088"/>
                <a:gd name="T25" fmla="*/ 267 h 579"/>
                <a:gd name="T26" fmla="*/ 1039 w 1088"/>
                <a:gd name="T27" fmla="*/ 298 h 579"/>
                <a:gd name="T28" fmla="*/ 1065 w 1088"/>
                <a:gd name="T29" fmla="*/ 325 h 579"/>
                <a:gd name="T30" fmla="*/ 994 w 1088"/>
                <a:gd name="T31" fmla="*/ 348 h 579"/>
                <a:gd name="T32" fmla="*/ 912 w 1088"/>
                <a:gd name="T33" fmla="*/ 418 h 579"/>
                <a:gd name="T34" fmla="*/ 802 w 1088"/>
                <a:gd name="T35" fmla="*/ 429 h 579"/>
                <a:gd name="T36" fmla="*/ 771 w 1088"/>
                <a:gd name="T37" fmla="*/ 425 h 579"/>
                <a:gd name="T38" fmla="*/ 745 w 1088"/>
                <a:gd name="T39" fmla="*/ 430 h 579"/>
                <a:gd name="T40" fmla="*/ 770 w 1088"/>
                <a:gd name="T41" fmla="*/ 397 h 579"/>
                <a:gd name="T42" fmla="*/ 766 w 1088"/>
                <a:gd name="T43" fmla="*/ 387 h 579"/>
                <a:gd name="T44" fmla="*/ 740 w 1088"/>
                <a:gd name="T45" fmla="*/ 382 h 579"/>
                <a:gd name="T46" fmla="*/ 716 w 1088"/>
                <a:gd name="T47" fmla="*/ 415 h 579"/>
                <a:gd name="T48" fmla="*/ 715 w 1088"/>
                <a:gd name="T49" fmla="*/ 433 h 579"/>
                <a:gd name="T50" fmla="*/ 707 w 1088"/>
                <a:gd name="T51" fmla="*/ 411 h 579"/>
                <a:gd name="T52" fmla="*/ 663 w 1088"/>
                <a:gd name="T53" fmla="*/ 398 h 579"/>
                <a:gd name="T54" fmla="*/ 620 w 1088"/>
                <a:gd name="T55" fmla="*/ 404 h 579"/>
                <a:gd name="T56" fmla="*/ 583 w 1088"/>
                <a:gd name="T57" fmla="*/ 419 h 579"/>
                <a:gd name="T58" fmla="*/ 536 w 1088"/>
                <a:gd name="T59" fmla="*/ 424 h 579"/>
                <a:gd name="T60" fmla="*/ 500 w 1088"/>
                <a:gd name="T61" fmla="*/ 466 h 579"/>
                <a:gd name="T62" fmla="*/ 441 w 1088"/>
                <a:gd name="T63" fmla="*/ 542 h 579"/>
                <a:gd name="T64" fmla="*/ 359 w 1088"/>
                <a:gd name="T65" fmla="*/ 575 h 579"/>
                <a:gd name="T66" fmla="*/ 290 w 1088"/>
                <a:gd name="T67" fmla="*/ 578 h 579"/>
                <a:gd name="T68" fmla="*/ 248 w 1088"/>
                <a:gd name="T69" fmla="*/ 573 h 579"/>
                <a:gd name="T70" fmla="*/ 165 w 1088"/>
                <a:gd name="T71" fmla="*/ 547 h 579"/>
                <a:gd name="T72" fmla="*/ 83 w 1088"/>
                <a:gd name="T73" fmla="*/ 517 h 579"/>
                <a:gd name="T74" fmla="*/ 0 w 1088"/>
                <a:gd name="T75" fmla="*/ 509 h 579"/>
                <a:gd name="T76" fmla="*/ 58 w 1088"/>
                <a:gd name="T77" fmla="*/ 457 h 579"/>
                <a:gd name="T78" fmla="*/ 191 w 1088"/>
                <a:gd name="T79" fmla="*/ 362 h 579"/>
                <a:gd name="T80" fmla="*/ 293 w 1088"/>
                <a:gd name="T81" fmla="*/ 341 h 579"/>
                <a:gd name="T82" fmla="*/ 400 w 1088"/>
                <a:gd name="T83" fmla="*/ 337 h 579"/>
                <a:gd name="T84" fmla="*/ 495 w 1088"/>
                <a:gd name="T85" fmla="*/ 371 h 579"/>
                <a:gd name="T86" fmla="*/ 537 w 1088"/>
                <a:gd name="T87" fmla="*/ 397 h 579"/>
                <a:gd name="T88" fmla="*/ 576 w 1088"/>
                <a:gd name="T89" fmla="*/ 405 h 579"/>
                <a:gd name="T90" fmla="*/ 616 w 1088"/>
                <a:gd name="T91" fmla="*/ 395 h 579"/>
                <a:gd name="T92" fmla="*/ 600 w 1088"/>
                <a:gd name="T93" fmla="*/ 381 h 579"/>
                <a:gd name="T94" fmla="*/ 549 w 1088"/>
                <a:gd name="T95" fmla="*/ 382 h 579"/>
                <a:gd name="T96" fmla="*/ 493 w 1088"/>
                <a:gd name="T97" fmla="*/ 377 h 579"/>
                <a:gd name="T98" fmla="*/ 386 w 1088"/>
                <a:gd name="T99" fmla="*/ 326 h 579"/>
                <a:gd name="T100" fmla="*/ 321 w 1088"/>
                <a:gd name="T101" fmla="*/ 217 h 579"/>
                <a:gd name="T102" fmla="*/ 318 w 1088"/>
                <a:gd name="T103" fmla="*/ 116 h 579"/>
                <a:gd name="T104" fmla="*/ 394 w 1088"/>
                <a:gd name="T105" fmla="*/ 148 h 579"/>
                <a:gd name="T106" fmla="*/ 503 w 1088"/>
                <a:gd name="T107" fmla="*/ 181 h 579"/>
                <a:gd name="T108" fmla="*/ 578 w 1088"/>
                <a:gd name="T109" fmla="*/ 215 h 579"/>
                <a:gd name="T110" fmla="*/ 618 w 1088"/>
                <a:gd name="T111" fmla="*/ 308 h 579"/>
                <a:gd name="T112" fmla="*/ 631 w 1088"/>
                <a:gd name="T113" fmla="*/ 368 h 579"/>
                <a:gd name="T114" fmla="*/ 672 w 1088"/>
                <a:gd name="T115" fmla="*/ 393 h 579"/>
                <a:gd name="T116" fmla="*/ 688 w 1088"/>
                <a:gd name="T117" fmla="*/ 379 h 579"/>
                <a:gd name="T118" fmla="*/ 656 w 1088"/>
                <a:gd name="T119" fmla="*/ 338 h 579"/>
                <a:gd name="T120" fmla="*/ 592 w 1088"/>
                <a:gd name="T121" fmla="*/ 242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8"/>
                <a:gd name="T184" fmla="*/ 0 h 579"/>
                <a:gd name="T185" fmla="*/ 1088 w 1088"/>
                <a:gd name="T186" fmla="*/ 579 h 5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8" h="579">
                  <a:moveTo>
                    <a:pt x="592" y="242"/>
                  </a:moveTo>
                  <a:lnTo>
                    <a:pt x="589" y="221"/>
                  </a:lnTo>
                  <a:lnTo>
                    <a:pt x="588" y="198"/>
                  </a:lnTo>
                  <a:lnTo>
                    <a:pt x="591" y="176"/>
                  </a:lnTo>
                  <a:lnTo>
                    <a:pt x="595" y="154"/>
                  </a:lnTo>
                  <a:lnTo>
                    <a:pt x="600" y="133"/>
                  </a:lnTo>
                  <a:lnTo>
                    <a:pt x="608" y="115"/>
                  </a:lnTo>
                  <a:lnTo>
                    <a:pt x="618" y="98"/>
                  </a:lnTo>
                  <a:lnTo>
                    <a:pt x="629" y="85"/>
                  </a:lnTo>
                  <a:lnTo>
                    <a:pt x="641" y="73"/>
                  </a:lnTo>
                  <a:lnTo>
                    <a:pt x="651" y="62"/>
                  </a:lnTo>
                  <a:lnTo>
                    <a:pt x="660" y="53"/>
                  </a:lnTo>
                  <a:lnTo>
                    <a:pt x="668" y="43"/>
                  </a:lnTo>
                  <a:lnTo>
                    <a:pt x="676" y="33"/>
                  </a:lnTo>
                  <a:lnTo>
                    <a:pt x="684" y="24"/>
                  </a:lnTo>
                  <a:lnTo>
                    <a:pt x="690" y="12"/>
                  </a:lnTo>
                  <a:lnTo>
                    <a:pt x="696" y="0"/>
                  </a:lnTo>
                  <a:lnTo>
                    <a:pt x="697" y="9"/>
                  </a:lnTo>
                  <a:lnTo>
                    <a:pt x="701" y="20"/>
                  </a:lnTo>
                  <a:lnTo>
                    <a:pt x="707" y="35"/>
                  </a:lnTo>
                  <a:lnTo>
                    <a:pt x="715" y="50"/>
                  </a:lnTo>
                  <a:lnTo>
                    <a:pt x="724" y="67"/>
                  </a:lnTo>
                  <a:lnTo>
                    <a:pt x="735" y="83"/>
                  </a:lnTo>
                  <a:lnTo>
                    <a:pt x="747" y="97"/>
                  </a:lnTo>
                  <a:lnTo>
                    <a:pt x="758" y="108"/>
                  </a:lnTo>
                  <a:lnTo>
                    <a:pt x="771" y="118"/>
                  </a:lnTo>
                  <a:lnTo>
                    <a:pt x="782" y="129"/>
                  </a:lnTo>
                  <a:lnTo>
                    <a:pt x="790" y="141"/>
                  </a:lnTo>
                  <a:lnTo>
                    <a:pt x="796" y="153"/>
                  </a:lnTo>
                  <a:lnTo>
                    <a:pt x="807" y="187"/>
                  </a:lnTo>
                  <a:lnTo>
                    <a:pt x="807" y="221"/>
                  </a:lnTo>
                  <a:lnTo>
                    <a:pt x="800" y="250"/>
                  </a:lnTo>
                  <a:lnTo>
                    <a:pt x="792" y="272"/>
                  </a:lnTo>
                  <a:lnTo>
                    <a:pt x="786" y="283"/>
                  </a:lnTo>
                  <a:lnTo>
                    <a:pt x="778" y="294"/>
                  </a:lnTo>
                  <a:lnTo>
                    <a:pt x="768" y="306"/>
                  </a:lnTo>
                  <a:lnTo>
                    <a:pt x="756" y="316"/>
                  </a:lnTo>
                  <a:lnTo>
                    <a:pt x="743" y="328"/>
                  </a:lnTo>
                  <a:lnTo>
                    <a:pt x="730" y="340"/>
                  </a:lnTo>
                  <a:lnTo>
                    <a:pt x="718" y="353"/>
                  </a:lnTo>
                  <a:lnTo>
                    <a:pt x="706" y="367"/>
                  </a:lnTo>
                  <a:lnTo>
                    <a:pt x="701" y="377"/>
                  </a:lnTo>
                  <a:lnTo>
                    <a:pt x="699" y="386"/>
                  </a:lnTo>
                  <a:lnTo>
                    <a:pt x="699" y="394"/>
                  </a:lnTo>
                  <a:lnTo>
                    <a:pt x="703" y="396"/>
                  </a:lnTo>
                  <a:lnTo>
                    <a:pt x="713" y="392"/>
                  </a:lnTo>
                  <a:lnTo>
                    <a:pt x="719" y="385"/>
                  </a:lnTo>
                  <a:lnTo>
                    <a:pt x="724" y="377"/>
                  </a:lnTo>
                  <a:lnTo>
                    <a:pt x="728" y="369"/>
                  </a:lnTo>
                  <a:lnTo>
                    <a:pt x="735" y="356"/>
                  </a:lnTo>
                  <a:lnTo>
                    <a:pt x="741" y="344"/>
                  </a:lnTo>
                  <a:lnTo>
                    <a:pt x="749" y="334"/>
                  </a:lnTo>
                  <a:lnTo>
                    <a:pt x="758" y="324"/>
                  </a:lnTo>
                  <a:lnTo>
                    <a:pt x="779" y="305"/>
                  </a:lnTo>
                  <a:lnTo>
                    <a:pt x="802" y="289"/>
                  </a:lnTo>
                  <a:lnTo>
                    <a:pt x="826" y="277"/>
                  </a:lnTo>
                  <a:lnTo>
                    <a:pt x="851" y="268"/>
                  </a:lnTo>
                  <a:lnTo>
                    <a:pt x="878" y="261"/>
                  </a:lnTo>
                  <a:lnTo>
                    <a:pt x="902" y="258"/>
                  </a:lnTo>
                  <a:lnTo>
                    <a:pt x="926" y="257"/>
                  </a:lnTo>
                  <a:lnTo>
                    <a:pt x="948" y="259"/>
                  </a:lnTo>
                  <a:lnTo>
                    <a:pt x="956" y="261"/>
                  </a:lnTo>
                  <a:lnTo>
                    <a:pt x="963" y="263"/>
                  </a:lnTo>
                  <a:lnTo>
                    <a:pt x="969" y="265"/>
                  </a:lnTo>
                  <a:lnTo>
                    <a:pt x="976" y="267"/>
                  </a:lnTo>
                  <a:lnTo>
                    <a:pt x="989" y="272"/>
                  </a:lnTo>
                  <a:lnTo>
                    <a:pt x="1001" y="278"/>
                  </a:lnTo>
                  <a:lnTo>
                    <a:pt x="1014" y="284"/>
                  </a:lnTo>
                  <a:lnTo>
                    <a:pt x="1026" y="291"/>
                  </a:lnTo>
                  <a:lnTo>
                    <a:pt x="1039" y="298"/>
                  </a:lnTo>
                  <a:lnTo>
                    <a:pt x="1053" y="306"/>
                  </a:lnTo>
                  <a:lnTo>
                    <a:pt x="1070" y="313"/>
                  </a:lnTo>
                  <a:lnTo>
                    <a:pt x="1088" y="322"/>
                  </a:lnTo>
                  <a:lnTo>
                    <a:pt x="1078" y="323"/>
                  </a:lnTo>
                  <a:lnTo>
                    <a:pt x="1065" y="325"/>
                  </a:lnTo>
                  <a:lnTo>
                    <a:pt x="1050" y="327"/>
                  </a:lnTo>
                  <a:lnTo>
                    <a:pt x="1035" y="330"/>
                  </a:lnTo>
                  <a:lnTo>
                    <a:pt x="1020" y="335"/>
                  </a:lnTo>
                  <a:lnTo>
                    <a:pt x="1006" y="340"/>
                  </a:lnTo>
                  <a:lnTo>
                    <a:pt x="994" y="348"/>
                  </a:lnTo>
                  <a:lnTo>
                    <a:pt x="985" y="357"/>
                  </a:lnTo>
                  <a:lnTo>
                    <a:pt x="972" y="372"/>
                  </a:lnTo>
                  <a:lnTo>
                    <a:pt x="955" y="388"/>
                  </a:lnTo>
                  <a:lnTo>
                    <a:pt x="935" y="404"/>
                  </a:lnTo>
                  <a:lnTo>
                    <a:pt x="912" y="418"/>
                  </a:lnTo>
                  <a:lnTo>
                    <a:pt x="887" y="429"/>
                  </a:lnTo>
                  <a:lnTo>
                    <a:pt x="861" y="436"/>
                  </a:lnTo>
                  <a:lnTo>
                    <a:pt x="833" y="438"/>
                  </a:lnTo>
                  <a:lnTo>
                    <a:pt x="807" y="433"/>
                  </a:lnTo>
                  <a:lnTo>
                    <a:pt x="802" y="429"/>
                  </a:lnTo>
                  <a:lnTo>
                    <a:pt x="796" y="427"/>
                  </a:lnTo>
                  <a:lnTo>
                    <a:pt x="790" y="425"/>
                  </a:lnTo>
                  <a:lnTo>
                    <a:pt x="783" y="424"/>
                  </a:lnTo>
                  <a:lnTo>
                    <a:pt x="777" y="424"/>
                  </a:lnTo>
                  <a:lnTo>
                    <a:pt x="771" y="425"/>
                  </a:lnTo>
                  <a:lnTo>
                    <a:pt x="766" y="427"/>
                  </a:lnTo>
                  <a:lnTo>
                    <a:pt x="762" y="429"/>
                  </a:lnTo>
                  <a:lnTo>
                    <a:pt x="757" y="433"/>
                  </a:lnTo>
                  <a:lnTo>
                    <a:pt x="752" y="433"/>
                  </a:lnTo>
                  <a:lnTo>
                    <a:pt x="745" y="430"/>
                  </a:lnTo>
                  <a:lnTo>
                    <a:pt x="740" y="429"/>
                  </a:lnTo>
                  <a:lnTo>
                    <a:pt x="751" y="424"/>
                  </a:lnTo>
                  <a:lnTo>
                    <a:pt x="760" y="415"/>
                  </a:lnTo>
                  <a:lnTo>
                    <a:pt x="768" y="407"/>
                  </a:lnTo>
                  <a:lnTo>
                    <a:pt x="770" y="397"/>
                  </a:lnTo>
                  <a:lnTo>
                    <a:pt x="770" y="395"/>
                  </a:lnTo>
                  <a:lnTo>
                    <a:pt x="770" y="393"/>
                  </a:lnTo>
                  <a:lnTo>
                    <a:pt x="769" y="392"/>
                  </a:lnTo>
                  <a:lnTo>
                    <a:pt x="768" y="390"/>
                  </a:lnTo>
                  <a:lnTo>
                    <a:pt x="766" y="387"/>
                  </a:lnTo>
                  <a:lnTo>
                    <a:pt x="764" y="386"/>
                  </a:lnTo>
                  <a:lnTo>
                    <a:pt x="762" y="385"/>
                  </a:lnTo>
                  <a:lnTo>
                    <a:pt x="760" y="384"/>
                  </a:lnTo>
                  <a:lnTo>
                    <a:pt x="751" y="382"/>
                  </a:lnTo>
                  <a:lnTo>
                    <a:pt x="740" y="382"/>
                  </a:lnTo>
                  <a:lnTo>
                    <a:pt x="731" y="385"/>
                  </a:lnTo>
                  <a:lnTo>
                    <a:pt x="723" y="390"/>
                  </a:lnTo>
                  <a:lnTo>
                    <a:pt x="718" y="397"/>
                  </a:lnTo>
                  <a:lnTo>
                    <a:pt x="716" y="407"/>
                  </a:lnTo>
                  <a:lnTo>
                    <a:pt x="716" y="415"/>
                  </a:lnTo>
                  <a:lnTo>
                    <a:pt x="720" y="422"/>
                  </a:lnTo>
                  <a:lnTo>
                    <a:pt x="723" y="427"/>
                  </a:lnTo>
                  <a:lnTo>
                    <a:pt x="722" y="430"/>
                  </a:lnTo>
                  <a:lnTo>
                    <a:pt x="719" y="432"/>
                  </a:lnTo>
                  <a:lnTo>
                    <a:pt x="715" y="433"/>
                  </a:lnTo>
                  <a:lnTo>
                    <a:pt x="713" y="432"/>
                  </a:lnTo>
                  <a:lnTo>
                    <a:pt x="711" y="428"/>
                  </a:lnTo>
                  <a:lnTo>
                    <a:pt x="710" y="423"/>
                  </a:lnTo>
                  <a:lnTo>
                    <a:pt x="710" y="418"/>
                  </a:lnTo>
                  <a:lnTo>
                    <a:pt x="707" y="411"/>
                  </a:lnTo>
                  <a:lnTo>
                    <a:pt x="702" y="405"/>
                  </a:lnTo>
                  <a:lnTo>
                    <a:pt x="692" y="402"/>
                  </a:lnTo>
                  <a:lnTo>
                    <a:pt x="675" y="408"/>
                  </a:lnTo>
                  <a:lnTo>
                    <a:pt x="669" y="402"/>
                  </a:lnTo>
                  <a:lnTo>
                    <a:pt x="663" y="398"/>
                  </a:lnTo>
                  <a:lnTo>
                    <a:pt x="655" y="395"/>
                  </a:lnTo>
                  <a:lnTo>
                    <a:pt x="646" y="394"/>
                  </a:lnTo>
                  <a:lnTo>
                    <a:pt x="637" y="395"/>
                  </a:lnTo>
                  <a:lnTo>
                    <a:pt x="627" y="398"/>
                  </a:lnTo>
                  <a:lnTo>
                    <a:pt x="620" y="404"/>
                  </a:lnTo>
                  <a:lnTo>
                    <a:pt x="612" y="413"/>
                  </a:lnTo>
                  <a:lnTo>
                    <a:pt x="606" y="414"/>
                  </a:lnTo>
                  <a:lnTo>
                    <a:pt x="599" y="416"/>
                  </a:lnTo>
                  <a:lnTo>
                    <a:pt x="591" y="418"/>
                  </a:lnTo>
                  <a:lnTo>
                    <a:pt x="583" y="419"/>
                  </a:lnTo>
                  <a:lnTo>
                    <a:pt x="574" y="420"/>
                  </a:lnTo>
                  <a:lnTo>
                    <a:pt x="565" y="421"/>
                  </a:lnTo>
                  <a:lnTo>
                    <a:pt x="554" y="422"/>
                  </a:lnTo>
                  <a:lnTo>
                    <a:pt x="545" y="422"/>
                  </a:lnTo>
                  <a:lnTo>
                    <a:pt x="536" y="424"/>
                  </a:lnTo>
                  <a:lnTo>
                    <a:pt x="528" y="427"/>
                  </a:lnTo>
                  <a:lnTo>
                    <a:pt x="521" y="434"/>
                  </a:lnTo>
                  <a:lnTo>
                    <a:pt x="515" y="442"/>
                  </a:lnTo>
                  <a:lnTo>
                    <a:pt x="507" y="453"/>
                  </a:lnTo>
                  <a:lnTo>
                    <a:pt x="500" y="466"/>
                  </a:lnTo>
                  <a:lnTo>
                    <a:pt x="491" y="480"/>
                  </a:lnTo>
                  <a:lnTo>
                    <a:pt x="482" y="496"/>
                  </a:lnTo>
                  <a:lnTo>
                    <a:pt x="470" y="514"/>
                  </a:lnTo>
                  <a:lnTo>
                    <a:pt x="456" y="529"/>
                  </a:lnTo>
                  <a:lnTo>
                    <a:pt x="441" y="542"/>
                  </a:lnTo>
                  <a:lnTo>
                    <a:pt x="426" y="552"/>
                  </a:lnTo>
                  <a:lnTo>
                    <a:pt x="409" y="561"/>
                  </a:lnTo>
                  <a:lnTo>
                    <a:pt x="392" y="567"/>
                  </a:lnTo>
                  <a:lnTo>
                    <a:pt x="376" y="571"/>
                  </a:lnTo>
                  <a:lnTo>
                    <a:pt x="359" y="575"/>
                  </a:lnTo>
                  <a:lnTo>
                    <a:pt x="343" y="577"/>
                  </a:lnTo>
                  <a:lnTo>
                    <a:pt x="328" y="578"/>
                  </a:lnTo>
                  <a:lnTo>
                    <a:pt x="314" y="579"/>
                  </a:lnTo>
                  <a:lnTo>
                    <a:pt x="301" y="578"/>
                  </a:lnTo>
                  <a:lnTo>
                    <a:pt x="290" y="578"/>
                  </a:lnTo>
                  <a:lnTo>
                    <a:pt x="280" y="577"/>
                  </a:lnTo>
                  <a:lnTo>
                    <a:pt x="274" y="576"/>
                  </a:lnTo>
                  <a:lnTo>
                    <a:pt x="269" y="576"/>
                  </a:lnTo>
                  <a:lnTo>
                    <a:pt x="259" y="575"/>
                  </a:lnTo>
                  <a:lnTo>
                    <a:pt x="248" y="573"/>
                  </a:lnTo>
                  <a:lnTo>
                    <a:pt x="233" y="569"/>
                  </a:lnTo>
                  <a:lnTo>
                    <a:pt x="216" y="565"/>
                  </a:lnTo>
                  <a:lnTo>
                    <a:pt x="199" y="560"/>
                  </a:lnTo>
                  <a:lnTo>
                    <a:pt x="181" y="554"/>
                  </a:lnTo>
                  <a:lnTo>
                    <a:pt x="165" y="547"/>
                  </a:lnTo>
                  <a:lnTo>
                    <a:pt x="149" y="539"/>
                  </a:lnTo>
                  <a:lnTo>
                    <a:pt x="134" y="532"/>
                  </a:lnTo>
                  <a:lnTo>
                    <a:pt x="118" y="525"/>
                  </a:lnTo>
                  <a:lnTo>
                    <a:pt x="101" y="521"/>
                  </a:lnTo>
                  <a:lnTo>
                    <a:pt x="83" y="517"/>
                  </a:lnTo>
                  <a:lnTo>
                    <a:pt x="66" y="514"/>
                  </a:lnTo>
                  <a:lnTo>
                    <a:pt x="49" y="512"/>
                  </a:lnTo>
                  <a:lnTo>
                    <a:pt x="32" y="511"/>
                  </a:lnTo>
                  <a:lnTo>
                    <a:pt x="17" y="511"/>
                  </a:lnTo>
                  <a:lnTo>
                    <a:pt x="0" y="509"/>
                  </a:lnTo>
                  <a:lnTo>
                    <a:pt x="1" y="504"/>
                  </a:lnTo>
                  <a:lnTo>
                    <a:pt x="9" y="498"/>
                  </a:lnTo>
                  <a:lnTo>
                    <a:pt x="17" y="493"/>
                  </a:lnTo>
                  <a:lnTo>
                    <a:pt x="35" y="477"/>
                  </a:lnTo>
                  <a:lnTo>
                    <a:pt x="58" y="457"/>
                  </a:lnTo>
                  <a:lnTo>
                    <a:pt x="83" y="435"/>
                  </a:lnTo>
                  <a:lnTo>
                    <a:pt x="109" y="413"/>
                  </a:lnTo>
                  <a:lnTo>
                    <a:pt x="136" y="393"/>
                  </a:lnTo>
                  <a:lnTo>
                    <a:pt x="165" y="374"/>
                  </a:lnTo>
                  <a:lnTo>
                    <a:pt x="191" y="362"/>
                  </a:lnTo>
                  <a:lnTo>
                    <a:pt x="215" y="355"/>
                  </a:lnTo>
                  <a:lnTo>
                    <a:pt x="229" y="353"/>
                  </a:lnTo>
                  <a:lnTo>
                    <a:pt x="249" y="350"/>
                  </a:lnTo>
                  <a:lnTo>
                    <a:pt x="270" y="345"/>
                  </a:lnTo>
                  <a:lnTo>
                    <a:pt x="293" y="341"/>
                  </a:lnTo>
                  <a:lnTo>
                    <a:pt x="317" y="338"/>
                  </a:lnTo>
                  <a:lnTo>
                    <a:pt x="341" y="336"/>
                  </a:lnTo>
                  <a:lnTo>
                    <a:pt x="363" y="335"/>
                  </a:lnTo>
                  <a:lnTo>
                    <a:pt x="381" y="335"/>
                  </a:lnTo>
                  <a:lnTo>
                    <a:pt x="400" y="337"/>
                  </a:lnTo>
                  <a:lnTo>
                    <a:pt x="419" y="342"/>
                  </a:lnTo>
                  <a:lnTo>
                    <a:pt x="440" y="349"/>
                  </a:lnTo>
                  <a:lnTo>
                    <a:pt x="461" y="356"/>
                  </a:lnTo>
                  <a:lnTo>
                    <a:pt x="479" y="364"/>
                  </a:lnTo>
                  <a:lnTo>
                    <a:pt x="495" y="371"/>
                  </a:lnTo>
                  <a:lnTo>
                    <a:pt x="508" y="377"/>
                  </a:lnTo>
                  <a:lnTo>
                    <a:pt x="515" y="381"/>
                  </a:lnTo>
                  <a:lnTo>
                    <a:pt x="523" y="386"/>
                  </a:lnTo>
                  <a:lnTo>
                    <a:pt x="529" y="392"/>
                  </a:lnTo>
                  <a:lnTo>
                    <a:pt x="537" y="397"/>
                  </a:lnTo>
                  <a:lnTo>
                    <a:pt x="545" y="401"/>
                  </a:lnTo>
                  <a:lnTo>
                    <a:pt x="550" y="404"/>
                  </a:lnTo>
                  <a:lnTo>
                    <a:pt x="558" y="405"/>
                  </a:lnTo>
                  <a:lnTo>
                    <a:pt x="567" y="405"/>
                  </a:lnTo>
                  <a:lnTo>
                    <a:pt x="576" y="405"/>
                  </a:lnTo>
                  <a:lnTo>
                    <a:pt x="586" y="404"/>
                  </a:lnTo>
                  <a:lnTo>
                    <a:pt x="595" y="402"/>
                  </a:lnTo>
                  <a:lnTo>
                    <a:pt x="601" y="401"/>
                  </a:lnTo>
                  <a:lnTo>
                    <a:pt x="608" y="399"/>
                  </a:lnTo>
                  <a:lnTo>
                    <a:pt x="616" y="395"/>
                  </a:lnTo>
                  <a:lnTo>
                    <a:pt x="618" y="392"/>
                  </a:lnTo>
                  <a:lnTo>
                    <a:pt x="617" y="388"/>
                  </a:lnTo>
                  <a:lnTo>
                    <a:pt x="612" y="384"/>
                  </a:lnTo>
                  <a:lnTo>
                    <a:pt x="606" y="382"/>
                  </a:lnTo>
                  <a:lnTo>
                    <a:pt x="600" y="381"/>
                  </a:lnTo>
                  <a:lnTo>
                    <a:pt x="591" y="381"/>
                  </a:lnTo>
                  <a:lnTo>
                    <a:pt x="582" y="381"/>
                  </a:lnTo>
                  <a:lnTo>
                    <a:pt x="571" y="381"/>
                  </a:lnTo>
                  <a:lnTo>
                    <a:pt x="559" y="381"/>
                  </a:lnTo>
                  <a:lnTo>
                    <a:pt x="549" y="382"/>
                  </a:lnTo>
                  <a:lnTo>
                    <a:pt x="538" y="382"/>
                  </a:lnTo>
                  <a:lnTo>
                    <a:pt x="528" y="382"/>
                  </a:lnTo>
                  <a:lnTo>
                    <a:pt x="517" y="382"/>
                  </a:lnTo>
                  <a:lnTo>
                    <a:pt x="506" y="380"/>
                  </a:lnTo>
                  <a:lnTo>
                    <a:pt x="493" y="377"/>
                  </a:lnTo>
                  <a:lnTo>
                    <a:pt x="476" y="371"/>
                  </a:lnTo>
                  <a:lnTo>
                    <a:pt x="457" y="363"/>
                  </a:lnTo>
                  <a:lnTo>
                    <a:pt x="435" y="353"/>
                  </a:lnTo>
                  <a:lnTo>
                    <a:pt x="407" y="339"/>
                  </a:lnTo>
                  <a:lnTo>
                    <a:pt x="386" y="326"/>
                  </a:lnTo>
                  <a:lnTo>
                    <a:pt x="368" y="309"/>
                  </a:lnTo>
                  <a:lnTo>
                    <a:pt x="352" y="289"/>
                  </a:lnTo>
                  <a:lnTo>
                    <a:pt x="339" y="267"/>
                  </a:lnTo>
                  <a:lnTo>
                    <a:pt x="329" y="243"/>
                  </a:lnTo>
                  <a:lnTo>
                    <a:pt x="321" y="217"/>
                  </a:lnTo>
                  <a:lnTo>
                    <a:pt x="316" y="192"/>
                  </a:lnTo>
                  <a:lnTo>
                    <a:pt x="313" y="166"/>
                  </a:lnTo>
                  <a:lnTo>
                    <a:pt x="313" y="148"/>
                  </a:lnTo>
                  <a:lnTo>
                    <a:pt x="316" y="132"/>
                  </a:lnTo>
                  <a:lnTo>
                    <a:pt x="318" y="116"/>
                  </a:lnTo>
                  <a:lnTo>
                    <a:pt x="322" y="101"/>
                  </a:lnTo>
                  <a:lnTo>
                    <a:pt x="333" y="114"/>
                  </a:lnTo>
                  <a:lnTo>
                    <a:pt x="350" y="126"/>
                  </a:lnTo>
                  <a:lnTo>
                    <a:pt x="371" y="138"/>
                  </a:lnTo>
                  <a:lnTo>
                    <a:pt x="394" y="148"/>
                  </a:lnTo>
                  <a:lnTo>
                    <a:pt x="419" y="158"/>
                  </a:lnTo>
                  <a:lnTo>
                    <a:pt x="445" y="166"/>
                  </a:lnTo>
                  <a:lnTo>
                    <a:pt x="469" y="172"/>
                  </a:lnTo>
                  <a:lnTo>
                    <a:pt x="490" y="178"/>
                  </a:lnTo>
                  <a:lnTo>
                    <a:pt x="503" y="181"/>
                  </a:lnTo>
                  <a:lnTo>
                    <a:pt x="517" y="184"/>
                  </a:lnTo>
                  <a:lnTo>
                    <a:pt x="533" y="189"/>
                  </a:lnTo>
                  <a:lnTo>
                    <a:pt x="549" y="196"/>
                  </a:lnTo>
                  <a:lnTo>
                    <a:pt x="565" y="204"/>
                  </a:lnTo>
                  <a:lnTo>
                    <a:pt x="578" y="215"/>
                  </a:lnTo>
                  <a:lnTo>
                    <a:pt x="588" y="228"/>
                  </a:lnTo>
                  <a:lnTo>
                    <a:pt x="595" y="245"/>
                  </a:lnTo>
                  <a:lnTo>
                    <a:pt x="604" y="269"/>
                  </a:lnTo>
                  <a:lnTo>
                    <a:pt x="613" y="287"/>
                  </a:lnTo>
                  <a:lnTo>
                    <a:pt x="618" y="308"/>
                  </a:lnTo>
                  <a:lnTo>
                    <a:pt x="614" y="336"/>
                  </a:lnTo>
                  <a:lnTo>
                    <a:pt x="614" y="344"/>
                  </a:lnTo>
                  <a:lnTo>
                    <a:pt x="617" y="353"/>
                  </a:lnTo>
                  <a:lnTo>
                    <a:pt x="623" y="360"/>
                  </a:lnTo>
                  <a:lnTo>
                    <a:pt x="631" y="368"/>
                  </a:lnTo>
                  <a:lnTo>
                    <a:pt x="639" y="374"/>
                  </a:lnTo>
                  <a:lnTo>
                    <a:pt x="648" y="381"/>
                  </a:lnTo>
                  <a:lnTo>
                    <a:pt x="656" y="385"/>
                  </a:lnTo>
                  <a:lnTo>
                    <a:pt x="663" y="388"/>
                  </a:lnTo>
                  <a:lnTo>
                    <a:pt x="672" y="393"/>
                  </a:lnTo>
                  <a:lnTo>
                    <a:pt x="681" y="396"/>
                  </a:lnTo>
                  <a:lnTo>
                    <a:pt x="686" y="395"/>
                  </a:lnTo>
                  <a:lnTo>
                    <a:pt x="688" y="392"/>
                  </a:lnTo>
                  <a:lnTo>
                    <a:pt x="688" y="385"/>
                  </a:lnTo>
                  <a:lnTo>
                    <a:pt x="688" y="379"/>
                  </a:lnTo>
                  <a:lnTo>
                    <a:pt x="686" y="371"/>
                  </a:lnTo>
                  <a:lnTo>
                    <a:pt x="682" y="364"/>
                  </a:lnTo>
                  <a:lnTo>
                    <a:pt x="677" y="358"/>
                  </a:lnTo>
                  <a:lnTo>
                    <a:pt x="668" y="350"/>
                  </a:lnTo>
                  <a:lnTo>
                    <a:pt x="656" y="338"/>
                  </a:lnTo>
                  <a:lnTo>
                    <a:pt x="642" y="324"/>
                  </a:lnTo>
                  <a:lnTo>
                    <a:pt x="626" y="307"/>
                  </a:lnTo>
                  <a:lnTo>
                    <a:pt x="612" y="287"/>
                  </a:lnTo>
                  <a:lnTo>
                    <a:pt x="600" y="266"/>
                  </a:lnTo>
                  <a:lnTo>
                    <a:pt x="592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3" name="Freeform 320"/>
            <p:cNvSpPr>
              <a:spLocks/>
            </p:cNvSpPr>
            <p:nvPr/>
          </p:nvSpPr>
          <p:spPr bwMode="auto">
            <a:xfrm>
              <a:off x="1140" y="920"/>
              <a:ext cx="141" cy="143"/>
            </a:xfrm>
            <a:custGeom>
              <a:avLst/>
              <a:gdLst>
                <a:gd name="T0" fmla="*/ 76 w 281"/>
                <a:gd name="T1" fmla="*/ 9 h 285"/>
                <a:gd name="T2" fmla="*/ 63 w 281"/>
                <a:gd name="T3" fmla="*/ 22 h 285"/>
                <a:gd name="T4" fmla="*/ 43 w 281"/>
                <a:gd name="T5" fmla="*/ 26 h 285"/>
                <a:gd name="T6" fmla="*/ 31 w 281"/>
                <a:gd name="T7" fmla="*/ 19 h 285"/>
                <a:gd name="T8" fmla="*/ 27 w 281"/>
                <a:gd name="T9" fmla="*/ 14 h 285"/>
                <a:gd name="T10" fmla="*/ 18 w 281"/>
                <a:gd name="T11" fmla="*/ 11 h 285"/>
                <a:gd name="T12" fmla="*/ 4 w 281"/>
                <a:gd name="T13" fmla="*/ 7 h 285"/>
                <a:gd name="T14" fmla="*/ 0 w 281"/>
                <a:gd name="T15" fmla="*/ 7 h 285"/>
                <a:gd name="T16" fmla="*/ 5 w 281"/>
                <a:gd name="T17" fmla="*/ 16 h 285"/>
                <a:gd name="T18" fmla="*/ 14 w 281"/>
                <a:gd name="T19" fmla="*/ 26 h 285"/>
                <a:gd name="T20" fmla="*/ 25 w 281"/>
                <a:gd name="T21" fmla="*/ 28 h 285"/>
                <a:gd name="T22" fmla="*/ 39 w 281"/>
                <a:gd name="T23" fmla="*/ 28 h 285"/>
                <a:gd name="T24" fmla="*/ 50 w 281"/>
                <a:gd name="T25" fmla="*/ 40 h 285"/>
                <a:gd name="T26" fmla="*/ 52 w 281"/>
                <a:gd name="T27" fmla="*/ 51 h 285"/>
                <a:gd name="T28" fmla="*/ 48 w 281"/>
                <a:gd name="T29" fmla="*/ 60 h 285"/>
                <a:gd name="T30" fmla="*/ 44 w 281"/>
                <a:gd name="T31" fmla="*/ 65 h 285"/>
                <a:gd name="T32" fmla="*/ 35 w 281"/>
                <a:gd name="T33" fmla="*/ 71 h 285"/>
                <a:gd name="T34" fmla="*/ 21 w 281"/>
                <a:gd name="T35" fmla="*/ 74 h 285"/>
                <a:gd name="T36" fmla="*/ 4 w 281"/>
                <a:gd name="T37" fmla="*/ 100 h 285"/>
                <a:gd name="T38" fmla="*/ 6 w 281"/>
                <a:gd name="T39" fmla="*/ 150 h 285"/>
                <a:gd name="T40" fmla="*/ 42 w 281"/>
                <a:gd name="T41" fmla="*/ 196 h 285"/>
                <a:gd name="T42" fmla="*/ 110 w 281"/>
                <a:gd name="T43" fmla="*/ 232 h 285"/>
                <a:gd name="T44" fmla="*/ 175 w 281"/>
                <a:gd name="T45" fmla="*/ 249 h 285"/>
                <a:gd name="T46" fmla="*/ 213 w 281"/>
                <a:gd name="T47" fmla="*/ 260 h 285"/>
                <a:gd name="T48" fmla="*/ 247 w 281"/>
                <a:gd name="T49" fmla="*/ 272 h 285"/>
                <a:gd name="T50" fmla="*/ 272 w 281"/>
                <a:gd name="T51" fmla="*/ 282 h 285"/>
                <a:gd name="T52" fmla="*/ 272 w 281"/>
                <a:gd name="T53" fmla="*/ 271 h 285"/>
                <a:gd name="T54" fmla="*/ 256 w 281"/>
                <a:gd name="T55" fmla="*/ 238 h 285"/>
                <a:gd name="T56" fmla="*/ 247 w 281"/>
                <a:gd name="T57" fmla="*/ 201 h 285"/>
                <a:gd name="T58" fmla="*/ 241 w 281"/>
                <a:gd name="T59" fmla="*/ 164 h 285"/>
                <a:gd name="T60" fmla="*/ 236 w 281"/>
                <a:gd name="T61" fmla="*/ 132 h 285"/>
                <a:gd name="T62" fmla="*/ 220 w 281"/>
                <a:gd name="T63" fmla="*/ 88 h 285"/>
                <a:gd name="T64" fmla="*/ 184 w 281"/>
                <a:gd name="T65" fmla="*/ 43 h 285"/>
                <a:gd name="T66" fmla="*/ 122 w 281"/>
                <a:gd name="T67" fmla="*/ 8 h 2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285"/>
                <a:gd name="T104" fmla="*/ 281 w 281"/>
                <a:gd name="T105" fmla="*/ 285 h 2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285">
                  <a:moveTo>
                    <a:pt x="77" y="0"/>
                  </a:moveTo>
                  <a:lnTo>
                    <a:pt x="76" y="9"/>
                  </a:lnTo>
                  <a:lnTo>
                    <a:pt x="71" y="17"/>
                  </a:lnTo>
                  <a:lnTo>
                    <a:pt x="63" y="22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9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9" y="20"/>
                  </a:lnTo>
                  <a:lnTo>
                    <a:pt x="14" y="26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3" y="28"/>
                  </a:lnTo>
                  <a:lnTo>
                    <a:pt x="39" y="28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51"/>
                  </a:lnTo>
                  <a:lnTo>
                    <a:pt x="51" y="57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2" y="68"/>
                  </a:lnTo>
                  <a:lnTo>
                    <a:pt x="35" y="71"/>
                  </a:lnTo>
                  <a:lnTo>
                    <a:pt x="27" y="73"/>
                  </a:lnTo>
                  <a:lnTo>
                    <a:pt x="21" y="74"/>
                  </a:lnTo>
                  <a:lnTo>
                    <a:pt x="14" y="74"/>
                  </a:lnTo>
                  <a:lnTo>
                    <a:pt x="4" y="100"/>
                  </a:lnTo>
                  <a:lnTo>
                    <a:pt x="1" y="126"/>
                  </a:lnTo>
                  <a:lnTo>
                    <a:pt x="6" y="150"/>
                  </a:lnTo>
                  <a:lnTo>
                    <a:pt x="21" y="174"/>
                  </a:lnTo>
                  <a:lnTo>
                    <a:pt x="42" y="196"/>
                  </a:lnTo>
                  <a:lnTo>
                    <a:pt x="72" y="216"/>
                  </a:lnTo>
                  <a:lnTo>
                    <a:pt x="110" y="232"/>
                  </a:lnTo>
                  <a:lnTo>
                    <a:pt x="157" y="245"/>
                  </a:lnTo>
                  <a:lnTo>
                    <a:pt x="175" y="249"/>
                  </a:lnTo>
                  <a:lnTo>
                    <a:pt x="194" y="255"/>
                  </a:lnTo>
                  <a:lnTo>
                    <a:pt x="213" y="260"/>
                  </a:lnTo>
                  <a:lnTo>
                    <a:pt x="230" y="266"/>
                  </a:lnTo>
                  <a:lnTo>
                    <a:pt x="247" y="272"/>
                  </a:lnTo>
                  <a:lnTo>
                    <a:pt x="260" y="277"/>
                  </a:lnTo>
                  <a:lnTo>
                    <a:pt x="272" y="282"/>
                  </a:lnTo>
                  <a:lnTo>
                    <a:pt x="281" y="285"/>
                  </a:lnTo>
                  <a:lnTo>
                    <a:pt x="272" y="271"/>
                  </a:lnTo>
                  <a:lnTo>
                    <a:pt x="264" y="255"/>
                  </a:lnTo>
                  <a:lnTo>
                    <a:pt x="256" y="238"/>
                  </a:lnTo>
                  <a:lnTo>
                    <a:pt x="251" y="219"/>
                  </a:lnTo>
                  <a:lnTo>
                    <a:pt x="247" y="201"/>
                  </a:lnTo>
                  <a:lnTo>
                    <a:pt x="243" y="183"/>
                  </a:lnTo>
                  <a:lnTo>
                    <a:pt x="241" y="164"/>
                  </a:lnTo>
                  <a:lnTo>
                    <a:pt x="238" y="149"/>
                  </a:lnTo>
                  <a:lnTo>
                    <a:pt x="236" y="132"/>
                  </a:lnTo>
                  <a:lnTo>
                    <a:pt x="229" y="112"/>
                  </a:lnTo>
                  <a:lnTo>
                    <a:pt x="220" y="88"/>
                  </a:lnTo>
                  <a:lnTo>
                    <a:pt x="205" y="64"/>
                  </a:lnTo>
                  <a:lnTo>
                    <a:pt x="184" y="43"/>
                  </a:lnTo>
                  <a:lnTo>
                    <a:pt x="157" y="23"/>
                  </a:lnTo>
                  <a:lnTo>
                    <a:pt x="122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4" name="Freeform 321"/>
            <p:cNvSpPr>
              <a:spLocks/>
            </p:cNvSpPr>
            <p:nvPr/>
          </p:nvSpPr>
          <p:spPr bwMode="auto">
            <a:xfrm>
              <a:off x="1105" y="954"/>
              <a:ext cx="17" cy="14"/>
            </a:xfrm>
            <a:custGeom>
              <a:avLst/>
              <a:gdLst>
                <a:gd name="T0" fmla="*/ 33 w 33"/>
                <a:gd name="T1" fmla="*/ 18 h 29"/>
                <a:gd name="T2" fmla="*/ 31 w 33"/>
                <a:gd name="T3" fmla="*/ 23 h 29"/>
                <a:gd name="T4" fmla="*/ 27 w 33"/>
                <a:gd name="T5" fmla="*/ 28 h 29"/>
                <a:gd name="T6" fmla="*/ 21 w 33"/>
                <a:gd name="T7" fmla="*/ 29 h 29"/>
                <a:gd name="T8" fmla="*/ 15 w 33"/>
                <a:gd name="T9" fmla="*/ 28 h 29"/>
                <a:gd name="T10" fmla="*/ 8 w 33"/>
                <a:gd name="T11" fmla="*/ 25 h 29"/>
                <a:gd name="T12" fmla="*/ 4 w 33"/>
                <a:gd name="T13" fmla="*/ 22 h 29"/>
                <a:gd name="T14" fmla="*/ 2 w 33"/>
                <a:gd name="T15" fmla="*/ 18 h 29"/>
                <a:gd name="T16" fmla="*/ 0 w 33"/>
                <a:gd name="T17" fmla="*/ 12 h 29"/>
                <a:gd name="T18" fmla="*/ 3 w 33"/>
                <a:gd name="T19" fmla="*/ 7 h 29"/>
                <a:gd name="T20" fmla="*/ 7 w 33"/>
                <a:gd name="T21" fmla="*/ 3 h 29"/>
                <a:gd name="T22" fmla="*/ 12 w 33"/>
                <a:gd name="T23" fmla="*/ 1 h 29"/>
                <a:gd name="T24" fmla="*/ 17 w 33"/>
                <a:gd name="T25" fmla="*/ 0 h 29"/>
                <a:gd name="T26" fmla="*/ 23 w 33"/>
                <a:gd name="T27" fmla="*/ 2 h 29"/>
                <a:gd name="T28" fmla="*/ 29 w 33"/>
                <a:gd name="T29" fmla="*/ 6 h 29"/>
                <a:gd name="T30" fmla="*/ 33 w 33"/>
                <a:gd name="T31" fmla="*/ 12 h 29"/>
                <a:gd name="T32" fmla="*/ 33 w 33"/>
                <a:gd name="T33" fmla="*/ 1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33" y="18"/>
                  </a:moveTo>
                  <a:lnTo>
                    <a:pt x="31" y="23"/>
                  </a:lnTo>
                  <a:lnTo>
                    <a:pt x="27" y="28"/>
                  </a:lnTo>
                  <a:lnTo>
                    <a:pt x="21" y="29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5" name="Freeform 322"/>
            <p:cNvSpPr>
              <a:spLocks/>
            </p:cNvSpPr>
            <p:nvPr/>
          </p:nvSpPr>
          <p:spPr bwMode="auto">
            <a:xfrm>
              <a:off x="1073" y="931"/>
              <a:ext cx="18" cy="15"/>
            </a:xfrm>
            <a:custGeom>
              <a:avLst/>
              <a:gdLst>
                <a:gd name="T0" fmla="*/ 32 w 36"/>
                <a:gd name="T1" fmla="*/ 27 h 29"/>
                <a:gd name="T2" fmla="*/ 25 w 36"/>
                <a:gd name="T3" fmla="*/ 29 h 29"/>
                <a:gd name="T4" fmla="*/ 17 w 36"/>
                <a:gd name="T5" fmla="*/ 29 h 29"/>
                <a:gd name="T6" fmla="*/ 8 w 36"/>
                <a:gd name="T7" fmla="*/ 27 h 29"/>
                <a:gd name="T8" fmla="*/ 3 w 36"/>
                <a:gd name="T9" fmla="*/ 24 h 29"/>
                <a:gd name="T10" fmla="*/ 0 w 36"/>
                <a:gd name="T11" fmla="*/ 19 h 29"/>
                <a:gd name="T12" fmla="*/ 0 w 36"/>
                <a:gd name="T13" fmla="*/ 13 h 29"/>
                <a:gd name="T14" fmla="*/ 3 w 36"/>
                <a:gd name="T15" fmla="*/ 7 h 29"/>
                <a:gd name="T16" fmla="*/ 5 w 36"/>
                <a:gd name="T17" fmla="*/ 3 h 29"/>
                <a:gd name="T18" fmla="*/ 12 w 36"/>
                <a:gd name="T19" fmla="*/ 0 h 29"/>
                <a:gd name="T20" fmla="*/ 20 w 36"/>
                <a:gd name="T21" fmla="*/ 0 h 29"/>
                <a:gd name="T22" fmla="*/ 28 w 36"/>
                <a:gd name="T23" fmla="*/ 4 h 29"/>
                <a:gd name="T24" fmla="*/ 32 w 36"/>
                <a:gd name="T25" fmla="*/ 8 h 29"/>
                <a:gd name="T26" fmla="*/ 34 w 36"/>
                <a:gd name="T27" fmla="*/ 13 h 29"/>
                <a:gd name="T28" fmla="*/ 36 w 36"/>
                <a:gd name="T29" fmla="*/ 19 h 29"/>
                <a:gd name="T30" fmla="*/ 36 w 36"/>
                <a:gd name="T31" fmla="*/ 23 h 29"/>
                <a:gd name="T32" fmla="*/ 32 w 36"/>
                <a:gd name="T33" fmla="*/ 2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32" y="27"/>
                  </a:moveTo>
                  <a:lnTo>
                    <a:pt x="25" y="29"/>
                  </a:lnTo>
                  <a:lnTo>
                    <a:pt x="17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6" name="Freeform 323"/>
            <p:cNvSpPr>
              <a:spLocks/>
            </p:cNvSpPr>
            <p:nvPr/>
          </p:nvSpPr>
          <p:spPr bwMode="auto">
            <a:xfrm>
              <a:off x="1116" y="917"/>
              <a:ext cx="17" cy="15"/>
            </a:xfrm>
            <a:custGeom>
              <a:avLst/>
              <a:gdLst>
                <a:gd name="T0" fmla="*/ 32 w 36"/>
                <a:gd name="T1" fmla="*/ 26 h 31"/>
                <a:gd name="T2" fmla="*/ 27 w 36"/>
                <a:gd name="T3" fmla="*/ 29 h 31"/>
                <a:gd name="T4" fmla="*/ 19 w 36"/>
                <a:gd name="T5" fmla="*/ 31 h 31"/>
                <a:gd name="T6" fmla="*/ 11 w 36"/>
                <a:gd name="T7" fmla="*/ 31 h 31"/>
                <a:gd name="T8" fmla="*/ 4 w 36"/>
                <a:gd name="T9" fmla="*/ 26 h 31"/>
                <a:gd name="T10" fmla="*/ 0 w 36"/>
                <a:gd name="T11" fmla="*/ 20 h 31"/>
                <a:gd name="T12" fmla="*/ 2 w 36"/>
                <a:gd name="T13" fmla="*/ 13 h 31"/>
                <a:gd name="T14" fmla="*/ 4 w 36"/>
                <a:gd name="T15" fmla="*/ 8 h 31"/>
                <a:gd name="T16" fmla="*/ 10 w 36"/>
                <a:gd name="T17" fmla="*/ 4 h 31"/>
                <a:gd name="T18" fmla="*/ 15 w 36"/>
                <a:gd name="T19" fmla="*/ 1 h 31"/>
                <a:gd name="T20" fmla="*/ 21 w 36"/>
                <a:gd name="T21" fmla="*/ 0 h 31"/>
                <a:gd name="T22" fmla="*/ 28 w 36"/>
                <a:gd name="T23" fmla="*/ 1 h 31"/>
                <a:gd name="T24" fmla="*/ 33 w 36"/>
                <a:gd name="T25" fmla="*/ 5 h 31"/>
                <a:gd name="T26" fmla="*/ 36 w 36"/>
                <a:gd name="T27" fmla="*/ 10 h 31"/>
                <a:gd name="T28" fmla="*/ 36 w 36"/>
                <a:gd name="T29" fmla="*/ 17 h 31"/>
                <a:gd name="T30" fmla="*/ 34 w 36"/>
                <a:gd name="T31" fmla="*/ 22 h 31"/>
                <a:gd name="T32" fmla="*/ 32 w 36"/>
                <a:gd name="T33" fmla="*/ 2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6"/>
                  </a:moveTo>
                  <a:lnTo>
                    <a:pt x="27" y="29"/>
                  </a:lnTo>
                  <a:lnTo>
                    <a:pt x="19" y="31"/>
                  </a:lnTo>
                  <a:lnTo>
                    <a:pt x="11" y="31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7" name="Freeform 324"/>
            <p:cNvSpPr>
              <a:spLocks/>
            </p:cNvSpPr>
            <p:nvPr/>
          </p:nvSpPr>
          <p:spPr bwMode="auto">
            <a:xfrm>
              <a:off x="1142" y="938"/>
              <a:ext cx="18" cy="15"/>
            </a:xfrm>
            <a:custGeom>
              <a:avLst/>
              <a:gdLst>
                <a:gd name="T0" fmla="*/ 27 w 35"/>
                <a:gd name="T1" fmla="*/ 29 h 29"/>
                <a:gd name="T2" fmla="*/ 32 w 35"/>
                <a:gd name="T3" fmla="*/ 25 h 29"/>
                <a:gd name="T4" fmla="*/ 35 w 35"/>
                <a:gd name="T5" fmla="*/ 19 h 29"/>
                <a:gd name="T6" fmla="*/ 35 w 35"/>
                <a:gd name="T7" fmla="*/ 12 h 29"/>
                <a:gd name="T8" fmla="*/ 34 w 35"/>
                <a:gd name="T9" fmla="*/ 7 h 29"/>
                <a:gd name="T10" fmla="*/ 29 w 35"/>
                <a:gd name="T11" fmla="*/ 4 h 29"/>
                <a:gd name="T12" fmla="*/ 21 w 35"/>
                <a:gd name="T13" fmla="*/ 1 h 29"/>
                <a:gd name="T14" fmla="*/ 12 w 35"/>
                <a:gd name="T15" fmla="*/ 0 h 29"/>
                <a:gd name="T16" fmla="*/ 5 w 35"/>
                <a:gd name="T17" fmla="*/ 3 h 29"/>
                <a:gd name="T18" fmla="*/ 1 w 35"/>
                <a:gd name="T19" fmla="*/ 6 h 29"/>
                <a:gd name="T20" fmla="*/ 0 w 35"/>
                <a:gd name="T21" fmla="*/ 10 h 29"/>
                <a:gd name="T22" fmla="*/ 0 w 35"/>
                <a:gd name="T23" fmla="*/ 15 h 29"/>
                <a:gd name="T24" fmla="*/ 0 w 35"/>
                <a:gd name="T25" fmla="*/ 20 h 29"/>
                <a:gd name="T26" fmla="*/ 4 w 35"/>
                <a:gd name="T27" fmla="*/ 24 h 29"/>
                <a:gd name="T28" fmla="*/ 12 w 35"/>
                <a:gd name="T29" fmla="*/ 27 h 29"/>
                <a:gd name="T30" fmla="*/ 21 w 35"/>
                <a:gd name="T31" fmla="*/ 29 h 29"/>
                <a:gd name="T32" fmla="*/ 27 w 35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9"/>
                <a:gd name="T53" fmla="*/ 35 w 3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9">
                  <a:moveTo>
                    <a:pt x="27" y="29"/>
                  </a:moveTo>
                  <a:lnTo>
                    <a:pt x="32" y="25"/>
                  </a:lnTo>
                  <a:lnTo>
                    <a:pt x="35" y="19"/>
                  </a:lnTo>
                  <a:lnTo>
                    <a:pt x="35" y="12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8" name="Freeform 325"/>
            <p:cNvSpPr>
              <a:spLocks/>
            </p:cNvSpPr>
            <p:nvPr/>
          </p:nvSpPr>
          <p:spPr bwMode="auto">
            <a:xfrm>
              <a:off x="1158" y="913"/>
              <a:ext cx="16" cy="13"/>
            </a:xfrm>
            <a:custGeom>
              <a:avLst/>
              <a:gdLst>
                <a:gd name="T0" fmla="*/ 32 w 32"/>
                <a:gd name="T1" fmla="*/ 11 h 26"/>
                <a:gd name="T2" fmla="*/ 32 w 32"/>
                <a:gd name="T3" fmla="*/ 15 h 26"/>
                <a:gd name="T4" fmla="*/ 31 w 32"/>
                <a:gd name="T5" fmla="*/ 19 h 26"/>
                <a:gd name="T6" fmla="*/ 27 w 32"/>
                <a:gd name="T7" fmla="*/ 24 h 26"/>
                <a:gd name="T8" fmla="*/ 19 w 32"/>
                <a:gd name="T9" fmla="*/ 26 h 26"/>
                <a:gd name="T10" fmla="*/ 11 w 32"/>
                <a:gd name="T11" fmla="*/ 26 h 26"/>
                <a:gd name="T12" fmla="*/ 6 w 32"/>
                <a:gd name="T13" fmla="*/ 24 h 26"/>
                <a:gd name="T14" fmla="*/ 2 w 32"/>
                <a:gd name="T15" fmla="*/ 20 h 26"/>
                <a:gd name="T16" fmla="*/ 0 w 32"/>
                <a:gd name="T17" fmla="*/ 16 h 26"/>
                <a:gd name="T18" fmla="*/ 2 w 32"/>
                <a:gd name="T19" fmla="*/ 12 h 26"/>
                <a:gd name="T20" fmla="*/ 4 w 32"/>
                <a:gd name="T21" fmla="*/ 6 h 26"/>
                <a:gd name="T22" fmla="*/ 10 w 32"/>
                <a:gd name="T23" fmla="*/ 2 h 26"/>
                <a:gd name="T24" fmla="*/ 14 w 32"/>
                <a:gd name="T25" fmla="*/ 0 h 26"/>
                <a:gd name="T26" fmla="*/ 19 w 32"/>
                <a:gd name="T27" fmla="*/ 0 h 26"/>
                <a:gd name="T28" fmla="*/ 25 w 32"/>
                <a:gd name="T29" fmla="*/ 3 h 26"/>
                <a:gd name="T30" fmla="*/ 31 w 32"/>
                <a:gd name="T31" fmla="*/ 6 h 26"/>
                <a:gd name="T32" fmla="*/ 32 w 32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32" y="11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7" y="24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6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9" name="Freeform 326"/>
            <p:cNvSpPr>
              <a:spLocks/>
            </p:cNvSpPr>
            <p:nvPr/>
          </p:nvSpPr>
          <p:spPr bwMode="auto">
            <a:xfrm>
              <a:off x="1135" y="889"/>
              <a:ext cx="14" cy="15"/>
            </a:xfrm>
            <a:custGeom>
              <a:avLst/>
              <a:gdLst>
                <a:gd name="T0" fmla="*/ 19 w 27"/>
                <a:gd name="T1" fmla="*/ 0 h 29"/>
                <a:gd name="T2" fmla="*/ 25 w 27"/>
                <a:gd name="T3" fmla="*/ 3 h 29"/>
                <a:gd name="T4" fmla="*/ 27 w 27"/>
                <a:gd name="T5" fmla="*/ 6 h 29"/>
                <a:gd name="T6" fmla="*/ 27 w 27"/>
                <a:gd name="T7" fmla="*/ 11 h 29"/>
                <a:gd name="T8" fmla="*/ 27 w 27"/>
                <a:gd name="T9" fmla="*/ 18 h 29"/>
                <a:gd name="T10" fmla="*/ 23 w 27"/>
                <a:gd name="T11" fmla="*/ 23 h 29"/>
                <a:gd name="T12" fmla="*/ 18 w 27"/>
                <a:gd name="T13" fmla="*/ 26 h 29"/>
                <a:gd name="T14" fmla="*/ 13 w 27"/>
                <a:gd name="T15" fmla="*/ 28 h 29"/>
                <a:gd name="T16" fmla="*/ 7 w 27"/>
                <a:gd name="T17" fmla="*/ 29 h 29"/>
                <a:gd name="T18" fmla="*/ 4 w 27"/>
                <a:gd name="T19" fmla="*/ 28 h 29"/>
                <a:gd name="T20" fmla="*/ 1 w 27"/>
                <a:gd name="T21" fmla="*/ 24 h 29"/>
                <a:gd name="T22" fmla="*/ 0 w 27"/>
                <a:gd name="T23" fmla="*/ 19 h 29"/>
                <a:gd name="T24" fmla="*/ 0 w 27"/>
                <a:gd name="T25" fmla="*/ 13 h 29"/>
                <a:gd name="T26" fmla="*/ 2 w 27"/>
                <a:gd name="T27" fmla="*/ 9 h 29"/>
                <a:gd name="T28" fmla="*/ 6 w 27"/>
                <a:gd name="T29" fmla="*/ 5 h 29"/>
                <a:gd name="T30" fmla="*/ 13 w 27"/>
                <a:gd name="T31" fmla="*/ 1 h 29"/>
                <a:gd name="T32" fmla="*/ 19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19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0" name="Freeform 327"/>
            <p:cNvSpPr>
              <a:spLocks/>
            </p:cNvSpPr>
            <p:nvPr/>
          </p:nvSpPr>
          <p:spPr bwMode="auto">
            <a:xfrm>
              <a:off x="1107" y="899"/>
              <a:ext cx="17" cy="16"/>
            </a:xfrm>
            <a:custGeom>
              <a:avLst/>
              <a:gdLst>
                <a:gd name="T0" fmla="*/ 31 w 34"/>
                <a:gd name="T1" fmla="*/ 16 h 31"/>
                <a:gd name="T2" fmla="*/ 28 w 34"/>
                <a:gd name="T3" fmla="*/ 21 h 31"/>
                <a:gd name="T4" fmla="*/ 24 w 34"/>
                <a:gd name="T5" fmla="*/ 27 h 31"/>
                <a:gd name="T6" fmla="*/ 18 w 34"/>
                <a:gd name="T7" fmla="*/ 30 h 31"/>
                <a:gd name="T8" fmla="*/ 10 w 34"/>
                <a:gd name="T9" fmla="*/ 31 h 31"/>
                <a:gd name="T10" fmla="*/ 4 w 34"/>
                <a:gd name="T11" fmla="*/ 29 h 31"/>
                <a:gd name="T12" fmla="*/ 0 w 34"/>
                <a:gd name="T13" fmla="*/ 26 h 31"/>
                <a:gd name="T14" fmla="*/ 0 w 34"/>
                <a:gd name="T15" fmla="*/ 20 h 31"/>
                <a:gd name="T16" fmla="*/ 1 w 34"/>
                <a:gd name="T17" fmla="*/ 14 h 31"/>
                <a:gd name="T18" fmla="*/ 5 w 34"/>
                <a:gd name="T19" fmla="*/ 8 h 31"/>
                <a:gd name="T20" fmla="*/ 12 w 34"/>
                <a:gd name="T21" fmla="*/ 3 h 31"/>
                <a:gd name="T22" fmla="*/ 18 w 34"/>
                <a:gd name="T23" fmla="*/ 1 h 31"/>
                <a:gd name="T24" fmla="*/ 25 w 34"/>
                <a:gd name="T25" fmla="*/ 0 h 31"/>
                <a:gd name="T26" fmla="*/ 29 w 34"/>
                <a:gd name="T27" fmla="*/ 1 h 31"/>
                <a:gd name="T28" fmla="*/ 33 w 34"/>
                <a:gd name="T29" fmla="*/ 5 h 31"/>
                <a:gd name="T30" fmla="*/ 34 w 34"/>
                <a:gd name="T31" fmla="*/ 11 h 31"/>
                <a:gd name="T32" fmla="*/ 31 w 34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1"/>
                <a:gd name="T53" fmla="*/ 34 w 3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1">
                  <a:moveTo>
                    <a:pt x="31" y="16"/>
                  </a:moveTo>
                  <a:lnTo>
                    <a:pt x="28" y="21"/>
                  </a:lnTo>
                  <a:lnTo>
                    <a:pt x="24" y="27"/>
                  </a:lnTo>
                  <a:lnTo>
                    <a:pt x="18" y="30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8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4" y="1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1" name="Freeform 328"/>
            <p:cNvSpPr>
              <a:spLocks/>
            </p:cNvSpPr>
            <p:nvPr/>
          </p:nvSpPr>
          <p:spPr bwMode="auto">
            <a:xfrm>
              <a:off x="1086" y="897"/>
              <a:ext cx="17" cy="13"/>
            </a:xfrm>
            <a:custGeom>
              <a:avLst/>
              <a:gdLst>
                <a:gd name="T0" fmla="*/ 6 w 33"/>
                <a:gd name="T1" fmla="*/ 24 h 27"/>
                <a:gd name="T2" fmla="*/ 2 w 33"/>
                <a:gd name="T3" fmla="*/ 21 h 27"/>
                <a:gd name="T4" fmla="*/ 0 w 33"/>
                <a:gd name="T5" fmla="*/ 17 h 27"/>
                <a:gd name="T6" fmla="*/ 0 w 33"/>
                <a:gd name="T7" fmla="*/ 12 h 27"/>
                <a:gd name="T8" fmla="*/ 3 w 33"/>
                <a:gd name="T9" fmla="*/ 8 h 27"/>
                <a:gd name="T10" fmla="*/ 8 w 33"/>
                <a:gd name="T11" fmla="*/ 5 h 27"/>
                <a:gd name="T12" fmla="*/ 14 w 33"/>
                <a:gd name="T13" fmla="*/ 2 h 27"/>
                <a:gd name="T14" fmla="*/ 19 w 33"/>
                <a:gd name="T15" fmla="*/ 0 h 27"/>
                <a:gd name="T16" fmla="*/ 24 w 33"/>
                <a:gd name="T17" fmla="*/ 2 h 27"/>
                <a:gd name="T18" fmla="*/ 29 w 33"/>
                <a:gd name="T19" fmla="*/ 4 h 27"/>
                <a:gd name="T20" fmla="*/ 32 w 33"/>
                <a:gd name="T21" fmla="*/ 8 h 27"/>
                <a:gd name="T22" fmla="*/ 33 w 33"/>
                <a:gd name="T23" fmla="*/ 13 h 27"/>
                <a:gd name="T24" fmla="*/ 32 w 33"/>
                <a:gd name="T25" fmla="*/ 18 h 27"/>
                <a:gd name="T26" fmla="*/ 27 w 33"/>
                <a:gd name="T27" fmla="*/ 22 h 27"/>
                <a:gd name="T28" fmla="*/ 21 w 33"/>
                <a:gd name="T29" fmla="*/ 26 h 27"/>
                <a:gd name="T30" fmla="*/ 14 w 33"/>
                <a:gd name="T31" fmla="*/ 27 h 27"/>
                <a:gd name="T32" fmla="*/ 6 w 33"/>
                <a:gd name="T33" fmla="*/ 2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6" y="24"/>
                  </a:move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8"/>
                  </a:lnTo>
                  <a:lnTo>
                    <a:pt x="27" y="22"/>
                  </a:lnTo>
                  <a:lnTo>
                    <a:pt x="21" y="26"/>
                  </a:lnTo>
                  <a:lnTo>
                    <a:pt x="14" y="2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2" name="Freeform 329"/>
            <p:cNvSpPr>
              <a:spLocks/>
            </p:cNvSpPr>
            <p:nvPr/>
          </p:nvSpPr>
          <p:spPr bwMode="auto">
            <a:xfrm>
              <a:off x="1152" y="828"/>
              <a:ext cx="140" cy="74"/>
            </a:xfrm>
            <a:custGeom>
              <a:avLst/>
              <a:gdLst>
                <a:gd name="T0" fmla="*/ 4 w 280"/>
                <a:gd name="T1" fmla="*/ 121 h 148"/>
                <a:gd name="T2" fmla="*/ 9 w 280"/>
                <a:gd name="T3" fmla="*/ 127 h 148"/>
                <a:gd name="T4" fmla="*/ 10 w 280"/>
                <a:gd name="T5" fmla="*/ 132 h 148"/>
                <a:gd name="T6" fmla="*/ 25 w 280"/>
                <a:gd name="T7" fmla="*/ 122 h 148"/>
                <a:gd name="T8" fmla="*/ 52 w 280"/>
                <a:gd name="T9" fmla="*/ 130 h 148"/>
                <a:gd name="T10" fmla="*/ 107 w 280"/>
                <a:gd name="T11" fmla="*/ 144 h 148"/>
                <a:gd name="T12" fmla="*/ 150 w 280"/>
                <a:gd name="T13" fmla="*/ 148 h 148"/>
                <a:gd name="T14" fmla="*/ 158 w 280"/>
                <a:gd name="T15" fmla="*/ 144 h 148"/>
                <a:gd name="T16" fmla="*/ 120 w 280"/>
                <a:gd name="T17" fmla="*/ 142 h 148"/>
                <a:gd name="T18" fmla="*/ 74 w 280"/>
                <a:gd name="T19" fmla="*/ 129 h 148"/>
                <a:gd name="T20" fmla="*/ 43 w 280"/>
                <a:gd name="T21" fmla="*/ 113 h 148"/>
                <a:gd name="T22" fmla="*/ 48 w 280"/>
                <a:gd name="T23" fmla="*/ 107 h 148"/>
                <a:gd name="T24" fmla="*/ 70 w 280"/>
                <a:gd name="T25" fmla="*/ 100 h 148"/>
                <a:gd name="T26" fmla="*/ 91 w 280"/>
                <a:gd name="T27" fmla="*/ 98 h 148"/>
                <a:gd name="T28" fmla="*/ 135 w 280"/>
                <a:gd name="T29" fmla="*/ 111 h 148"/>
                <a:gd name="T30" fmla="*/ 180 w 280"/>
                <a:gd name="T31" fmla="*/ 118 h 148"/>
                <a:gd name="T32" fmla="*/ 203 w 280"/>
                <a:gd name="T33" fmla="*/ 113 h 148"/>
                <a:gd name="T34" fmla="*/ 187 w 280"/>
                <a:gd name="T35" fmla="*/ 112 h 148"/>
                <a:gd name="T36" fmla="*/ 163 w 280"/>
                <a:gd name="T37" fmla="*/ 109 h 148"/>
                <a:gd name="T38" fmla="*/ 140 w 280"/>
                <a:gd name="T39" fmla="*/ 103 h 148"/>
                <a:gd name="T40" fmla="*/ 108 w 280"/>
                <a:gd name="T41" fmla="*/ 93 h 148"/>
                <a:gd name="T42" fmla="*/ 101 w 280"/>
                <a:gd name="T43" fmla="*/ 86 h 148"/>
                <a:gd name="T44" fmla="*/ 121 w 280"/>
                <a:gd name="T45" fmla="*/ 80 h 148"/>
                <a:gd name="T46" fmla="*/ 141 w 280"/>
                <a:gd name="T47" fmla="*/ 77 h 148"/>
                <a:gd name="T48" fmla="*/ 157 w 280"/>
                <a:gd name="T49" fmla="*/ 76 h 148"/>
                <a:gd name="T50" fmla="*/ 176 w 280"/>
                <a:gd name="T51" fmla="*/ 82 h 148"/>
                <a:gd name="T52" fmla="*/ 195 w 280"/>
                <a:gd name="T53" fmla="*/ 89 h 148"/>
                <a:gd name="T54" fmla="*/ 220 w 280"/>
                <a:gd name="T55" fmla="*/ 92 h 148"/>
                <a:gd name="T56" fmla="*/ 205 w 280"/>
                <a:gd name="T57" fmla="*/ 85 h 148"/>
                <a:gd name="T58" fmla="*/ 187 w 280"/>
                <a:gd name="T59" fmla="*/ 77 h 148"/>
                <a:gd name="T60" fmla="*/ 175 w 280"/>
                <a:gd name="T61" fmla="*/ 71 h 148"/>
                <a:gd name="T62" fmla="*/ 211 w 280"/>
                <a:gd name="T63" fmla="*/ 65 h 148"/>
                <a:gd name="T64" fmla="*/ 256 w 280"/>
                <a:gd name="T65" fmla="*/ 59 h 148"/>
                <a:gd name="T66" fmla="*/ 280 w 280"/>
                <a:gd name="T67" fmla="*/ 55 h 148"/>
                <a:gd name="T68" fmla="*/ 267 w 280"/>
                <a:gd name="T69" fmla="*/ 50 h 148"/>
                <a:gd name="T70" fmla="*/ 229 w 280"/>
                <a:gd name="T71" fmla="*/ 51 h 148"/>
                <a:gd name="T72" fmla="*/ 184 w 280"/>
                <a:gd name="T73" fmla="*/ 57 h 148"/>
                <a:gd name="T74" fmla="*/ 169 w 280"/>
                <a:gd name="T75" fmla="*/ 48 h 148"/>
                <a:gd name="T76" fmla="*/ 192 w 280"/>
                <a:gd name="T77" fmla="*/ 6 h 148"/>
                <a:gd name="T78" fmla="*/ 191 w 280"/>
                <a:gd name="T79" fmla="*/ 1 h 148"/>
                <a:gd name="T80" fmla="*/ 176 w 280"/>
                <a:gd name="T81" fmla="*/ 14 h 148"/>
                <a:gd name="T82" fmla="*/ 157 w 280"/>
                <a:gd name="T83" fmla="*/ 40 h 148"/>
                <a:gd name="T84" fmla="*/ 145 w 280"/>
                <a:gd name="T85" fmla="*/ 60 h 148"/>
                <a:gd name="T86" fmla="*/ 121 w 280"/>
                <a:gd name="T87" fmla="*/ 65 h 148"/>
                <a:gd name="T88" fmla="*/ 94 w 280"/>
                <a:gd name="T89" fmla="*/ 72 h 148"/>
                <a:gd name="T90" fmla="*/ 83 w 280"/>
                <a:gd name="T91" fmla="*/ 62 h 148"/>
                <a:gd name="T92" fmla="*/ 102 w 280"/>
                <a:gd name="T93" fmla="*/ 13 h 148"/>
                <a:gd name="T94" fmla="*/ 102 w 280"/>
                <a:gd name="T95" fmla="*/ 5 h 148"/>
                <a:gd name="T96" fmla="*/ 76 w 280"/>
                <a:gd name="T97" fmla="*/ 42 h 148"/>
                <a:gd name="T98" fmla="*/ 53 w 280"/>
                <a:gd name="T99" fmla="*/ 85 h 148"/>
                <a:gd name="T100" fmla="*/ 30 w 280"/>
                <a:gd name="T101" fmla="*/ 102 h 148"/>
                <a:gd name="T102" fmla="*/ 21 w 280"/>
                <a:gd name="T103" fmla="*/ 102 h 148"/>
                <a:gd name="T104" fmla="*/ 28 w 280"/>
                <a:gd name="T105" fmla="*/ 64 h 148"/>
                <a:gd name="T106" fmla="*/ 26 w 280"/>
                <a:gd name="T107" fmla="*/ 47 h 148"/>
                <a:gd name="T108" fmla="*/ 0 w 280"/>
                <a:gd name="T109" fmla="*/ 119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148"/>
                <a:gd name="T167" fmla="*/ 280 w 280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148">
                  <a:moveTo>
                    <a:pt x="0" y="119"/>
                  </a:moveTo>
                  <a:lnTo>
                    <a:pt x="2" y="120"/>
                  </a:lnTo>
                  <a:lnTo>
                    <a:pt x="4" y="121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8" y="125"/>
                  </a:lnTo>
                  <a:lnTo>
                    <a:pt x="52" y="130"/>
                  </a:lnTo>
                  <a:lnTo>
                    <a:pt x="69" y="135"/>
                  </a:lnTo>
                  <a:lnTo>
                    <a:pt x="87" y="140"/>
                  </a:lnTo>
                  <a:lnTo>
                    <a:pt x="107" y="144"/>
                  </a:lnTo>
                  <a:lnTo>
                    <a:pt x="124" y="147"/>
                  </a:lnTo>
                  <a:lnTo>
                    <a:pt x="140" y="148"/>
                  </a:lnTo>
                  <a:lnTo>
                    <a:pt x="150" y="148"/>
                  </a:lnTo>
                  <a:lnTo>
                    <a:pt x="161" y="146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0" y="144"/>
                  </a:lnTo>
                  <a:lnTo>
                    <a:pt x="136" y="144"/>
                  </a:lnTo>
                  <a:lnTo>
                    <a:pt x="120" y="142"/>
                  </a:lnTo>
                  <a:lnTo>
                    <a:pt x="104" y="137"/>
                  </a:lnTo>
                  <a:lnTo>
                    <a:pt x="89" y="133"/>
                  </a:lnTo>
                  <a:lnTo>
                    <a:pt x="74" y="129"/>
                  </a:lnTo>
                  <a:lnTo>
                    <a:pt x="61" y="123"/>
                  </a:lnTo>
                  <a:lnTo>
                    <a:pt x="51" y="118"/>
                  </a:lnTo>
                  <a:lnTo>
                    <a:pt x="43" y="113"/>
                  </a:lnTo>
                  <a:lnTo>
                    <a:pt x="40" y="109"/>
                  </a:lnTo>
                  <a:lnTo>
                    <a:pt x="43" y="107"/>
                  </a:lnTo>
                  <a:lnTo>
                    <a:pt x="48" y="107"/>
                  </a:lnTo>
                  <a:lnTo>
                    <a:pt x="55" y="105"/>
                  </a:lnTo>
                  <a:lnTo>
                    <a:pt x="63" y="102"/>
                  </a:lnTo>
                  <a:lnTo>
                    <a:pt x="70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8"/>
                  </a:lnTo>
                  <a:lnTo>
                    <a:pt x="104" y="102"/>
                  </a:lnTo>
                  <a:lnTo>
                    <a:pt x="119" y="106"/>
                  </a:lnTo>
                  <a:lnTo>
                    <a:pt x="135" y="111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0" y="118"/>
                  </a:lnTo>
                  <a:lnTo>
                    <a:pt x="191" y="117"/>
                  </a:lnTo>
                  <a:lnTo>
                    <a:pt x="199" y="115"/>
                  </a:lnTo>
                  <a:lnTo>
                    <a:pt x="203" y="113"/>
                  </a:lnTo>
                  <a:lnTo>
                    <a:pt x="201" y="112"/>
                  </a:lnTo>
                  <a:lnTo>
                    <a:pt x="193" y="112"/>
                  </a:lnTo>
                  <a:lnTo>
                    <a:pt x="187" y="112"/>
                  </a:lnTo>
                  <a:lnTo>
                    <a:pt x="179" y="112"/>
                  </a:lnTo>
                  <a:lnTo>
                    <a:pt x="171" y="111"/>
                  </a:lnTo>
                  <a:lnTo>
                    <a:pt x="163" y="109"/>
                  </a:lnTo>
                  <a:lnTo>
                    <a:pt x="156" y="108"/>
                  </a:lnTo>
                  <a:lnTo>
                    <a:pt x="148" y="106"/>
                  </a:lnTo>
                  <a:lnTo>
                    <a:pt x="140" y="103"/>
                  </a:lnTo>
                  <a:lnTo>
                    <a:pt x="132" y="101"/>
                  </a:lnTo>
                  <a:lnTo>
                    <a:pt x="119" y="97"/>
                  </a:lnTo>
                  <a:lnTo>
                    <a:pt x="108" y="93"/>
                  </a:lnTo>
                  <a:lnTo>
                    <a:pt x="101" y="91"/>
                  </a:lnTo>
                  <a:lnTo>
                    <a:pt x="95" y="88"/>
                  </a:lnTo>
                  <a:lnTo>
                    <a:pt x="101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1" y="80"/>
                  </a:lnTo>
                  <a:lnTo>
                    <a:pt x="128" y="79"/>
                  </a:lnTo>
                  <a:lnTo>
                    <a:pt x="136" y="78"/>
                  </a:lnTo>
                  <a:lnTo>
                    <a:pt x="141" y="77"/>
                  </a:lnTo>
                  <a:lnTo>
                    <a:pt x="146" y="76"/>
                  </a:lnTo>
                  <a:lnTo>
                    <a:pt x="150" y="75"/>
                  </a:lnTo>
                  <a:lnTo>
                    <a:pt x="157" y="76"/>
                  </a:lnTo>
                  <a:lnTo>
                    <a:pt x="162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5"/>
                  </a:lnTo>
                  <a:lnTo>
                    <a:pt x="190" y="87"/>
                  </a:lnTo>
                  <a:lnTo>
                    <a:pt x="195" y="89"/>
                  </a:lnTo>
                  <a:lnTo>
                    <a:pt x="205" y="92"/>
                  </a:lnTo>
                  <a:lnTo>
                    <a:pt x="216" y="93"/>
                  </a:lnTo>
                  <a:lnTo>
                    <a:pt x="220" y="92"/>
                  </a:lnTo>
                  <a:lnTo>
                    <a:pt x="216" y="89"/>
                  </a:lnTo>
                  <a:lnTo>
                    <a:pt x="211" y="87"/>
                  </a:lnTo>
                  <a:lnTo>
                    <a:pt x="205" y="85"/>
                  </a:lnTo>
                  <a:lnTo>
                    <a:pt x="199" y="82"/>
                  </a:lnTo>
                  <a:lnTo>
                    <a:pt x="192" y="79"/>
                  </a:lnTo>
                  <a:lnTo>
                    <a:pt x="187" y="77"/>
                  </a:lnTo>
                  <a:lnTo>
                    <a:pt x="182" y="75"/>
                  </a:lnTo>
                  <a:lnTo>
                    <a:pt x="178" y="73"/>
                  </a:lnTo>
                  <a:lnTo>
                    <a:pt x="175" y="71"/>
                  </a:lnTo>
                  <a:lnTo>
                    <a:pt x="184" y="70"/>
                  </a:lnTo>
                  <a:lnTo>
                    <a:pt x="196" y="68"/>
                  </a:lnTo>
                  <a:lnTo>
                    <a:pt x="211" y="65"/>
                  </a:lnTo>
                  <a:lnTo>
                    <a:pt x="226" y="63"/>
                  </a:lnTo>
                  <a:lnTo>
                    <a:pt x="242" y="61"/>
                  </a:lnTo>
                  <a:lnTo>
                    <a:pt x="256" y="59"/>
                  </a:lnTo>
                  <a:lnTo>
                    <a:pt x="267" y="57"/>
                  </a:lnTo>
                  <a:lnTo>
                    <a:pt x="273" y="56"/>
                  </a:lnTo>
                  <a:lnTo>
                    <a:pt x="280" y="55"/>
                  </a:lnTo>
                  <a:lnTo>
                    <a:pt x="280" y="52"/>
                  </a:lnTo>
                  <a:lnTo>
                    <a:pt x="276" y="51"/>
                  </a:lnTo>
                  <a:lnTo>
                    <a:pt x="267" y="50"/>
                  </a:lnTo>
                  <a:lnTo>
                    <a:pt x="258" y="50"/>
                  </a:lnTo>
                  <a:lnTo>
                    <a:pt x="245" y="50"/>
                  </a:lnTo>
                  <a:lnTo>
                    <a:pt x="229" y="51"/>
                  </a:lnTo>
                  <a:lnTo>
                    <a:pt x="213" y="52"/>
                  </a:lnTo>
                  <a:lnTo>
                    <a:pt x="197" y="55"/>
                  </a:lnTo>
                  <a:lnTo>
                    <a:pt x="184" y="57"/>
                  </a:lnTo>
                  <a:lnTo>
                    <a:pt x="173" y="59"/>
                  </a:lnTo>
                  <a:lnTo>
                    <a:pt x="165" y="61"/>
                  </a:lnTo>
                  <a:lnTo>
                    <a:pt x="169" y="48"/>
                  </a:lnTo>
                  <a:lnTo>
                    <a:pt x="175" y="32"/>
                  </a:lnTo>
                  <a:lnTo>
                    <a:pt x="183" y="16"/>
                  </a:lnTo>
                  <a:lnTo>
                    <a:pt x="192" y="6"/>
                  </a:lnTo>
                  <a:lnTo>
                    <a:pt x="196" y="2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6" y="4"/>
                  </a:lnTo>
                  <a:lnTo>
                    <a:pt x="182" y="8"/>
                  </a:lnTo>
                  <a:lnTo>
                    <a:pt x="176" y="14"/>
                  </a:lnTo>
                  <a:lnTo>
                    <a:pt x="170" y="22"/>
                  </a:lnTo>
                  <a:lnTo>
                    <a:pt x="163" y="31"/>
                  </a:lnTo>
                  <a:lnTo>
                    <a:pt x="157" y="40"/>
                  </a:lnTo>
                  <a:lnTo>
                    <a:pt x="150" y="48"/>
                  </a:lnTo>
                  <a:lnTo>
                    <a:pt x="146" y="55"/>
                  </a:lnTo>
                  <a:lnTo>
                    <a:pt x="145" y="60"/>
                  </a:lnTo>
                  <a:lnTo>
                    <a:pt x="138" y="61"/>
                  </a:lnTo>
                  <a:lnTo>
                    <a:pt x="131" y="63"/>
                  </a:lnTo>
                  <a:lnTo>
                    <a:pt x="121" y="65"/>
                  </a:lnTo>
                  <a:lnTo>
                    <a:pt x="112" y="68"/>
                  </a:lnTo>
                  <a:lnTo>
                    <a:pt x="103" y="70"/>
                  </a:lnTo>
                  <a:lnTo>
                    <a:pt x="94" y="72"/>
                  </a:lnTo>
                  <a:lnTo>
                    <a:pt x="87" y="74"/>
                  </a:lnTo>
                  <a:lnTo>
                    <a:pt x="82" y="75"/>
                  </a:lnTo>
                  <a:lnTo>
                    <a:pt x="83" y="62"/>
                  </a:lnTo>
                  <a:lnTo>
                    <a:pt x="89" y="44"/>
                  </a:lnTo>
                  <a:lnTo>
                    <a:pt x="95" y="26"/>
                  </a:lnTo>
                  <a:lnTo>
                    <a:pt x="102" y="13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7" y="24"/>
                  </a:lnTo>
                  <a:lnTo>
                    <a:pt x="76" y="42"/>
                  </a:lnTo>
                  <a:lnTo>
                    <a:pt x="68" y="61"/>
                  </a:lnTo>
                  <a:lnTo>
                    <a:pt x="65" y="78"/>
                  </a:lnTo>
                  <a:lnTo>
                    <a:pt x="53" y="85"/>
                  </a:lnTo>
                  <a:lnTo>
                    <a:pt x="44" y="91"/>
                  </a:lnTo>
                  <a:lnTo>
                    <a:pt x="36" y="98"/>
                  </a:lnTo>
                  <a:lnTo>
                    <a:pt x="30" y="102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1" y="102"/>
                  </a:lnTo>
                  <a:lnTo>
                    <a:pt x="22" y="97"/>
                  </a:lnTo>
                  <a:lnTo>
                    <a:pt x="25" y="84"/>
                  </a:lnTo>
                  <a:lnTo>
                    <a:pt x="28" y="64"/>
                  </a:lnTo>
                  <a:lnTo>
                    <a:pt x="34" y="45"/>
                  </a:lnTo>
                  <a:lnTo>
                    <a:pt x="38" y="32"/>
                  </a:lnTo>
                  <a:lnTo>
                    <a:pt x="26" y="47"/>
                  </a:lnTo>
                  <a:lnTo>
                    <a:pt x="14" y="72"/>
                  </a:lnTo>
                  <a:lnTo>
                    <a:pt x="5" y="9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3" name="Freeform 330"/>
            <p:cNvSpPr>
              <a:spLocks/>
            </p:cNvSpPr>
            <p:nvPr/>
          </p:nvSpPr>
          <p:spPr bwMode="auto">
            <a:xfrm>
              <a:off x="1161" y="948"/>
              <a:ext cx="97" cy="94"/>
            </a:xfrm>
            <a:custGeom>
              <a:avLst/>
              <a:gdLst>
                <a:gd name="T0" fmla="*/ 6 w 194"/>
                <a:gd name="T1" fmla="*/ 3 h 187"/>
                <a:gd name="T2" fmla="*/ 2 w 194"/>
                <a:gd name="T3" fmla="*/ 8 h 187"/>
                <a:gd name="T4" fmla="*/ 8 w 194"/>
                <a:gd name="T5" fmla="*/ 17 h 187"/>
                <a:gd name="T6" fmla="*/ 19 w 194"/>
                <a:gd name="T7" fmla="*/ 32 h 187"/>
                <a:gd name="T8" fmla="*/ 18 w 194"/>
                <a:gd name="T9" fmla="*/ 50 h 187"/>
                <a:gd name="T10" fmla="*/ 21 w 194"/>
                <a:gd name="T11" fmla="*/ 92 h 187"/>
                <a:gd name="T12" fmla="*/ 27 w 194"/>
                <a:gd name="T13" fmla="*/ 113 h 187"/>
                <a:gd name="T14" fmla="*/ 32 w 194"/>
                <a:gd name="T15" fmla="*/ 115 h 187"/>
                <a:gd name="T16" fmla="*/ 31 w 194"/>
                <a:gd name="T17" fmla="*/ 96 h 187"/>
                <a:gd name="T18" fmla="*/ 34 w 194"/>
                <a:gd name="T19" fmla="*/ 62 h 187"/>
                <a:gd name="T20" fmla="*/ 42 w 194"/>
                <a:gd name="T21" fmla="*/ 54 h 187"/>
                <a:gd name="T22" fmla="*/ 53 w 194"/>
                <a:gd name="T23" fmla="*/ 60 h 187"/>
                <a:gd name="T24" fmla="*/ 64 w 194"/>
                <a:gd name="T25" fmla="*/ 69 h 187"/>
                <a:gd name="T26" fmla="*/ 73 w 194"/>
                <a:gd name="T27" fmla="*/ 77 h 187"/>
                <a:gd name="T28" fmla="*/ 80 w 194"/>
                <a:gd name="T29" fmla="*/ 91 h 187"/>
                <a:gd name="T30" fmla="*/ 85 w 194"/>
                <a:gd name="T31" fmla="*/ 124 h 187"/>
                <a:gd name="T32" fmla="*/ 84 w 194"/>
                <a:gd name="T33" fmla="*/ 146 h 187"/>
                <a:gd name="T34" fmla="*/ 84 w 194"/>
                <a:gd name="T35" fmla="*/ 164 h 187"/>
                <a:gd name="T36" fmla="*/ 89 w 194"/>
                <a:gd name="T37" fmla="*/ 174 h 187"/>
                <a:gd name="T38" fmla="*/ 91 w 194"/>
                <a:gd name="T39" fmla="*/ 168 h 187"/>
                <a:gd name="T40" fmla="*/ 90 w 194"/>
                <a:gd name="T41" fmla="*/ 153 h 187"/>
                <a:gd name="T42" fmla="*/ 95 w 194"/>
                <a:gd name="T43" fmla="*/ 139 h 187"/>
                <a:gd name="T44" fmla="*/ 98 w 194"/>
                <a:gd name="T45" fmla="*/ 126 h 187"/>
                <a:gd name="T46" fmla="*/ 98 w 194"/>
                <a:gd name="T47" fmla="*/ 101 h 187"/>
                <a:gd name="T48" fmla="*/ 110 w 194"/>
                <a:gd name="T49" fmla="*/ 104 h 187"/>
                <a:gd name="T50" fmla="*/ 137 w 194"/>
                <a:gd name="T51" fmla="*/ 133 h 187"/>
                <a:gd name="T52" fmla="*/ 165 w 194"/>
                <a:gd name="T53" fmla="*/ 162 h 187"/>
                <a:gd name="T54" fmla="*/ 186 w 194"/>
                <a:gd name="T55" fmla="*/ 183 h 187"/>
                <a:gd name="T56" fmla="*/ 188 w 194"/>
                <a:gd name="T57" fmla="*/ 180 h 187"/>
                <a:gd name="T58" fmla="*/ 176 w 194"/>
                <a:gd name="T59" fmla="*/ 161 h 187"/>
                <a:gd name="T60" fmla="*/ 163 w 194"/>
                <a:gd name="T61" fmla="*/ 143 h 187"/>
                <a:gd name="T62" fmla="*/ 153 w 194"/>
                <a:gd name="T63" fmla="*/ 128 h 187"/>
                <a:gd name="T64" fmla="*/ 148 w 194"/>
                <a:gd name="T65" fmla="*/ 119 h 187"/>
                <a:gd name="T66" fmla="*/ 137 w 194"/>
                <a:gd name="T67" fmla="*/ 109 h 187"/>
                <a:gd name="T68" fmla="*/ 124 w 194"/>
                <a:gd name="T69" fmla="*/ 97 h 187"/>
                <a:gd name="T70" fmla="*/ 111 w 194"/>
                <a:gd name="T71" fmla="*/ 87 h 187"/>
                <a:gd name="T72" fmla="*/ 112 w 194"/>
                <a:gd name="T73" fmla="*/ 84 h 187"/>
                <a:gd name="T74" fmla="*/ 125 w 194"/>
                <a:gd name="T75" fmla="*/ 86 h 187"/>
                <a:gd name="T76" fmla="*/ 140 w 194"/>
                <a:gd name="T77" fmla="*/ 89 h 187"/>
                <a:gd name="T78" fmla="*/ 152 w 194"/>
                <a:gd name="T79" fmla="*/ 95 h 187"/>
                <a:gd name="T80" fmla="*/ 161 w 194"/>
                <a:gd name="T81" fmla="*/ 100 h 187"/>
                <a:gd name="T82" fmla="*/ 169 w 194"/>
                <a:gd name="T83" fmla="*/ 100 h 187"/>
                <a:gd name="T84" fmla="*/ 159 w 194"/>
                <a:gd name="T85" fmla="*/ 90 h 187"/>
                <a:gd name="T86" fmla="*/ 142 w 194"/>
                <a:gd name="T87" fmla="*/ 81 h 187"/>
                <a:gd name="T88" fmla="*/ 119 w 194"/>
                <a:gd name="T89" fmla="*/ 71 h 187"/>
                <a:gd name="T90" fmla="*/ 97 w 194"/>
                <a:gd name="T91" fmla="*/ 63 h 187"/>
                <a:gd name="T92" fmla="*/ 81 w 194"/>
                <a:gd name="T93" fmla="*/ 60 h 187"/>
                <a:gd name="T94" fmla="*/ 69 w 194"/>
                <a:gd name="T95" fmla="*/ 54 h 187"/>
                <a:gd name="T96" fmla="*/ 57 w 194"/>
                <a:gd name="T97" fmla="*/ 46 h 187"/>
                <a:gd name="T98" fmla="*/ 48 w 194"/>
                <a:gd name="T99" fmla="*/ 39 h 187"/>
                <a:gd name="T100" fmla="*/ 51 w 194"/>
                <a:gd name="T101" fmla="*/ 32 h 187"/>
                <a:gd name="T102" fmla="*/ 68 w 194"/>
                <a:gd name="T103" fmla="*/ 30 h 187"/>
                <a:gd name="T104" fmla="*/ 89 w 194"/>
                <a:gd name="T105" fmla="*/ 30 h 187"/>
                <a:gd name="T106" fmla="*/ 106 w 194"/>
                <a:gd name="T107" fmla="*/ 31 h 187"/>
                <a:gd name="T108" fmla="*/ 121 w 194"/>
                <a:gd name="T109" fmla="*/ 34 h 187"/>
                <a:gd name="T110" fmla="*/ 124 w 194"/>
                <a:gd name="T111" fmla="*/ 30 h 187"/>
                <a:gd name="T112" fmla="*/ 102 w 194"/>
                <a:gd name="T113" fmla="*/ 23 h 187"/>
                <a:gd name="T114" fmla="*/ 78 w 194"/>
                <a:gd name="T115" fmla="*/ 20 h 187"/>
                <a:gd name="T116" fmla="*/ 55 w 194"/>
                <a:gd name="T117" fmla="*/ 19 h 187"/>
                <a:gd name="T118" fmla="*/ 36 w 194"/>
                <a:gd name="T119" fmla="*/ 18 h 187"/>
                <a:gd name="T120" fmla="*/ 22 w 194"/>
                <a:gd name="T121" fmla="*/ 16 h 187"/>
                <a:gd name="T122" fmla="*/ 13 w 194"/>
                <a:gd name="T123" fmla="*/ 5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87"/>
                <a:gd name="T188" fmla="*/ 194 w 194"/>
                <a:gd name="T189" fmla="*/ 187 h 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87">
                  <a:moveTo>
                    <a:pt x="9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8" y="17"/>
                  </a:lnTo>
                  <a:lnTo>
                    <a:pt x="15" y="25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18" y="50"/>
                  </a:lnTo>
                  <a:lnTo>
                    <a:pt x="19" y="71"/>
                  </a:lnTo>
                  <a:lnTo>
                    <a:pt x="21" y="92"/>
                  </a:lnTo>
                  <a:lnTo>
                    <a:pt x="23" y="106"/>
                  </a:lnTo>
                  <a:lnTo>
                    <a:pt x="27" y="113"/>
                  </a:lnTo>
                  <a:lnTo>
                    <a:pt x="30" y="116"/>
                  </a:lnTo>
                  <a:lnTo>
                    <a:pt x="32" y="115"/>
                  </a:lnTo>
                  <a:lnTo>
                    <a:pt x="32" y="109"/>
                  </a:lnTo>
                  <a:lnTo>
                    <a:pt x="31" y="96"/>
                  </a:lnTo>
                  <a:lnTo>
                    <a:pt x="32" y="78"/>
                  </a:lnTo>
                  <a:lnTo>
                    <a:pt x="34" y="62"/>
                  </a:lnTo>
                  <a:lnTo>
                    <a:pt x="36" y="50"/>
                  </a:lnTo>
                  <a:lnTo>
                    <a:pt x="42" y="54"/>
                  </a:lnTo>
                  <a:lnTo>
                    <a:pt x="47" y="57"/>
                  </a:lnTo>
                  <a:lnTo>
                    <a:pt x="53" y="60"/>
                  </a:lnTo>
                  <a:lnTo>
                    <a:pt x="59" y="64"/>
                  </a:lnTo>
                  <a:lnTo>
                    <a:pt x="64" y="69"/>
                  </a:lnTo>
                  <a:lnTo>
                    <a:pt x="69" y="73"/>
                  </a:lnTo>
                  <a:lnTo>
                    <a:pt x="73" y="77"/>
                  </a:lnTo>
                  <a:lnTo>
                    <a:pt x="76" y="81"/>
                  </a:lnTo>
                  <a:lnTo>
                    <a:pt x="80" y="91"/>
                  </a:lnTo>
                  <a:lnTo>
                    <a:pt x="82" y="106"/>
                  </a:lnTo>
                  <a:lnTo>
                    <a:pt x="85" y="124"/>
                  </a:lnTo>
                  <a:lnTo>
                    <a:pt x="85" y="137"/>
                  </a:lnTo>
                  <a:lnTo>
                    <a:pt x="84" y="146"/>
                  </a:lnTo>
                  <a:lnTo>
                    <a:pt x="82" y="155"/>
                  </a:lnTo>
                  <a:lnTo>
                    <a:pt x="84" y="164"/>
                  </a:lnTo>
                  <a:lnTo>
                    <a:pt x="86" y="171"/>
                  </a:lnTo>
                  <a:lnTo>
                    <a:pt x="89" y="174"/>
                  </a:lnTo>
                  <a:lnTo>
                    <a:pt x="90" y="172"/>
                  </a:lnTo>
                  <a:lnTo>
                    <a:pt x="91" y="168"/>
                  </a:lnTo>
                  <a:lnTo>
                    <a:pt x="90" y="161"/>
                  </a:lnTo>
                  <a:lnTo>
                    <a:pt x="90" y="153"/>
                  </a:lnTo>
                  <a:lnTo>
                    <a:pt x="93" y="145"/>
                  </a:lnTo>
                  <a:lnTo>
                    <a:pt x="95" y="139"/>
                  </a:lnTo>
                  <a:lnTo>
                    <a:pt x="97" y="133"/>
                  </a:lnTo>
                  <a:lnTo>
                    <a:pt x="98" y="126"/>
                  </a:lnTo>
                  <a:lnTo>
                    <a:pt x="98" y="113"/>
                  </a:lnTo>
                  <a:lnTo>
                    <a:pt x="98" y="101"/>
                  </a:lnTo>
                  <a:lnTo>
                    <a:pt x="97" y="92"/>
                  </a:lnTo>
                  <a:lnTo>
                    <a:pt x="110" y="104"/>
                  </a:lnTo>
                  <a:lnTo>
                    <a:pt x="123" y="118"/>
                  </a:lnTo>
                  <a:lnTo>
                    <a:pt x="137" y="133"/>
                  </a:lnTo>
                  <a:lnTo>
                    <a:pt x="152" y="148"/>
                  </a:lnTo>
                  <a:lnTo>
                    <a:pt x="165" y="162"/>
                  </a:lnTo>
                  <a:lnTo>
                    <a:pt x="176" y="174"/>
                  </a:lnTo>
                  <a:lnTo>
                    <a:pt x="186" y="183"/>
                  </a:lnTo>
                  <a:lnTo>
                    <a:pt x="194" y="187"/>
                  </a:lnTo>
                  <a:lnTo>
                    <a:pt x="188" y="180"/>
                  </a:lnTo>
                  <a:lnTo>
                    <a:pt x="183" y="170"/>
                  </a:lnTo>
                  <a:lnTo>
                    <a:pt x="176" y="161"/>
                  </a:lnTo>
                  <a:lnTo>
                    <a:pt x="170" y="152"/>
                  </a:lnTo>
                  <a:lnTo>
                    <a:pt x="163" y="143"/>
                  </a:lnTo>
                  <a:lnTo>
                    <a:pt x="158" y="134"/>
                  </a:lnTo>
                  <a:lnTo>
                    <a:pt x="153" y="128"/>
                  </a:lnTo>
                  <a:lnTo>
                    <a:pt x="150" y="124"/>
                  </a:lnTo>
                  <a:lnTo>
                    <a:pt x="148" y="119"/>
                  </a:lnTo>
                  <a:lnTo>
                    <a:pt x="144" y="114"/>
                  </a:lnTo>
                  <a:lnTo>
                    <a:pt x="137" y="109"/>
                  </a:lnTo>
                  <a:lnTo>
                    <a:pt x="131" y="102"/>
                  </a:lnTo>
                  <a:lnTo>
                    <a:pt x="124" y="97"/>
                  </a:lnTo>
                  <a:lnTo>
                    <a:pt x="118" y="91"/>
                  </a:lnTo>
                  <a:lnTo>
                    <a:pt x="111" y="87"/>
                  </a:lnTo>
                  <a:lnTo>
                    <a:pt x="107" y="84"/>
                  </a:lnTo>
                  <a:lnTo>
                    <a:pt x="112" y="84"/>
                  </a:lnTo>
                  <a:lnTo>
                    <a:pt x="119" y="85"/>
                  </a:lnTo>
                  <a:lnTo>
                    <a:pt x="125" y="86"/>
                  </a:lnTo>
                  <a:lnTo>
                    <a:pt x="133" y="87"/>
                  </a:lnTo>
                  <a:lnTo>
                    <a:pt x="140" y="89"/>
                  </a:lnTo>
                  <a:lnTo>
                    <a:pt x="146" y="91"/>
                  </a:lnTo>
                  <a:lnTo>
                    <a:pt x="152" y="95"/>
                  </a:lnTo>
                  <a:lnTo>
                    <a:pt x="156" y="97"/>
                  </a:lnTo>
                  <a:lnTo>
                    <a:pt x="161" y="100"/>
                  </a:lnTo>
                  <a:lnTo>
                    <a:pt x="166" y="101"/>
                  </a:lnTo>
                  <a:lnTo>
                    <a:pt x="169" y="100"/>
                  </a:lnTo>
                  <a:lnTo>
                    <a:pt x="165" y="95"/>
                  </a:lnTo>
                  <a:lnTo>
                    <a:pt x="159" y="90"/>
                  </a:lnTo>
                  <a:lnTo>
                    <a:pt x="152" y="86"/>
                  </a:lnTo>
                  <a:lnTo>
                    <a:pt x="142" y="81"/>
                  </a:lnTo>
                  <a:lnTo>
                    <a:pt x="131" y="75"/>
                  </a:lnTo>
                  <a:lnTo>
                    <a:pt x="119" y="71"/>
                  </a:lnTo>
                  <a:lnTo>
                    <a:pt x="107" y="67"/>
                  </a:lnTo>
                  <a:lnTo>
                    <a:pt x="97" y="63"/>
                  </a:lnTo>
                  <a:lnTo>
                    <a:pt x="86" y="62"/>
                  </a:lnTo>
                  <a:lnTo>
                    <a:pt x="81" y="60"/>
                  </a:lnTo>
                  <a:lnTo>
                    <a:pt x="74" y="58"/>
                  </a:lnTo>
                  <a:lnTo>
                    <a:pt x="69" y="54"/>
                  </a:lnTo>
                  <a:lnTo>
                    <a:pt x="63" y="50"/>
                  </a:lnTo>
                  <a:lnTo>
                    <a:pt x="57" y="46"/>
                  </a:lnTo>
                  <a:lnTo>
                    <a:pt x="52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51" y="32"/>
                  </a:lnTo>
                  <a:lnTo>
                    <a:pt x="59" y="31"/>
                  </a:lnTo>
                  <a:lnTo>
                    <a:pt x="68" y="30"/>
                  </a:lnTo>
                  <a:lnTo>
                    <a:pt x="78" y="30"/>
                  </a:lnTo>
                  <a:lnTo>
                    <a:pt x="89" y="30"/>
                  </a:lnTo>
                  <a:lnTo>
                    <a:pt x="98" y="30"/>
                  </a:lnTo>
                  <a:lnTo>
                    <a:pt x="106" y="31"/>
                  </a:lnTo>
                  <a:lnTo>
                    <a:pt x="112" y="32"/>
                  </a:lnTo>
                  <a:lnTo>
                    <a:pt x="121" y="34"/>
                  </a:lnTo>
                  <a:lnTo>
                    <a:pt x="127" y="33"/>
                  </a:lnTo>
                  <a:lnTo>
                    <a:pt x="124" y="30"/>
                  </a:lnTo>
                  <a:lnTo>
                    <a:pt x="112" y="26"/>
                  </a:lnTo>
                  <a:lnTo>
                    <a:pt x="102" y="23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20"/>
                  </a:lnTo>
                  <a:lnTo>
                    <a:pt x="55" y="19"/>
                  </a:lnTo>
                  <a:lnTo>
                    <a:pt x="44" y="19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7" y="12"/>
                  </a:lnTo>
                  <a:lnTo>
                    <a:pt x="13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4" name="Freeform 331"/>
            <p:cNvSpPr>
              <a:spLocks/>
            </p:cNvSpPr>
            <p:nvPr/>
          </p:nvSpPr>
          <p:spPr bwMode="auto">
            <a:xfrm>
              <a:off x="1038" y="932"/>
              <a:ext cx="72" cy="122"/>
            </a:xfrm>
            <a:custGeom>
              <a:avLst/>
              <a:gdLst>
                <a:gd name="T0" fmla="*/ 124 w 143"/>
                <a:gd name="T1" fmla="*/ 43 h 246"/>
                <a:gd name="T2" fmla="*/ 114 w 143"/>
                <a:gd name="T3" fmla="*/ 53 h 246"/>
                <a:gd name="T4" fmla="*/ 107 w 143"/>
                <a:gd name="T5" fmla="*/ 50 h 246"/>
                <a:gd name="T6" fmla="*/ 99 w 143"/>
                <a:gd name="T7" fmla="*/ 71 h 246"/>
                <a:gd name="T8" fmla="*/ 116 w 143"/>
                <a:gd name="T9" fmla="*/ 110 h 246"/>
                <a:gd name="T10" fmla="*/ 124 w 143"/>
                <a:gd name="T11" fmla="*/ 152 h 246"/>
                <a:gd name="T12" fmla="*/ 119 w 143"/>
                <a:gd name="T13" fmla="*/ 149 h 246"/>
                <a:gd name="T14" fmla="*/ 101 w 143"/>
                <a:gd name="T15" fmla="*/ 106 h 246"/>
                <a:gd name="T16" fmla="*/ 76 w 143"/>
                <a:gd name="T17" fmla="*/ 132 h 246"/>
                <a:gd name="T18" fmla="*/ 69 w 143"/>
                <a:gd name="T19" fmla="*/ 180 h 246"/>
                <a:gd name="T20" fmla="*/ 67 w 143"/>
                <a:gd name="T21" fmla="*/ 222 h 246"/>
                <a:gd name="T22" fmla="*/ 61 w 143"/>
                <a:gd name="T23" fmla="*/ 221 h 246"/>
                <a:gd name="T24" fmla="*/ 63 w 143"/>
                <a:gd name="T25" fmla="*/ 195 h 246"/>
                <a:gd name="T26" fmla="*/ 55 w 143"/>
                <a:gd name="T27" fmla="*/ 186 h 246"/>
                <a:gd name="T28" fmla="*/ 39 w 143"/>
                <a:gd name="T29" fmla="*/ 215 h 246"/>
                <a:gd name="T30" fmla="*/ 19 w 143"/>
                <a:gd name="T31" fmla="*/ 239 h 246"/>
                <a:gd name="T32" fmla="*/ 2 w 143"/>
                <a:gd name="T33" fmla="*/ 246 h 246"/>
                <a:gd name="T34" fmla="*/ 18 w 143"/>
                <a:gd name="T35" fmla="*/ 229 h 246"/>
                <a:gd name="T36" fmla="*/ 46 w 143"/>
                <a:gd name="T37" fmla="*/ 178 h 246"/>
                <a:gd name="T38" fmla="*/ 31 w 143"/>
                <a:gd name="T39" fmla="*/ 179 h 246"/>
                <a:gd name="T40" fmla="*/ 14 w 143"/>
                <a:gd name="T41" fmla="*/ 182 h 246"/>
                <a:gd name="T42" fmla="*/ 2 w 143"/>
                <a:gd name="T43" fmla="*/ 188 h 246"/>
                <a:gd name="T44" fmla="*/ 5 w 143"/>
                <a:gd name="T45" fmla="*/ 182 h 246"/>
                <a:gd name="T46" fmla="*/ 21 w 143"/>
                <a:gd name="T47" fmla="*/ 175 h 246"/>
                <a:gd name="T48" fmla="*/ 42 w 143"/>
                <a:gd name="T49" fmla="*/ 166 h 246"/>
                <a:gd name="T50" fmla="*/ 56 w 143"/>
                <a:gd name="T51" fmla="*/ 144 h 246"/>
                <a:gd name="T52" fmla="*/ 77 w 143"/>
                <a:gd name="T53" fmla="*/ 95 h 246"/>
                <a:gd name="T54" fmla="*/ 47 w 143"/>
                <a:gd name="T55" fmla="*/ 94 h 246"/>
                <a:gd name="T56" fmla="*/ 19 w 143"/>
                <a:gd name="T57" fmla="*/ 96 h 246"/>
                <a:gd name="T58" fmla="*/ 4 w 143"/>
                <a:gd name="T59" fmla="*/ 102 h 246"/>
                <a:gd name="T60" fmla="*/ 6 w 143"/>
                <a:gd name="T61" fmla="*/ 96 h 246"/>
                <a:gd name="T62" fmla="*/ 30 w 143"/>
                <a:gd name="T63" fmla="*/ 88 h 246"/>
                <a:gd name="T64" fmla="*/ 63 w 143"/>
                <a:gd name="T65" fmla="*/ 79 h 246"/>
                <a:gd name="T66" fmla="*/ 84 w 143"/>
                <a:gd name="T67" fmla="*/ 73 h 246"/>
                <a:gd name="T68" fmla="*/ 93 w 143"/>
                <a:gd name="T69" fmla="*/ 47 h 246"/>
                <a:gd name="T70" fmla="*/ 74 w 143"/>
                <a:gd name="T71" fmla="*/ 40 h 246"/>
                <a:gd name="T72" fmla="*/ 51 w 143"/>
                <a:gd name="T73" fmla="*/ 46 h 246"/>
                <a:gd name="T74" fmla="*/ 27 w 143"/>
                <a:gd name="T75" fmla="*/ 53 h 246"/>
                <a:gd name="T76" fmla="*/ 12 w 143"/>
                <a:gd name="T77" fmla="*/ 60 h 246"/>
                <a:gd name="T78" fmla="*/ 2 w 143"/>
                <a:gd name="T79" fmla="*/ 62 h 246"/>
                <a:gd name="T80" fmla="*/ 18 w 143"/>
                <a:gd name="T81" fmla="*/ 47 h 246"/>
                <a:gd name="T82" fmla="*/ 39 w 143"/>
                <a:gd name="T83" fmla="*/ 28 h 246"/>
                <a:gd name="T84" fmla="*/ 57 w 143"/>
                <a:gd name="T85" fmla="*/ 18 h 246"/>
                <a:gd name="T86" fmla="*/ 61 w 143"/>
                <a:gd name="T87" fmla="*/ 28 h 246"/>
                <a:gd name="T88" fmla="*/ 71 w 143"/>
                <a:gd name="T89" fmla="*/ 37 h 246"/>
                <a:gd name="T90" fmla="*/ 89 w 143"/>
                <a:gd name="T91" fmla="*/ 40 h 246"/>
                <a:gd name="T92" fmla="*/ 105 w 143"/>
                <a:gd name="T93" fmla="*/ 37 h 246"/>
                <a:gd name="T94" fmla="*/ 112 w 143"/>
                <a:gd name="T95" fmla="*/ 22 h 246"/>
                <a:gd name="T96" fmla="*/ 129 w 143"/>
                <a:gd name="T97" fmla="*/ 7 h 246"/>
                <a:gd name="T98" fmla="*/ 135 w 143"/>
                <a:gd name="T99" fmla="*/ 8 h 246"/>
                <a:gd name="T100" fmla="*/ 120 w 143"/>
                <a:gd name="T101" fmla="*/ 27 h 246"/>
                <a:gd name="T102" fmla="*/ 133 w 143"/>
                <a:gd name="T103" fmla="*/ 37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246"/>
                <a:gd name="T158" fmla="*/ 143 w 143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246">
                  <a:moveTo>
                    <a:pt x="140" y="35"/>
                  </a:moveTo>
                  <a:lnTo>
                    <a:pt x="132" y="39"/>
                  </a:lnTo>
                  <a:lnTo>
                    <a:pt x="124" y="43"/>
                  </a:lnTo>
                  <a:lnTo>
                    <a:pt x="119" y="50"/>
                  </a:lnTo>
                  <a:lnTo>
                    <a:pt x="116" y="56"/>
                  </a:lnTo>
                  <a:lnTo>
                    <a:pt x="114" y="53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2" y="62"/>
                  </a:lnTo>
                  <a:lnTo>
                    <a:pt x="99" y="71"/>
                  </a:lnTo>
                  <a:lnTo>
                    <a:pt x="101" y="78"/>
                  </a:lnTo>
                  <a:lnTo>
                    <a:pt x="107" y="90"/>
                  </a:lnTo>
                  <a:lnTo>
                    <a:pt x="116" y="110"/>
                  </a:lnTo>
                  <a:lnTo>
                    <a:pt x="123" y="131"/>
                  </a:lnTo>
                  <a:lnTo>
                    <a:pt x="126" y="145"/>
                  </a:lnTo>
                  <a:lnTo>
                    <a:pt x="124" y="152"/>
                  </a:lnTo>
                  <a:lnTo>
                    <a:pt x="122" y="155"/>
                  </a:lnTo>
                  <a:lnTo>
                    <a:pt x="119" y="154"/>
                  </a:lnTo>
                  <a:lnTo>
                    <a:pt x="119" y="149"/>
                  </a:lnTo>
                  <a:lnTo>
                    <a:pt x="116" y="137"/>
                  </a:lnTo>
                  <a:lnTo>
                    <a:pt x="110" y="121"/>
                  </a:lnTo>
                  <a:lnTo>
                    <a:pt x="101" y="106"/>
                  </a:lnTo>
                  <a:lnTo>
                    <a:pt x="91" y="97"/>
                  </a:lnTo>
                  <a:lnTo>
                    <a:pt x="84" y="111"/>
                  </a:lnTo>
                  <a:lnTo>
                    <a:pt x="76" y="132"/>
                  </a:lnTo>
                  <a:lnTo>
                    <a:pt x="69" y="151"/>
                  </a:lnTo>
                  <a:lnTo>
                    <a:pt x="68" y="166"/>
                  </a:lnTo>
                  <a:lnTo>
                    <a:pt x="69" y="180"/>
                  </a:lnTo>
                  <a:lnTo>
                    <a:pt x="71" y="196"/>
                  </a:lnTo>
                  <a:lnTo>
                    <a:pt x="71" y="212"/>
                  </a:lnTo>
                  <a:lnTo>
                    <a:pt x="67" y="222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61" y="221"/>
                  </a:lnTo>
                  <a:lnTo>
                    <a:pt x="63" y="215"/>
                  </a:lnTo>
                  <a:lnTo>
                    <a:pt x="64" y="206"/>
                  </a:lnTo>
                  <a:lnTo>
                    <a:pt x="63" y="195"/>
                  </a:lnTo>
                  <a:lnTo>
                    <a:pt x="61" y="186"/>
                  </a:lnTo>
                  <a:lnTo>
                    <a:pt x="59" y="178"/>
                  </a:lnTo>
                  <a:lnTo>
                    <a:pt x="55" y="186"/>
                  </a:lnTo>
                  <a:lnTo>
                    <a:pt x="50" y="194"/>
                  </a:lnTo>
                  <a:lnTo>
                    <a:pt x="44" y="204"/>
                  </a:lnTo>
                  <a:lnTo>
                    <a:pt x="39" y="215"/>
                  </a:lnTo>
                  <a:lnTo>
                    <a:pt x="33" y="224"/>
                  </a:lnTo>
                  <a:lnTo>
                    <a:pt x="26" y="233"/>
                  </a:lnTo>
                  <a:lnTo>
                    <a:pt x="19" y="239"/>
                  </a:lnTo>
                  <a:lnTo>
                    <a:pt x="12" y="244"/>
                  </a:lnTo>
                  <a:lnTo>
                    <a:pt x="5" y="246"/>
                  </a:lnTo>
                  <a:lnTo>
                    <a:pt x="2" y="246"/>
                  </a:lnTo>
                  <a:lnTo>
                    <a:pt x="4" y="243"/>
                  </a:lnTo>
                  <a:lnTo>
                    <a:pt x="9" y="239"/>
                  </a:lnTo>
                  <a:lnTo>
                    <a:pt x="18" y="229"/>
                  </a:lnTo>
                  <a:lnTo>
                    <a:pt x="30" y="210"/>
                  </a:lnTo>
                  <a:lnTo>
                    <a:pt x="40" y="191"/>
                  </a:lnTo>
                  <a:lnTo>
                    <a:pt x="46" y="178"/>
                  </a:lnTo>
                  <a:lnTo>
                    <a:pt x="42" y="178"/>
                  </a:lnTo>
                  <a:lnTo>
                    <a:pt x="36" y="179"/>
                  </a:lnTo>
                  <a:lnTo>
                    <a:pt x="31" y="179"/>
                  </a:lnTo>
                  <a:lnTo>
                    <a:pt x="25" y="180"/>
                  </a:lnTo>
                  <a:lnTo>
                    <a:pt x="19" y="181"/>
                  </a:lnTo>
                  <a:lnTo>
                    <a:pt x="14" y="182"/>
                  </a:lnTo>
                  <a:lnTo>
                    <a:pt x="10" y="185"/>
                  </a:lnTo>
                  <a:lnTo>
                    <a:pt x="6" y="186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1" y="186"/>
                  </a:lnTo>
                  <a:lnTo>
                    <a:pt x="5" y="182"/>
                  </a:lnTo>
                  <a:lnTo>
                    <a:pt x="9" y="180"/>
                  </a:lnTo>
                  <a:lnTo>
                    <a:pt x="14" y="177"/>
                  </a:lnTo>
                  <a:lnTo>
                    <a:pt x="21" y="175"/>
                  </a:lnTo>
                  <a:lnTo>
                    <a:pt x="29" y="172"/>
                  </a:lnTo>
                  <a:lnTo>
                    <a:pt x="35" y="168"/>
                  </a:lnTo>
                  <a:lnTo>
                    <a:pt x="42" y="166"/>
                  </a:lnTo>
                  <a:lnTo>
                    <a:pt x="47" y="163"/>
                  </a:lnTo>
                  <a:lnTo>
                    <a:pt x="51" y="162"/>
                  </a:lnTo>
                  <a:lnTo>
                    <a:pt x="56" y="144"/>
                  </a:lnTo>
                  <a:lnTo>
                    <a:pt x="64" y="123"/>
                  </a:lnTo>
                  <a:lnTo>
                    <a:pt x="72" y="105"/>
                  </a:lnTo>
                  <a:lnTo>
                    <a:pt x="77" y="95"/>
                  </a:lnTo>
                  <a:lnTo>
                    <a:pt x="68" y="94"/>
                  </a:lnTo>
                  <a:lnTo>
                    <a:pt x="57" y="94"/>
                  </a:lnTo>
                  <a:lnTo>
                    <a:pt x="47" y="94"/>
                  </a:lnTo>
                  <a:lnTo>
                    <a:pt x="38" y="94"/>
                  </a:lnTo>
                  <a:lnTo>
                    <a:pt x="27" y="95"/>
                  </a:lnTo>
                  <a:lnTo>
                    <a:pt x="19" y="96"/>
                  </a:lnTo>
                  <a:lnTo>
                    <a:pt x="13" y="98"/>
                  </a:lnTo>
                  <a:lnTo>
                    <a:pt x="9" y="99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9" y="91"/>
                  </a:lnTo>
                  <a:lnTo>
                    <a:pt x="30" y="88"/>
                  </a:lnTo>
                  <a:lnTo>
                    <a:pt x="42" y="84"/>
                  </a:lnTo>
                  <a:lnTo>
                    <a:pt x="52" y="82"/>
                  </a:lnTo>
                  <a:lnTo>
                    <a:pt x="63" y="79"/>
                  </a:lnTo>
                  <a:lnTo>
                    <a:pt x="72" y="78"/>
                  </a:lnTo>
                  <a:lnTo>
                    <a:pt x="77" y="77"/>
                  </a:lnTo>
                  <a:lnTo>
                    <a:pt x="84" y="73"/>
                  </a:lnTo>
                  <a:lnTo>
                    <a:pt x="89" y="63"/>
                  </a:lnTo>
                  <a:lnTo>
                    <a:pt x="91" y="53"/>
                  </a:lnTo>
                  <a:lnTo>
                    <a:pt x="93" y="47"/>
                  </a:lnTo>
                  <a:lnTo>
                    <a:pt x="90" y="43"/>
                  </a:lnTo>
                  <a:lnTo>
                    <a:pt x="84" y="41"/>
                  </a:lnTo>
                  <a:lnTo>
                    <a:pt x="74" y="40"/>
                  </a:lnTo>
                  <a:lnTo>
                    <a:pt x="68" y="41"/>
                  </a:lnTo>
                  <a:lnTo>
                    <a:pt x="60" y="43"/>
                  </a:lnTo>
                  <a:lnTo>
                    <a:pt x="51" y="46"/>
                  </a:lnTo>
                  <a:lnTo>
                    <a:pt x="43" y="49"/>
                  </a:lnTo>
                  <a:lnTo>
                    <a:pt x="34" y="51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6" y="57"/>
                  </a:lnTo>
                  <a:lnTo>
                    <a:pt x="12" y="60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8" y="56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39" y="28"/>
                  </a:lnTo>
                  <a:lnTo>
                    <a:pt x="46" y="23"/>
                  </a:lnTo>
                  <a:lnTo>
                    <a:pt x="52" y="20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8"/>
                  </a:lnTo>
                  <a:lnTo>
                    <a:pt x="63" y="32"/>
                  </a:lnTo>
                  <a:lnTo>
                    <a:pt x="67" y="35"/>
                  </a:lnTo>
                  <a:lnTo>
                    <a:pt x="71" y="37"/>
                  </a:lnTo>
                  <a:lnTo>
                    <a:pt x="76" y="38"/>
                  </a:lnTo>
                  <a:lnTo>
                    <a:pt x="82" y="39"/>
                  </a:lnTo>
                  <a:lnTo>
                    <a:pt x="89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7"/>
                  </a:lnTo>
                  <a:lnTo>
                    <a:pt x="110" y="33"/>
                  </a:lnTo>
                  <a:lnTo>
                    <a:pt x="112" y="27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20" y="11"/>
                  </a:lnTo>
                  <a:lnTo>
                    <a:pt x="129" y="7"/>
                  </a:lnTo>
                  <a:lnTo>
                    <a:pt x="139" y="3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16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24" y="32"/>
                  </a:lnTo>
                  <a:lnTo>
                    <a:pt x="128" y="36"/>
                  </a:lnTo>
                  <a:lnTo>
                    <a:pt x="133" y="37"/>
                  </a:lnTo>
                  <a:lnTo>
                    <a:pt x="140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5" name="Freeform 332"/>
            <p:cNvSpPr>
              <a:spLocks/>
            </p:cNvSpPr>
            <p:nvPr/>
          </p:nvSpPr>
          <p:spPr bwMode="auto">
            <a:xfrm>
              <a:off x="1108" y="974"/>
              <a:ext cx="11" cy="15"/>
            </a:xfrm>
            <a:custGeom>
              <a:avLst/>
              <a:gdLst>
                <a:gd name="T0" fmla="*/ 0 w 22"/>
                <a:gd name="T1" fmla="*/ 0 h 32"/>
                <a:gd name="T2" fmla="*/ 5 w 22"/>
                <a:gd name="T3" fmla="*/ 1 h 32"/>
                <a:gd name="T4" fmla="*/ 10 w 22"/>
                <a:gd name="T5" fmla="*/ 1 h 32"/>
                <a:gd name="T6" fmla="*/ 15 w 22"/>
                <a:gd name="T7" fmla="*/ 1 h 32"/>
                <a:gd name="T8" fmla="*/ 19 w 22"/>
                <a:gd name="T9" fmla="*/ 0 h 32"/>
                <a:gd name="T10" fmla="*/ 21 w 22"/>
                <a:gd name="T11" fmla="*/ 8 h 32"/>
                <a:gd name="T12" fmla="*/ 22 w 22"/>
                <a:gd name="T13" fmla="*/ 15 h 32"/>
                <a:gd name="T14" fmla="*/ 21 w 22"/>
                <a:gd name="T15" fmla="*/ 22 h 32"/>
                <a:gd name="T16" fmla="*/ 19 w 22"/>
                <a:gd name="T17" fmla="*/ 29 h 32"/>
                <a:gd name="T18" fmla="*/ 18 w 22"/>
                <a:gd name="T19" fmla="*/ 32 h 32"/>
                <a:gd name="T20" fmla="*/ 17 w 22"/>
                <a:gd name="T21" fmla="*/ 32 h 32"/>
                <a:gd name="T22" fmla="*/ 15 w 22"/>
                <a:gd name="T23" fmla="*/ 31 h 32"/>
                <a:gd name="T24" fmla="*/ 15 w 22"/>
                <a:gd name="T25" fmla="*/ 27 h 32"/>
                <a:gd name="T26" fmla="*/ 14 w 22"/>
                <a:gd name="T27" fmla="*/ 22 h 32"/>
                <a:gd name="T28" fmla="*/ 10 w 22"/>
                <a:gd name="T29" fmla="*/ 14 h 32"/>
                <a:gd name="T30" fmla="*/ 5 w 22"/>
                <a:gd name="T31" fmla="*/ 7 h 32"/>
                <a:gd name="T32" fmla="*/ 0 w 2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2"/>
                <a:gd name="T53" fmla="*/ 22 w 2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2">
                  <a:moveTo>
                    <a:pt x="0" y="0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8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0" y="14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6" name="Freeform 333"/>
            <p:cNvSpPr>
              <a:spLocks/>
            </p:cNvSpPr>
            <p:nvPr/>
          </p:nvSpPr>
          <p:spPr bwMode="auto">
            <a:xfrm>
              <a:off x="819" y="869"/>
              <a:ext cx="219" cy="108"/>
            </a:xfrm>
            <a:custGeom>
              <a:avLst/>
              <a:gdLst>
                <a:gd name="T0" fmla="*/ 394 w 439"/>
                <a:gd name="T1" fmla="*/ 80 h 216"/>
                <a:gd name="T2" fmla="*/ 352 w 439"/>
                <a:gd name="T3" fmla="*/ 96 h 216"/>
                <a:gd name="T4" fmla="*/ 321 w 439"/>
                <a:gd name="T5" fmla="*/ 145 h 216"/>
                <a:gd name="T6" fmla="*/ 284 w 439"/>
                <a:gd name="T7" fmla="*/ 181 h 216"/>
                <a:gd name="T8" fmla="*/ 238 w 439"/>
                <a:gd name="T9" fmla="*/ 212 h 216"/>
                <a:gd name="T10" fmla="*/ 225 w 439"/>
                <a:gd name="T11" fmla="*/ 213 h 216"/>
                <a:gd name="T12" fmla="*/ 254 w 439"/>
                <a:gd name="T13" fmla="*/ 191 h 216"/>
                <a:gd name="T14" fmla="*/ 299 w 439"/>
                <a:gd name="T15" fmla="*/ 156 h 216"/>
                <a:gd name="T16" fmla="*/ 320 w 439"/>
                <a:gd name="T17" fmla="*/ 119 h 216"/>
                <a:gd name="T18" fmla="*/ 317 w 439"/>
                <a:gd name="T19" fmla="*/ 108 h 216"/>
                <a:gd name="T20" fmla="*/ 290 w 439"/>
                <a:gd name="T21" fmla="*/ 120 h 216"/>
                <a:gd name="T22" fmla="*/ 255 w 439"/>
                <a:gd name="T23" fmla="*/ 134 h 216"/>
                <a:gd name="T24" fmla="*/ 208 w 439"/>
                <a:gd name="T25" fmla="*/ 171 h 216"/>
                <a:gd name="T26" fmla="*/ 143 w 439"/>
                <a:gd name="T27" fmla="*/ 201 h 216"/>
                <a:gd name="T28" fmla="*/ 119 w 439"/>
                <a:gd name="T29" fmla="*/ 202 h 216"/>
                <a:gd name="T30" fmla="*/ 173 w 439"/>
                <a:gd name="T31" fmla="*/ 178 h 216"/>
                <a:gd name="T32" fmla="*/ 227 w 439"/>
                <a:gd name="T33" fmla="*/ 138 h 216"/>
                <a:gd name="T34" fmla="*/ 223 w 439"/>
                <a:gd name="T35" fmla="*/ 129 h 216"/>
                <a:gd name="T36" fmla="*/ 193 w 439"/>
                <a:gd name="T37" fmla="*/ 131 h 216"/>
                <a:gd name="T38" fmla="*/ 166 w 439"/>
                <a:gd name="T39" fmla="*/ 133 h 216"/>
                <a:gd name="T40" fmla="*/ 118 w 439"/>
                <a:gd name="T41" fmla="*/ 152 h 216"/>
                <a:gd name="T42" fmla="*/ 54 w 439"/>
                <a:gd name="T43" fmla="*/ 171 h 216"/>
                <a:gd name="T44" fmla="*/ 37 w 439"/>
                <a:gd name="T45" fmla="*/ 169 h 216"/>
                <a:gd name="T46" fmla="*/ 87 w 439"/>
                <a:gd name="T47" fmla="*/ 156 h 216"/>
                <a:gd name="T48" fmla="*/ 131 w 439"/>
                <a:gd name="T49" fmla="*/ 133 h 216"/>
                <a:gd name="T50" fmla="*/ 88 w 439"/>
                <a:gd name="T51" fmla="*/ 124 h 216"/>
                <a:gd name="T52" fmla="*/ 26 w 439"/>
                <a:gd name="T53" fmla="*/ 131 h 216"/>
                <a:gd name="T54" fmla="*/ 0 w 439"/>
                <a:gd name="T55" fmla="*/ 135 h 216"/>
                <a:gd name="T56" fmla="*/ 39 w 439"/>
                <a:gd name="T57" fmla="*/ 119 h 216"/>
                <a:gd name="T58" fmla="*/ 114 w 439"/>
                <a:gd name="T59" fmla="*/ 110 h 216"/>
                <a:gd name="T60" fmla="*/ 107 w 439"/>
                <a:gd name="T61" fmla="*/ 93 h 216"/>
                <a:gd name="T62" fmla="*/ 64 w 439"/>
                <a:gd name="T63" fmla="*/ 68 h 216"/>
                <a:gd name="T64" fmla="*/ 49 w 439"/>
                <a:gd name="T65" fmla="*/ 56 h 216"/>
                <a:gd name="T66" fmla="*/ 94 w 439"/>
                <a:gd name="T67" fmla="*/ 73 h 216"/>
                <a:gd name="T68" fmla="*/ 153 w 439"/>
                <a:gd name="T69" fmla="*/ 102 h 216"/>
                <a:gd name="T70" fmla="*/ 183 w 439"/>
                <a:gd name="T71" fmla="*/ 108 h 216"/>
                <a:gd name="T72" fmla="*/ 217 w 439"/>
                <a:gd name="T73" fmla="*/ 108 h 216"/>
                <a:gd name="T74" fmla="*/ 207 w 439"/>
                <a:gd name="T75" fmla="*/ 88 h 216"/>
                <a:gd name="T76" fmla="*/ 177 w 439"/>
                <a:gd name="T77" fmla="*/ 62 h 216"/>
                <a:gd name="T78" fmla="*/ 155 w 439"/>
                <a:gd name="T79" fmla="*/ 48 h 216"/>
                <a:gd name="T80" fmla="*/ 135 w 439"/>
                <a:gd name="T81" fmla="*/ 37 h 216"/>
                <a:gd name="T82" fmla="*/ 127 w 439"/>
                <a:gd name="T83" fmla="*/ 23 h 216"/>
                <a:gd name="T84" fmla="*/ 180 w 439"/>
                <a:gd name="T85" fmla="*/ 56 h 216"/>
                <a:gd name="T86" fmla="*/ 232 w 439"/>
                <a:gd name="T87" fmla="*/ 90 h 216"/>
                <a:gd name="T88" fmla="*/ 258 w 439"/>
                <a:gd name="T89" fmla="*/ 101 h 216"/>
                <a:gd name="T90" fmla="*/ 287 w 439"/>
                <a:gd name="T91" fmla="*/ 96 h 216"/>
                <a:gd name="T92" fmla="*/ 316 w 439"/>
                <a:gd name="T93" fmla="*/ 90 h 216"/>
                <a:gd name="T94" fmla="*/ 321 w 439"/>
                <a:gd name="T95" fmla="*/ 79 h 216"/>
                <a:gd name="T96" fmla="*/ 286 w 439"/>
                <a:gd name="T97" fmla="*/ 50 h 216"/>
                <a:gd name="T98" fmla="*/ 232 w 439"/>
                <a:gd name="T99" fmla="*/ 12 h 216"/>
                <a:gd name="T100" fmla="*/ 227 w 439"/>
                <a:gd name="T101" fmla="*/ 2 h 216"/>
                <a:gd name="T102" fmla="*/ 279 w 439"/>
                <a:gd name="T103" fmla="*/ 34 h 216"/>
                <a:gd name="T104" fmla="*/ 334 w 439"/>
                <a:gd name="T105" fmla="*/ 68 h 216"/>
                <a:gd name="T106" fmla="*/ 371 w 439"/>
                <a:gd name="T107" fmla="*/ 67 h 216"/>
                <a:gd name="T108" fmla="*/ 428 w 439"/>
                <a:gd name="T109" fmla="*/ 58 h 216"/>
                <a:gd name="T110" fmla="*/ 428 w 439"/>
                <a:gd name="T111" fmla="*/ 63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9"/>
                <a:gd name="T169" fmla="*/ 0 h 216"/>
                <a:gd name="T170" fmla="*/ 439 w 439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9" h="216">
                  <a:moveTo>
                    <a:pt x="420" y="68"/>
                  </a:moveTo>
                  <a:lnTo>
                    <a:pt x="414" y="72"/>
                  </a:lnTo>
                  <a:lnTo>
                    <a:pt x="405" y="76"/>
                  </a:lnTo>
                  <a:lnTo>
                    <a:pt x="394" y="80"/>
                  </a:lnTo>
                  <a:lnTo>
                    <a:pt x="381" y="85"/>
                  </a:lnTo>
                  <a:lnTo>
                    <a:pt x="369" y="89"/>
                  </a:lnTo>
                  <a:lnTo>
                    <a:pt x="359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3" y="109"/>
                  </a:lnTo>
                  <a:lnTo>
                    <a:pt x="333" y="127"/>
                  </a:lnTo>
                  <a:lnTo>
                    <a:pt x="321" y="145"/>
                  </a:lnTo>
                  <a:lnTo>
                    <a:pt x="310" y="159"/>
                  </a:lnTo>
                  <a:lnTo>
                    <a:pt x="304" y="165"/>
                  </a:lnTo>
                  <a:lnTo>
                    <a:pt x="295" y="173"/>
                  </a:lnTo>
                  <a:lnTo>
                    <a:pt x="284" y="181"/>
                  </a:lnTo>
                  <a:lnTo>
                    <a:pt x="271" y="190"/>
                  </a:lnTo>
                  <a:lnTo>
                    <a:pt x="259" y="199"/>
                  </a:lnTo>
                  <a:lnTo>
                    <a:pt x="249" y="206"/>
                  </a:lnTo>
                  <a:lnTo>
                    <a:pt x="238" y="212"/>
                  </a:lnTo>
                  <a:lnTo>
                    <a:pt x="232" y="215"/>
                  </a:lnTo>
                  <a:lnTo>
                    <a:pt x="225" y="216"/>
                  </a:lnTo>
                  <a:lnTo>
                    <a:pt x="223" y="215"/>
                  </a:lnTo>
                  <a:lnTo>
                    <a:pt x="225" y="213"/>
                  </a:lnTo>
                  <a:lnTo>
                    <a:pt x="229" y="209"/>
                  </a:lnTo>
                  <a:lnTo>
                    <a:pt x="235" y="206"/>
                  </a:lnTo>
                  <a:lnTo>
                    <a:pt x="242" y="200"/>
                  </a:lnTo>
                  <a:lnTo>
                    <a:pt x="254" y="191"/>
                  </a:lnTo>
                  <a:lnTo>
                    <a:pt x="266" y="183"/>
                  </a:lnTo>
                  <a:lnTo>
                    <a:pt x="278" y="173"/>
                  </a:lnTo>
                  <a:lnTo>
                    <a:pt x="290" y="164"/>
                  </a:lnTo>
                  <a:lnTo>
                    <a:pt x="299" y="156"/>
                  </a:lnTo>
                  <a:lnTo>
                    <a:pt x="304" y="150"/>
                  </a:lnTo>
                  <a:lnTo>
                    <a:pt x="310" y="141"/>
                  </a:lnTo>
                  <a:lnTo>
                    <a:pt x="316" y="129"/>
                  </a:lnTo>
                  <a:lnTo>
                    <a:pt x="320" y="119"/>
                  </a:lnTo>
                  <a:lnTo>
                    <a:pt x="322" y="112"/>
                  </a:lnTo>
                  <a:lnTo>
                    <a:pt x="322" y="108"/>
                  </a:lnTo>
                  <a:lnTo>
                    <a:pt x="321" y="107"/>
                  </a:lnTo>
                  <a:lnTo>
                    <a:pt x="317" y="108"/>
                  </a:lnTo>
                  <a:lnTo>
                    <a:pt x="310" y="110"/>
                  </a:lnTo>
                  <a:lnTo>
                    <a:pt x="305" y="113"/>
                  </a:lnTo>
                  <a:lnTo>
                    <a:pt x="297" y="117"/>
                  </a:lnTo>
                  <a:lnTo>
                    <a:pt x="290" y="120"/>
                  </a:lnTo>
                  <a:lnTo>
                    <a:pt x="280" y="124"/>
                  </a:lnTo>
                  <a:lnTo>
                    <a:pt x="271" y="129"/>
                  </a:lnTo>
                  <a:lnTo>
                    <a:pt x="262" y="132"/>
                  </a:lnTo>
                  <a:lnTo>
                    <a:pt x="255" y="134"/>
                  </a:lnTo>
                  <a:lnTo>
                    <a:pt x="250" y="135"/>
                  </a:lnTo>
                  <a:lnTo>
                    <a:pt x="240" y="148"/>
                  </a:lnTo>
                  <a:lnTo>
                    <a:pt x="225" y="160"/>
                  </a:lnTo>
                  <a:lnTo>
                    <a:pt x="208" y="171"/>
                  </a:lnTo>
                  <a:lnTo>
                    <a:pt x="190" y="181"/>
                  </a:lnTo>
                  <a:lnTo>
                    <a:pt x="172" y="190"/>
                  </a:lnTo>
                  <a:lnTo>
                    <a:pt x="156" y="197"/>
                  </a:lnTo>
                  <a:lnTo>
                    <a:pt x="143" y="201"/>
                  </a:lnTo>
                  <a:lnTo>
                    <a:pt x="134" y="203"/>
                  </a:lnTo>
                  <a:lnTo>
                    <a:pt x="123" y="204"/>
                  </a:lnTo>
                  <a:lnTo>
                    <a:pt x="118" y="204"/>
                  </a:lnTo>
                  <a:lnTo>
                    <a:pt x="119" y="202"/>
                  </a:lnTo>
                  <a:lnTo>
                    <a:pt x="127" y="200"/>
                  </a:lnTo>
                  <a:lnTo>
                    <a:pt x="140" y="194"/>
                  </a:lnTo>
                  <a:lnTo>
                    <a:pt x="156" y="187"/>
                  </a:lnTo>
                  <a:lnTo>
                    <a:pt x="173" y="178"/>
                  </a:lnTo>
                  <a:lnTo>
                    <a:pt x="189" y="167"/>
                  </a:lnTo>
                  <a:lnTo>
                    <a:pt x="204" y="157"/>
                  </a:lnTo>
                  <a:lnTo>
                    <a:pt x="217" y="147"/>
                  </a:lnTo>
                  <a:lnTo>
                    <a:pt x="227" y="138"/>
                  </a:lnTo>
                  <a:lnTo>
                    <a:pt x="231" y="132"/>
                  </a:lnTo>
                  <a:lnTo>
                    <a:pt x="231" y="130"/>
                  </a:lnTo>
                  <a:lnTo>
                    <a:pt x="228" y="129"/>
                  </a:lnTo>
                  <a:lnTo>
                    <a:pt x="223" y="129"/>
                  </a:lnTo>
                  <a:lnTo>
                    <a:pt x="214" y="129"/>
                  </a:lnTo>
                  <a:lnTo>
                    <a:pt x="207" y="129"/>
                  </a:lnTo>
                  <a:lnTo>
                    <a:pt x="200" y="130"/>
                  </a:lnTo>
                  <a:lnTo>
                    <a:pt x="193" y="131"/>
                  </a:lnTo>
                  <a:lnTo>
                    <a:pt x="186" y="131"/>
                  </a:lnTo>
                  <a:lnTo>
                    <a:pt x="178" y="132"/>
                  </a:lnTo>
                  <a:lnTo>
                    <a:pt x="172" y="133"/>
                  </a:lnTo>
                  <a:lnTo>
                    <a:pt x="166" y="133"/>
                  </a:lnTo>
                  <a:lnTo>
                    <a:pt x="162" y="133"/>
                  </a:lnTo>
                  <a:lnTo>
                    <a:pt x="151" y="140"/>
                  </a:lnTo>
                  <a:lnTo>
                    <a:pt x="135" y="146"/>
                  </a:lnTo>
                  <a:lnTo>
                    <a:pt x="118" y="152"/>
                  </a:lnTo>
                  <a:lnTo>
                    <a:pt x="100" y="158"/>
                  </a:lnTo>
                  <a:lnTo>
                    <a:pt x="81" y="163"/>
                  </a:lnTo>
                  <a:lnTo>
                    <a:pt x="66" y="167"/>
                  </a:lnTo>
                  <a:lnTo>
                    <a:pt x="54" y="171"/>
                  </a:lnTo>
                  <a:lnTo>
                    <a:pt x="46" y="173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7" y="169"/>
                  </a:lnTo>
                  <a:lnTo>
                    <a:pt x="47" y="165"/>
                  </a:lnTo>
                  <a:lnTo>
                    <a:pt x="59" y="163"/>
                  </a:lnTo>
                  <a:lnTo>
                    <a:pt x="72" y="160"/>
                  </a:lnTo>
                  <a:lnTo>
                    <a:pt x="87" y="156"/>
                  </a:lnTo>
                  <a:lnTo>
                    <a:pt x="100" y="150"/>
                  </a:lnTo>
                  <a:lnTo>
                    <a:pt x="113" y="145"/>
                  </a:lnTo>
                  <a:lnTo>
                    <a:pt x="123" y="138"/>
                  </a:lnTo>
                  <a:lnTo>
                    <a:pt x="131" y="133"/>
                  </a:lnTo>
                  <a:lnTo>
                    <a:pt x="136" y="128"/>
                  </a:lnTo>
                  <a:lnTo>
                    <a:pt x="122" y="126"/>
                  </a:lnTo>
                  <a:lnTo>
                    <a:pt x="106" y="124"/>
                  </a:lnTo>
                  <a:lnTo>
                    <a:pt x="88" y="124"/>
                  </a:lnTo>
                  <a:lnTo>
                    <a:pt x="71" y="126"/>
                  </a:lnTo>
                  <a:lnTo>
                    <a:pt x="54" y="128"/>
                  </a:lnTo>
                  <a:lnTo>
                    <a:pt x="38" y="130"/>
                  </a:lnTo>
                  <a:lnTo>
                    <a:pt x="26" y="131"/>
                  </a:lnTo>
                  <a:lnTo>
                    <a:pt x="17" y="133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7" y="131"/>
                  </a:lnTo>
                  <a:lnTo>
                    <a:pt x="15" y="128"/>
                  </a:lnTo>
                  <a:lnTo>
                    <a:pt x="25" y="123"/>
                  </a:lnTo>
                  <a:lnTo>
                    <a:pt x="39" y="119"/>
                  </a:lnTo>
                  <a:lnTo>
                    <a:pt x="56" y="116"/>
                  </a:lnTo>
                  <a:lnTo>
                    <a:pt x="75" y="113"/>
                  </a:lnTo>
                  <a:lnTo>
                    <a:pt x="94" y="110"/>
                  </a:lnTo>
                  <a:lnTo>
                    <a:pt x="114" y="110"/>
                  </a:lnTo>
                  <a:lnTo>
                    <a:pt x="132" y="113"/>
                  </a:lnTo>
                  <a:lnTo>
                    <a:pt x="127" y="107"/>
                  </a:lnTo>
                  <a:lnTo>
                    <a:pt x="118" y="100"/>
                  </a:lnTo>
                  <a:lnTo>
                    <a:pt x="107" y="93"/>
                  </a:lnTo>
                  <a:lnTo>
                    <a:pt x="96" y="86"/>
                  </a:lnTo>
                  <a:lnTo>
                    <a:pt x="84" y="79"/>
                  </a:lnTo>
                  <a:lnTo>
                    <a:pt x="73" y="74"/>
                  </a:lnTo>
                  <a:lnTo>
                    <a:pt x="64" y="68"/>
                  </a:lnTo>
                  <a:lnTo>
                    <a:pt x="58" y="65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8" y="58"/>
                  </a:lnTo>
                  <a:lnTo>
                    <a:pt x="67" y="61"/>
                  </a:lnTo>
                  <a:lnTo>
                    <a:pt x="80" y="66"/>
                  </a:lnTo>
                  <a:lnTo>
                    <a:pt x="94" y="73"/>
                  </a:lnTo>
                  <a:lnTo>
                    <a:pt x="111" y="80"/>
                  </a:lnTo>
                  <a:lnTo>
                    <a:pt x="127" y="88"/>
                  </a:lnTo>
                  <a:lnTo>
                    <a:pt x="142" y="95"/>
                  </a:lnTo>
                  <a:lnTo>
                    <a:pt x="153" y="102"/>
                  </a:lnTo>
                  <a:lnTo>
                    <a:pt x="160" y="107"/>
                  </a:lnTo>
                  <a:lnTo>
                    <a:pt x="166" y="107"/>
                  </a:lnTo>
                  <a:lnTo>
                    <a:pt x="174" y="108"/>
                  </a:lnTo>
                  <a:lnTo>
                    <a:pt x="183" y="108"/>
                  </a:lnTo>
                  <a:lnTo>
                    <a:pt x="193" y="108"/>
                  </a:lnTo>
                  <a:lnTo>
                    <a:pt x="202" y="108"/>
                  </a:lnTo>
                  <a:lnTo>
                    <a:pt x="211" y="108"/>
                  </a:lnTo>
                  <a:lnTo>
                    <a:pt x="217" y="108"/>
                  </a:lnTo>
                  <a:lnTo>
                    <a:pt x="223" y="108"/>
                  </a:lnTo>
                  <a:lnTo>
                    <a:pt x="220" y="102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199" y="80"/>
                  </a:lnTo>
                  <a:lnTo>
                    <a:pt x="191" y="74"/>
                  </a:lnTo>
                  <a:lnTo>
                    <a:pt x="183" y="67"/>
                  </a:lnTo>
                  <a:lnTo>
                    <a:pt x="177" y="62"/>
                  </a:lnTo>
                  <a:lnTo>
                    <a:pt x="172" y="58"/>
                  </a:lnTo>
                  <a:lnTo>
                    <a:pt x="166" y="54"/>
                  </a:lnTo>
                  <a:lnTo>
                    <a:pt x="161" y="51"/>
                  </a:lnTo>
                  <a:lnTo>
                    <a:pt x="155" y="48"/>
                  </a:lnTo>
                  <a:lnTo>
                    <a:pt x="149" y="45"/>
                  </a:lnTo>
                  <a:lnTo>
                    <a:pt x="144" y="43"/>
                  </a:lnTo>
                  <a:lnTo>
                    <a:pt x="139" y="39"/>
                  </a:lnTo>
                  <a:lnTo>
                    <a:pt x="135" y="37"/>
                  </a:lnTo>
                  <a:lnTo>
                    <a:pt x="131" y="35"/>
                  </a:lnTo>
                  <a:lnTo>
                    <a:pt x="126" y="30"/>
                  </a:lnTo>
                  <a:lnTo>
                    <a:pt x="125" y="24"/>
                  </a:lnTo>
                  <a:lnTo>
                    <a:pt x="127" y="23"/>
                  </a:lnTo>
                  <a:lnTo>
                    <a:pt x="140" y="31"/>
                  </a:lnTo>
                  <a:lnTo>
                    <a:pt x="151" y="37"/>
                  </a:lnTo>
                  <a:lnTo>
                    <a:pt x="164" y="46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208" y="75"/>
                  </a:lnTo>
                  <a:lnTo>
                    <a:pt x="221" y="84"/>
                  </a:lnTo>
                  <a:lnTo>
                    <a:pt x="232" y="90"/>
                  </a:lnTo>
                  <a:lnTo>
                    <a:pt x="238" y="95"/>
                  </a:lnTo>
                  <a:lnTo>
                    <a:pt x="245" y="101"/>
                  </a:lnTo>
                  <a:lnTo>
                    <a:pt x="252" y="102"/>
                  </a:lnTo>
                  <a:lnTo>
                    <a:pt x="258" y="101"/>
                  </a:lnTo>
                  <a:lnTo>
                    <a:pt x="266" y="100"/>
                  </a:lnTo>
                  <a:lnTo>
                    <a:pt x="271" y="99"/>
                  </a:lnTo>
                  <a:lnTo>
                    <a:pt x="279" y="98"/>
                  </a:lnTo>
                  <a:lnTo>
                    <a:pt x="287" y="96"/>
                  </a:lnTo>
                  <a:lnTo>
                    <a:pt x="295" y="94"/>
                  </a:lnTo>
                  <a:lnTo>
                    <a:pt x="304" y="93"/>
                  </a:lnTo>
                  <a:lnTo>
                    <a:pt x="310" y="92"/>
                  </a:lnTo>
                  <a:lnTo>
                    <a:pt x="316" y="90"/>
                  </a:lnTo>
                  <a:lnTo>
                    <a:pt x="320" y="89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1" y="79"/>
                  </a:lnTo>
                  <a:lnTo>
                    <a:pt x="314" y="73"/>
                  </a:lnTo>
                  <a:lnTo>
                    <a:pt x="308" y="67"/>
                  </a:lnTo>
                  <a:lnTo>
                    <a:pt x="297" y="60"/>
                  </a:lnTo>
                  <a:lnTo>
                    <a:pt x="286" y="50"/>
                  </a:lnTo>
                  <a:lnTo>
                    <a:pt x="271" y="39"/>
                  </a:lnTo>
                  <a:lnTo>
                    <a:pt x="257" y="30"/>
                  </a:lnTo>
                  <a:lnTo>
                    <a:pt x="244" y="20"/>
                  </a:lnTo>
                  <a:lnTo>
                    <a:pt x="232" y="12"/>
                  </a:lnTo>
                  <a:lnTo>
                    <a:pt x="224" y="8"/>
                  </a:lnTo>
                  <a:lnTo>
                    <a:pt x="216" y="3"/>
                  </a:lnTo>
                  <a:lnTo>
                    <a:pt x="219" y="0"/>
                  </a:lnTo>
                  <a:lnTo>
                    <a:pt x="227" y="2"/>
                  </a:lnTo>
                  <a:lnTo>
                    <a:pt x="241" y="8"/>
                  </a:lnTo>
                  <a:lnTo>
                    <a:pt x="250" y="15"/>
                  </a:lnTo>
                  <a:lnTo>
                    <a:pt x="263" y="24"/>
                  </a:lnTo>
                  <a:lnTo>
                    <a:pt x="279" y="34"/>
                  </a:lnTo>
                  <a:lnTo>
                    <a:pt x="295" y="44"/>
                  </a:lnTo>
                  <a:lnTo>
                    <a:pt x="310" y="53"/>
                  </a:lnTo>
                  <a:lnTo>
                    <a:pt x="324" y="62"/>
                  </a:lnTo>
                  <a:lnTo>
                    <a:pt x="334" y="68"/>
                  </a:lnTo>
                  <a:lnTo>
                    <a:pt x="339" y="71"/>
                  </a:lnTo>
                  <a:lnTo>
                    <a:pt x="346" y="71"/>
                  </a:lnTo>
                  <a:lnTo>
                    <a:pt x="356" y="70"/>
                  </a:lnTo>
                  <a:lnTo>
                    <a:pt x="371" y="67"/>
                  </a:lnTo>
                  <a:lnTo>
                    <a:pt x="386" y="65"/>
                  </a:lnTo>
                  <a:lnTo>
                    <a:pt x="402" y="62"/>
                  </a:lnTo>
                  <a:lnTo>
                    <a:pt x="417" y="60"/>
                  </a:lnTo>
                  <a:lnTo>
                    <a:pt x="428" y="58"/>
                  </a:lnTo>
                  <a:lnTo>
                    <a:pt x="435" y="58"/>
                  </a:lnTo>
                  <a:lnTo>
                    <a:pt x="439" y="59"/>
                  </a:lnTo>
                  <a:lnTo>
                    <a:pt x="436" y="60"/>
                  </a:lnTo>
                  <a:lnTo>
                    <a:pt x="428" y="63"/>
                  </a:lnTo>
                  <a:lnTo>
                    <a:pt x="420" y="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7" name="Freeform 334"/>
            <p:cNvSpPr>
              <a:spLocks/>
            </p:cNvSpPr>
            <p:nvPr/>
          </p:nvSpPr>
          <p:spPr bwMode="auto">
            <a:xfrm>
              <a:off x="940" y="764"/>
              <a:ext cx="144" cy="119"/>
            </a:xfrm>
            <a:custGeom>
              <a:avLst/>
              <a:gdLst>
                <a:gd name="T0" fmla="*/ 268 w 288"/>
                <a:gd name="T1" fmla="*/ 226 h 238"/>
                <a:gd name="T2" fmla="*/ 249 w 288"/>
                <a:gd name="T3" fmla="*/ 213 h 238"/>
                <a:gd name="T4" fmla="*/ 231 w 288"/>
                <a:gd name="T5" fmla="*/ 207 h 238"/>
                <a:gd name="T6" fmla="*/ 175 w 288"/>
                <a:gd name="T7" fmla="*/ 211 h 238"/>
                <a:gd name="T8" fmla="*/ 112 w 288"/>
                <a:gd name="T9" fmla="*/ 209 h 238"/>
                <a:gd name="T10" fmla="*/ 78 w 288"/>
                <a:gd name="T11" fmla="*/ 198 h 238"/>
                <a:gd name="T12" fmla="*/ 99 w 288"/>
                <a:gd name="T13" fmla="*/ 199 h 238"/>
                <a:gd name="T14" fmla="*/ 142 w 288"/>
                <a:gd name="T15" fmla="*/ 201 h 238"/>
                <a:gd name="T16" fmla="*/ 196 w 288"/>
                <a:gd name="T17" fmla="*/ 200 h 238"/>
                <a:gd name="T18" fmla="*/ 211 w 288"/>
                <a:gd name="T19" fmla="*/ 191 h 238"/>
                <a:gd name="T20" fmla="*/ 186 w 288"/>
                <a:gd name="T21" fmla="*/ 179 h 238"/>
                <a:gd name="T22" fmla="*/ 164 w 288"/>
                <a:gd name="T23" fmla="*/ 170 h 238"/>
                <a:gd name="T24" fmla="*/ 125 w 288"/>
                <a:gd name="T25" fmla="*/ 167 h 238"/>
                <a:gd name="T26" fmla="*/ 61 w 288"/>
                <a:gd name="T27" fmla="*/ 156 h 238"/>
                <a:gd name="T28" fmla="*/ 19 w 288"/>
                <a:gd name="T29" fmla="*/ 139 h 238"/>
                <a:gd name="T30" fmla="*/ 17 w 288"/>
                <a:gd name="T31" fmla="*/ 130 h 238"/>
                <a:gd name="T32" fmla="*/ 50 w 288"/>
                <a:gd name="T33" fmla="*/ 142 h 238"/>
                <a:gd name="T34" fmla="*/ 101 w 288"/>
                <a:gd name="T35" fmla="*/ 153 h 238"/>
                <a:gd name="T36" fmla="*/ 142 w 288"/>
                <a:gd name="T37" fmla="*/ 155 h 238"/>
                <a:gd name="T38" fmla="*/ 109 w 288"/>
                <a:gd name="T39" fmla="*/ 131 h 238"/>
                <a:gd name="T40" fmla="*/ 80 w 288"/>
                <a:gd name="T41" fmla="*/ 121 h 238"/>
                <a:gd name="T42" fmla="*/ 32 w 288"/>
                <a:gd name="T43" fmla="*/ 106 h 238"/>
                <a:gd name="T44" fmla="*/ 0 w 288"/>
                <a:gd name="T45" fmla="*/ 70 h 238"/>
                <a:gd name="T46" fmla="*/ 29 w 288"/>
                <a:gd name="T47" fmla="*/ 90 h 238"/>
                <a:gd name="T48" fmla="*/ 65 w 288"/>
                <a:gd name="T49" fmla="*/ 105 h 238"/>
                <a:gd name="T50" fmla="*/ 75 w 288"/>
                <a:gd name="T51" fmla="*/ 95 h 238"/>
                <a:gd name="T52" fmla="*/ 41 w 288"/>
                <a:gd name="T53" fmla="*/ 59 h 238"/>
                <a:gd name="T54" fmla="*/ 19 w 288"/>
                <a:gd name="T55" fmla="*/ 34 h 238"/>
                <a:gd name="T56" fmla="*/ 13 w 288"/>
                <a:gd name="T57" fmla="*/ 17 h 238"/>
                <a:gd name="T58" fmla="*/ 16 w 288"/>
                <a:gd name="T59" fmla="*/ 10 h 238"/>
                <a:gd name="T60" fmla="*/ 54 w 288"/>
                <a:gd name="T61" fmla="*/ 58 h 238"/>
                <a:gd name="T62" fmla="*/ 91 w 288"/>
                <a:gd name="T63" fmla="*/ 99 h 238"/>
                <a:gd name="T64" fmla="*/ 106 w 288"/>
                <a:gd name="T65" fmla="*/ 102 h 238"/>
                <a:gd name="T66" fmla="*/ 104 w 288"/>
                <a:gd name="T67" fmla="*/ 79 h 238"/>
                <a:gd name="T68" fmla="*/ 87 w 288"/>
                <a:gd name="T69" fmla="*/ 31 h 238"/>
                <a:gd name="T70" fmla="*/ 93 w 288"/>
                <a:gd name="T71" fmla="*/ 29 h 238"/>
                <a:gd name="T72" fmla="*/ 114 w 288"/>
                <a:gd name="T73" fmla="*/ 73 h 238"/>
                <a:gd name="T74" fmla="*/ 126 w 288"/>
                <a:gd name="T75" fmla="*/ 122 h 238"/>
                <a:gd name="T76" fmla="*/ 148 w 288"/>
                <a:gd name="T77" fmla="*/ 139 h 238"/>
                <a:gd name="T78" fmla="*/ 164 w 288"/>
                <a:gd name="T79" fmla="*/ 148 h 238"/>
                <a:gd name="T80" fmla="*/ 172 w 288"/>
                <a:gd name="T81" fmla="*/ 153 h 238"/>
                <a:gd name="T82" fmla="*/ 178 w 288"/>
                <a:gd name="T83" fmla="*/ 131 h 238"/>
                <a:gd name="T84" fmla="*/ 156 w 288"/>
                <a:gd name="T85" fmla="*/ 62 h 238"/>
                <a:gd name="T86" fmla="*/ 156 w 288"/>
                <a:gd name="T87" fmla="*/ 51 h 238"/>
                <a:gd name="T88" fmla="*/ 172 w 288"/>
                <a:gd name="T89" fmla="*/ 72 h 238"/>
                <a:gd name="T90" fmla="*/ 189 w 288"/>
                <a:gd name="T91" fmla="*/ 112 h 238"/>
                <a:gd name="T92" fmla="*/ 186 w 288"/>
                <a:gd name="T93" fmla="*/ 161 h 238"/>
                <a:gd name="T94" fmla="*/ 203 w 288"/>
                <a:gd name="T95" fmla="*/ 174 h 238"/>
                <a:gd name="T96" fmla="*/ 222 w 288"/>
                <a:gd name="T97" fmla="*/ 183 h 238"/>
                <a:gd name="T98" fmla="*/ 235 w 288"/>
                <a:gd name="T99" fmla="*/ 178 h 238"/>
                <a:gd name="T100" fmla="*/ 233 w 288"/>
                <a:gd name="T101" fmla="*/ 135 h 238"/>
                <a:gd name="T102" fmla="*/ 228 w 288"/>
                <a:gd name="T103" fmla="*/ 88 h 238"/>
                <a:gd name="T104" fmla="*/ 230 w 288"/>
                <a:gd name="T105" fmla="*/ 76 h 238"/>
                <a:gd name="T106" fmla="*/ 241 w 288"/>
                <a:gd name="T107" fmla="*/ 115 h 238"/>
                <a:gd name="T108" fmla="*/ 248 w 288"/>
                <a:gd name="T109" fmla="*/ 192 h 238"/>
                <a:gd name="T110" fmla="*/ 269 w 288"/>
                <a:gd name="T111" fmla="*/ 214 h 238"/>
                <a:gd name="T112" fmla="*/ 283 w 288"/>
                <a:gd name="T113" fmla="*/ 229 h 238"/>
                <a:gd name="T114" fmla="*/ 288 w 288"/>
                <a:gd name="T115" fmla="*/ 236 h 238"/>
                <a:gd name="T116" fmla="*/ 278 w 288"/>
                <a:gd name="T117" fmla="*/ 233 h 2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8"/>
                <a:gd name="T178" fmla="*/ 0 h 238"/>
                <a:gd name="T179" fmla="*/ 288 w 288"/>
                <a:gd name="T180" fmla="*/ 238 h 2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8" h="238">
                  <a:moveTo>
                    <a:pt x="278" y="233"/>
                  </a:moveTo>
                  <a:lnTo>
                    <a:pt x="273" y="230"/>
                  </a:lnTo>
                  <a:lnTo>
                    <a:pt x="268" y="226"/>
                  </a:lnTo>
                  <a:lnTo>
                    <a:pt x="261" y="221"/>
                  </a:lnTo>
                  <a:lnTo>
                    <a:pt x="256" y="217"/>
                  </a:lnTo>
                  <a:lnTo>
                    <a:pt x="249" y="213"/>
                  </a:lnTo>
                  <a:lnTo>
                    <a:pt x="243" y="210"/>
                  </a:lnTo>
                  <a:lnTo>
                    <a:pt x="237" y="207"/>
                  </a:lnTo>
                  <a:lnTo>
                    <a:pt x="231" y="207"/>
                  </a:lnTo>
                  <a:lnTo>
                    <a:pt x="215" y="210"/>
                  </a:lnTo>
                  <a:lnTo>
                    <a:pt x="197" y="211"/>
                  </a:lnTo>
                  <a:lnTo>
                    <a:pt x="175" y="211"/>
                  </a:lnTo>
                  <a:lnTo>
                    <a:pt x="152" y="211"/>
                  </a:lnTo>
                  <a:lnTo>
                    <a:pt x="130" y="211"/>
                  </a:lnTo>
                  <a:lnTo>
                    <a:pt x="112" y="209"/>
                  </a:lnTo>
                  <a:lnTo>
                    <a:pt x="96" y="206"/>
                  </a:lnTo>
                  <a:lnTo>
                    <a:pt x="86" y="203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6" y="197"/>
                  </a:lnTo>
                  <a:lnTo>
                    <a:pt x="99" y="199"/>
                  </a:lnTo>
                  <a:lnTo>
                    <a:pt x="109" y="200"/>
                  </a:lnTo>
                  <a:lnTo>
                    <a:pt x="123" y="201"/>
                  </a:lnTo>
                  <a:lnTo>
                    <a:pt x="142" y="201"/>
                  </a:lnTo>
                  <a:lnTo>
                    <a:pt x="160" y="201"/>
                  </a:lnTo>
                  <a:lnTo>
                    <a:pt x="178" y="201"/>
                  </a:lnTo>
                  <a:lnTo>
                    <a:pt x="196" y="200"/>
                  </a:lnTo>
                  <a:lnTo>
                    <a:pt x="209" y="198"/>
                  </a:lnTo>
                  <a:lnTo>
                    <a:pt x="216" y="196"/>
                  </a:lnTo>
                  <a:lnTo>
                    <a:pt x="211" y="191"/>
                  </a:lnTo>
                  <a:lnTo>
                    <a:pt x="203" y="188"/>
                  </a:lnTo>
                  <a:lnTo>
                    <a:pt x="196" y="184"/>
                  </a:lnTo>
                  <a:lnTo>
                    <a:pt x="186" y="179"/>
                  </a:lnTo>
                  <a:lnTo>
                    <a:pt x="178" y="176"/>
                  </a:lnTo>
                  <a:lnTo>
                    <a:pt x="171" y="173"/>
                  </a:lnTo>
                  <a:lnTo>
                    <a:pt x="164" y="170"/>
                  </a:lnTo>
                  <a:lnTo>
                    <a:pt x="160" y="168"/>
                  </a:lnTo>
                  <a:lnTo>
                    <a:pt x="144" y="169"/>
                  </a:lnTo>
                  <a:lnTo>
                    <a:pt x="125" y="167"/>
                  </a:lnTo>
                  <a:lnTo>
                    <a:pt x="103" y="164"/>
                  </a:lnTo>
                  <a:lnTo>
                    <a:pt x="82" y="160"/>
                  </a:lnTo>
                  <a:lnTo>
                    <a:pt x="61" y="156"/>
                  </a:lnTo>
                  <a:lnTo>
                    <a:pt x="42" y="150"/>
                  </a:lnTo>
                  <a:lnTo>
                    <a:pt x="28" y="144"/>
                  </a:lnTo>
                  <a:lnTo>
                    <a:pt x="19" y="139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7" y="130"/>
                  </a:lnTo>
                  <a:lnTo>
                    <a:pt x="28" y="134"/>
                  </a:lnTo>
                  <a:lnTo>
                    <a:pt x="37" y="137"/>
                  </a:lnTo>
                  <a:lnTo>
                    <a:pt x="50" y="142"/>
                  </a:lnTo>
                  <a:lnTo>
                    <a:pt x="66" y="146"/>
                  </a:lnTo>
                  <a:lnTo>
                    <a:pt x="83" y="149"/>
                  </a:lnTo>
                  <a:lnTo>
                    <a:pt x="101" y="153"/>
                  </a:lnTo>
                  <a:lnTo>
                    <a:pt x="117" y="155"/>
                  </a:lnTo>
                  <a:lnTo>
                    <a:pt x="131" y="156"/>
                  </a:lnTo>
                  <a:lnTo>
                    <a:pt x="142" y="155"/>
                  </a:lnTo>
                  <a:lnTo>
                    <a:pt x="129" y="144"/>
                  </a:lnTo>
                  <a:lnTo>
                    <a:pt x="117" y="136"/>
                  </a:lnTo>
                  <a:lnTo>
                    <a:pt x="109" y="131"/>
                  </a:lnTo>
                  <a:lnTo>
                    <a:pt x="105" y="126"/>
                  </a:lnTo>
                  <a:lnTo>
                    <a:pt x="95" y="123"/>
                  </a:lnTo>
                  <a:lnTo>
                    <a:pt x="80" y="121"/>
                  </a:lnTo>
                  <a:lnTo>
                    <a:pt x="65" y="118"/>
                  </a:lnTo>
                  <a:lnTo>
                    <a:pt x="49" y="113"/>
                  </a:lnTo>
                  <a:lnTo>
                    <a:pt x="32" y="106"/>
                  </a:lnTo>
                  <a:lnTo>
                    <a:pt x="17" y="97"/>
                  </a:lnTo>
                  <a:lnTo>
                    <a:pt x="7" y="85"/>
                  </a:lnTo>
                  <a:lnTo>
                    <a:pt x="0" y="70"/>
                  </a:lnTo>
                  <a:lnTo>
                    <a:pt x="8" y="76"/>
                  </a:lnTo>
                  <a:lnTo>
                    <a:pt x="19" y="84"/>
                  </a:lnTo>
                  <a:lnTo>
                    <a:pt x="29" y="90"/>
                  </a:lnTo>
                  <a:lnTo>
                    <a:pt x="40" y="97"/>
                  </a:lnTo>
                  <a:lnTo>
                    <a:pt x="51" y="102"/>
                  </a:lnTo>
                  <a:lnTo>
                    <a:pt x="65" y="105"/>
                  </a:lnTo>
                  <a:lnTo>
                    <a:pt x="75" y="107"/>
                  </a:lnTo>
                  <a:lnTo>
                    <a:pt x="87" y="108"/>
                  </a:lnTo>
                  <a:lnTo>
                    <a:pt x="75" y="95"/>
                  </a:lnTo>
                  <a:lnTo>
                    <a:pt x="63" y="83"/>
                  </a:lnTo>
                  <a:lnTo>
                    <a:pt x="51" y="71"/>
                  </a:lnTo>
                  <a:lnTo>
                    <a:pt x="41" y="59"/>
                  </a:lnTo>
                  <a:lnTo>
                    <a:pt x="31" y="49"/>
                  </a:lnTo>
                  <a:lnTo>
                    <a:pt x="24" y="41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5" y="24"/>
                  </a:lnTo>
                  <a:lnTo>
                    <a:pt x="13" y="1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27" y="24"/>
                  </a:lnTo>
                  <a:lnTo>
                    <a:pt x="40" y="41"/>
                  </a:lnTo>
                  <a:lnTo>
                    <a:pt x="54" y="58"/>
                  </a:lnTo>
                  <a:lnTo>
                    <a:pt x="67" y="74"/>
                  </a:lnTo>
                  <a:lnTo>
                    <a:pt x="80" y="89"/>
                  </a:lnTo>
                  <a:lnTo>
                    <a:pt x="91" y="99"/>
                  </a:lnTo>
                  <a:lnTo>
                    <a:pt x="97" y="104"/>
                  </a:lnTo>
                  <a:lnTo>
                    <a:pt x="104" y="105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6" y="91"/>
                  </a:lnTo>
                  <a:lnTo>
                    <a:pt x="104" y="79"/>
                  </a:lnTo>
                  <a:lnTo>
                    <a:pt x="97" y="61"/>
                  </a:lnTo>
                  <a:lnTo>
                    <a:pt x="91" y="43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7" y="35"/>
                  </a:lnTo>
                  <a:lnTo>
                    <a:pt x="104" y="49"/>
                  </a:lnTo>
                  <a:lnTo>
                    <a:pt x="114" y="73"/>
                  </a:lnTo>
                  <a:lnTo>
                    <a:pt x="120" y="98"/>
                  </a:lnTo>
                  <a:lnTo>
                    <a:pt x="118" y="116"/>
                  </a:lnTo>
                  <a:lnTo>
                    <a:pt x="126" y="122"/>
                  </a:lnTo>
                  <a:lnTo>
                    <a:pt x="134" y="129"/>
                  </a:lnTo>
                  <a:lnTo>
                    <a:pt x="142" y="133"/>
                  </a:lnTo>
                  <a:lnTo>
                    <a:pt x="148" y="139"/>
                  </a:lnTo>
                  <a:lnTo>
                    <a:pt x="155" y="142"/>
                  </a:lnTo>
                  <a:lnTo>
                    <a:pt x="160" y="145"/>
                  </a:lnTo>
                  <a:lnTo>
                    <a:pt x="164" y="148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2" y="153"/>
                  </a:lnTo>
                  <a:lnTo>
                    <a:pt x="175" y="150"/>
                  </a:lnTo>
                  <a:lnTo>
                    <a:pt x="177" y="145"/>
                  </a:lnTo>
                  <a:lnTo>
                    <a:pt x="178" y="131"/>
                  </a:lnTo>
                  <a:lnTo>
                    <a:pt x="176" y="108"/>
                  </a:lnTo>
                  <a:lnTo>
                    <a:pt x="169" y="83"/>
                  </a:lnTo>
                  <a:lnTo>
                    <a:pt x="156" y="62"/>
                  </a:lnTo>
                  <a:lnTo>
                    <a:pt x="151" y="54"/>
                  </a:lnTo>
                  <a:lnTo>
                    <a:pt x="151" y="50"/>
                  </a:lnTo>
                  <a:lnTo>
                    <a:pt x="156" y="51"/>
                  </a:lnTo>
                  <a:lnTo>
                    <a:pt x="163" y="57"/>
                  </a:lnTo>
                  <a:lnTo>
                    <a:pt x="167" y="62"/>
                  </a:lnTo>
                  <a:lnTo>
                    <a:pt x="172" y="72"/>
                  </a:lnTo>
                  <a:lnTo>
                    <a:pt x="178" y="84"/>
                  </a:lnTo>
                  <a:lnTo>
                    <a:pt x="184" y="97"/>
                  </a:lnTo>
                  <a:lnTo>
                    <a:pt x="189" y="112"/>
                  </a:lnTo>
                  <a:lnTo>
                    <a:pt x="192" y="128"/>
                  </a:lnTo>
                  <a:lnTo>
                    <a:pt x="190" y="145"/>
                  </a:lnTo>
                  <a:lnTo>
                    <a:pt x="186" y="161"/>
                  </a:lnTo>
                  <a:lnTo>
                    <a:pt x="192" y="165"/>
                  </a:lnTo>
                  <a:lnTo>
                    <a:pt x="197" y="170"/>
                  </a:lnTo>
                  <a:lnTo>
                    <a:pt x="203" y="174"/>
                  </a:lnTo>
                  <a:lnTo>
                    <a:pt x="210" y="177"/>
                  </a:lnTo>
                  <a:lnTo>
                    <a:pt x="215" y="181"/>
                  </a:lnTo>
                  <a:lnTo>
                    <a:pt x="222" y="183"/>
                  </a:lnTo>
                  <a:lnTo>
                    <a:pt x="226" y="185"/>
                  </a:lnTo>
                  <a:lnTo>
                    <a:pt x="230" y="187"/>
                  </a:lnTo>
                  <a:lnTo>
                    <a:pt x="235" y="178"/>
                  </a:lnTo>
                  <a:lnTo>
                    <a:pt x="236" y="163"/>
                  </a:lnTo>
                  <a:lnTo>
                    <a:pt x="235" y="148"/>
                  </a:lnTo>
                  <a:lnTo>
                    <a:pt x="233" y="135"/>
                  </a:lnTo>
                  <a:lnTo>
                    <a:pt x="232" y="121"/>
                  </a:lnTo>
                  <a:lnTo>
                    <a:pt x="231" y="104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6" y="74"/>
                  </a:lnTo>
                  <a:lnTo>
                    <a:pt x="230" y="76"/>
                  </a:lnTo>
                  <a:lnTo>
                    <a:pt x="236" y="83"/>
                  </a:lnTo>
                  <a:lnTo>
                    <a:pt x="240" y="94"/>
                  </a:lnTo>
                  <a:lnTo>
                    <a:pt x="241" y="115"/>
                  </a:lnTo>
                  <a:lnTo>
                    <a:pt x="244" y="145"/>
                  </a:lnTo>
                  <a:lnTo>
                    <a:pt x="247" y="174"/>
                  </a:lnTo>
                  <a:lnTo>
                    <a:pt x="248" y="192"/>
                  </a:lnTo>
                  <a:lnTo>
                    <a:pt x="256" y="200"/>
                  </a:lnTo>
                  <a:lnTo>
                    <a:pt x="264" y="207"/>
                  </a:lnTo>
                  <a:lnTo>
                    <a:pt x="269" y="214"/>
                  </a:lnTo>
                  <a:lnTo>
                    <a:pt x="275" y="219"/>
                  </a:lnTo>
                  <a:lnTo>
                    <a:pt x="279" y="225"/>
                  </a:lnTo>
                  <a:lnTo>
                    <a:pt x="283" y="229"/>
                  </a:lnTo>
                  <a:lnTo>
                    <a:pt x="287" y="232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7" y="238"/>
                  </a:lnTo>
                  <a:lnTo>
                    <a:pt x="283" y="236"/>
                  </a:lnTo>
                  <a:lnTo>
                    <a:pt x="278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8" name="Freeform 335"/>
            <p:cNvSpPr>
              <a:spLocks/>
            </p:cNvSpPr>
            <p:nvPr/>
          </p:nvSpPr>
          <p:spPr bwMode="auto">
            <a:xfrm>
              <a:off x="1070" y="728"/>
              <a:ext cx="105" cy="146"/>
            </a:xfrm>
            <a:custGeom>
              <a:avLst/>
              <a:gdLst>
                <a:gd name="T0" fmla="*/ 95 w 211"/>
                <a:gd name="T1" fmla="*/ 290 h 292"/>
                <a:gd name="T2" fmla="*/ 94 w 211"/>
                <a:gd name="T3" fmla="*/ 259 h 292"/>
                <a:gd name="T4" fmla="*/ 90 w 211"/>
                <a:gd name="T5" fmla="*/ 246 h 292"/>
                <a:gd name="T6" fmla="*/ 77 w 211"/>
                <a:gd name="T7" fmla="*/ 235 h 292"/>
                <a:gd name="T8" fmla="*/ 57 w 211"/>
                <a:gd name="T9" fmla="*/ 217 h 292"/>
                <a:gd name="T10" fmla="*/ 39 w 211"/>
                <a:gd name="T11" fmla="*/ 193 h 292"/>
                <a:gd name="T12" fmla="*/ 19 w 211"/>
                <a:gd name="T13" fmla="*/ 155 h 292"/>
                <a:gd name="T14" fmla="*/ 2 w 211"/>
                <a:gd name="T15" fmla="*/ 128 h 292"/>
                <a:gd name="T16" fmla="*/ 1 w 211"/>
                <a:gd name="T17" fmla="*/ 115 h 292"/>
                <a:gd name="T18" fmla="*/ 6 w 211"/>
                <a:gd name="T19" fmla="*/ 116 h 292"/>
                <a:gd name="T20" fmla="*/ 13 w 211"/>
                <a:gd name="T21" fmla="*/ 130 h 292"/>
                <a:gd name="T22" fmla="*/ 25 w 211"/>
                <a:gd name="T23" fmla="*/ 151 h 292"/>
                <a:gd name="T24" fmla="*/ 39 w 211"/>
                <a:gd name="T25" fmla="*/ 177 h 292"/>
                <a:gd name="T26" fmla="*/ 53 w 211"/>
                <a:gd name="T27" fmla="*/ 197 h 292"/>
                <a:gd name="T28" fmla="*/ 66 w 211"/>
                <a:gd name="T29" fmla="*/ 210 h 292"/>
                <a:gd name="T30" fmla="*/ 81 w 211"/>
                <a:gd name="T31" fmla="*/ 219 h 292"/>
                <a:gd name="T32" fmla="*/ 89 w 211"/>
                <a:gd name="T33" fmla="*/ 206 h 292"/>
                <a:gd name="T34" fmla="*/ 93 w 211"/>
                <a:gd name="T35" fmla="*/ 173 h 292"/>
                <a:gd name="T36" fmla="*/ 85 w 211"/>
                <a:gd name="T37" fmla="*/ 154 h 292"/>
                <a:gd name="T38" fmla="*/ 61 w 211"/>
                <a:gd name="T39" fmla="*/ 134 h 292"/>
                <a:gd name="T40" fmla="*/ 38 w 211"/>
                <a:gd name="T41" fmla="*/ 106 h 292"/>
                <a:gd name="T42" fmla="*/ 23 w 211"/>
                <a:gd name="T43" fmla="*/ 70 h 292"/>
                <a:gd name="T44" fmla="*/ 23 w 211"/>
                <a:gd name="T45" fmla="*/ 45 h 292"/>
                <a:gd name="T46" fmla="*/ 31 w 211"/>
                <a:gd name="T47" fmla="*/ 59 h 292"/>
                <a:gd name="T48" fmla="*/ 42 w 211"/>
                <a:gd name="T49" fmla="*/ 88 h 292"/>
                <a:gd name="T50" fmla="*/ 55 w 211"/>
                <a:gd name="T51" fmla="*/ 107 h 292"/>
                <a:gd name="T52" fmla="*/ 70 w 211"/>
                <a:gd name="T53" fmla="*/ 124 h 292"/>
                <a:gd name="T54" fmla="*/ 86 w 211"/>
                <a:gd name="T55" fmla="*/ 135 h 292"/>
                <a:gd name="T56" fmla="*/ 85 w 211"/>
                <a:gd name="T57" fmla="*/ 112 h 292"/>
                <a:gd name="T58" fmla="*/ 82 w 211"/>
                <a:gd name="T59" fmla="*/ 38 h 292"/>
                <a:gd name="T60" fmla="*/ 93 w 211"/>
                <a:gd name="T61" fmla="*/ 0 h 292"/>
                <a:gd name="T62" fmla="*/ 97 w 211"/>
                <a:gd name="T63" fmla="*/ 5 h 292"/>
                <a:gd name="T64" fmla="*/ 95 w 211"/>
                <a:gd name="T65" fmla="*/ 35 h 292"/>
                <a:gd name="T66" fmla="*/ 103 w 211"/>
                <a:gd name="T67" fmla="*/ 106 h 292"/>
                <a:gd name="T68" fmla="*/ 116 w 211"/>
                <a:gd name="T69" fmla="*/ 124 h 292"/>
                <a:gd name="T70" fmla="*/ 135 w 211"/>
                <a:gd name="T71" fmla="*/ 112 h 292"/>
                <a:gd name="T72" fmla="*/ 154 w 211"/>
                <a:gd name="T73" fmla="*/ 96 h 292"/>
                <a:gd name="T74" fmla="*/ 167 w 211"/>
                <a:gd name="T75" fmla="*/ 78 h 292"/>
                <a:gd name="T76" fmla="*/ 175 w 211"/>
                <a:gd name="T77" fmla="*/ 62 h 292"/>
                <a:gd name="T78" fmla="*/ 180 w 211"/>
                <a:gd name="T79" fmla="*/ 68 h 292"/>
                <a:gd name="T80" fmla="*/ 171 w 211"/>
                <a:gd name="T81" fmla="*/ 87 h 292"/>
                <a:gd name="T82" fmla="*/ 156 w 211"/>
                <a:gd name="T83" fmla="*/ 107 h 292"/>
                <a:gd name="T84" fmla="*/ 137 w 211"/>
                <a:gd name="T85" fmla="*/ 129 h 292"/>
                <a:gd name="T86" fmla="*/ 120 w 211"/>
                <a:gd name="T87" fmla="*/ 146 h 292"/>
                <a:gd name="T88" fmla="*/ 111 w 211"/>
                <a:gd name="T89" fmla="*/ 169 h 292"/>
                <a:gd name="T90" fmla="*/ 104 w 211"/>
                <a:gd name="T91" fmla="*/ 208 h 292"/>
                <a:gd name="T92" fmla="*/ 115 w 211"/>
                <a:gd name="T93" fmla="*/ 215 h 292"/>
                <a:gd name="T94" fmla="*/ 145 w 211"/>
                <a:gd name="T95" fmla="*/ 196 h 292"/>
                <a:gd name="T96" fmla="*/ 174 w 211"/>
                <a:gd name="T97" fmla="*/ 174 h 292"/>
                <a:gd name="T98" fmla="*/ 197 w 211"/>
                <a:gd name="T99" fmla="*/ 149 h 292"/>
                <a:gd name="T100" fmla="*/ 208 w 211"/>
                <a:gd name="T101" fmla="*/ 132 h 292"/>
                <a:gd name="T102" fmla="*/ 211 w 211"/>
                <a:gd name="T103" fmla="*/ 136 h 292"/>
                <a:gd name="T104" fmla="*/ 203 w 211"/>
                <a:gd name="T105" fmla="*/ 152 h 292"/>
                <a:gd name="T106" fmla="*/ 182 w 211"/>
                <a:gd name="T107" fmla="*/ 177 h 292"/>
                <a:gd name="T108" fmla="*/ 153 w 211"/>
                <a:gd name="T109" fmla="*/ 207 h 292"/>
                <a:gd name="T110" fmla="*/ 123 w 211"/>
                <a:gd name="T111" fmla="*/ 232 h 292"/>
                <a:gd name="T112" fmla="*/ 102 w 211"/>
                <a:gd name="T113" fmla="*/ 248 h 292"/>
                <a:gd name="T114" fmla="*/ 103 w 211"/>
                <a:gd name="T115" fmla="*/ 274 h 292"/>
                <a:gd name="T116" fmla="*/ 104 w 211"/>
                <a:gd name="T117" fmla="*/ 285 h 292"/>
                <a:gd name="T118" fmla="*/ 102 w 211"/>
                <a:gd name="T119" fmla="*/ 289 h 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292"/>
                <a:gd name="T182" fmla="*/ 211 w 211"/>
                <a:gd name="T183" fmla="*/ 292 h 2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292">
                  <a:moveTo>
                    <a:pt x="99" y="292"/>
                  </a:moveTo>
                  <a:lnTo>
                    <a:pt x="95" y="290"/>
                  </a:lnTo>
                  <a:lnTo>
                    <a:pt x="94" y="275"/>
                  </a:lnTo>
                  <a:lnTo>
                    <a:pt x="94" y="259"/>
                  </a:lnTo>
                  <a:lnTo>
                    <a:pt x="93" y="249"/>
                  </a:lnTo>
                  <a:lnTo>
                    <a:pt x="90" y="246"/>
                  </a:lnTo>
                  <a:lnTo>
                    <a:pt x="85" y="242"/>
                  </a:lnTo>
                  <a:lnTo>
                    <a:pt x="77" y="235"/>
                  </a:lnTo>
                  <a:lnTo>
                    <a:pt x="68" y="227"/>
                  </a:lnTo>
                  <a:lnTo>
                    <a:pt x="57" y="217"/>
                  </a:lnTo>
                  <a:lnTo>
                    <a:pt x="48" y="206"/>
                  </a:lnTo>
                  <a:lnTo>
                    <a:pt x="39" y="193"/>
                  </a:lnTo>
                  <a:lnTo>
                    <a:pt x="31" y="179"/>
                  </a:lnTo>
                  <a:lnTo>
                    <a:pt x="19" y="155"/>
                  </a:lnTo>
                  <a:lnTo>
                    <a:pt x="9" y="138"/>
                  </a:lnTo>
                  <a:lnTo>
                    <a:pt x="2" y="128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4" y="112"/>
                  </a:lnTo>
                  <a:lnTo>
                    <a:pt x="6" y="116"/>
                  </a:lnTo>
                  <a:lnTo>
                    <a:pt x="10" y="123"/>
                  </a:lnTo>
                  <a:lnTo>
                    <a:pt x="13" y="130"/>
                  </a:lnTo>
                  <a:lnTo>
                    <a:pt x="18" y="139"/>
                  </a:lnTo>
                  <a:lnTo>
                    <a:pt x="25" y="151"/>
                  </a:lnTo>
                  <a:lnTo>
                    <a:pt x="32" y="164"/>
                  </a:lnTo>
                  <a:lnTo>
                    <a:pt x="39" y="177"/>
                  </a:lnTo>
                  <a:lnTo>
                    <a:pt x="47" y="188"/>
                  </a:lnTo>
                  <a:lnTo>
                    <a:pt x="53" y="197"/>
                  </a:lnTo>
                  <a:lnTo>
                    <a:pt x="59" y="203"/>
                  </a:lnTo>
                  <a:lnTo>
                    <a:pt x="66" y="210"/>
                  </a:lnTo>
                  <a:lnTo>
                    <a:pt x="74" y="215"/>
                  </a:lnTo>
                  <a:lnTo>
                    <a:pt x="81" y="219"/>
                  </a:lnTo>
                  <a:lnTo>
                    <a:pt x="86" y="221"/>
                  </a:lnTo>
                  <a:lnTo>
                    <a:pt x="89" y="206"/>
                  </a:lnTo>
                  <a:lnTo>
                    <a:pt x="91" y="189"/>
                  </a:lnTo>
                  <a:lnTo>
                    <a:pt x="93" y="173"/>
                  </a:lnTo>
                  <a:lnTo>
                    <a:pt x="93" y="162"/>
                  </a:lnTo>
                  <a:lnTo>
                    <a:pt x="85" y="154"/>
                  </a:lnTo>
                  <a:lnTo>
                    <a:pt x="73" y="146"/>
                  </a:lnTo>
                  <a:lnTo>
                    <a:pt x="61" y="134"/>
                  </a:lnTo>
                  <a:lnTo>
                    <a:pt x="49" y="121"/>
                  </a:lnTo>
                  <a:lnTo>
                    <a:pt x="38" y="106"/>
                  </a:lnTo>
                  <a:lnTo>
                    <a:pt x="28" y="89"/>
                  </a:lnTo>
                  <a:lnTo>
                    <a:pt x="23" y="70"/>
                  </a:lnTo>
                  <a:lnTo>
                    <a:pt x="22" y="51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31" y="59"/>
                  </a:lnTo>
                  <a:lnTo>
                    <a:pt x="38" y="77"/>
                  </a:lnTo>
                  <a:lnTo>
                    <a:pt x="42" y="88"/>
                  </a:lnTo>
                  <a:lnTo>
                    <a:pt x="47" y="97"/>
                  </a:lnTo>
                  <a:lnTo>
                    <a:pt x="55" y="107"/>
                  </a:lnTo>
                  <a:lnTo>
                    <a:pt x="63" y="117"/>
                  </a:lnTo>
                  <a:lnTo>
                    <a:pt x="70" y="124"/>
                  </a:lnTo>
                  <a:lnTo>
                    <a:pt x="78" y="131"/>
                  </a:lnTo>
                  <a:lnTo>
                    <a:pt x="86" y="135"/>
                  </a:lnTo>
                  <a:lnTo>
                    <a:pt x="93" y="138"/>
                  </a:lnTo>
                  <a:lnTo>
                    <a:pt x="85" y="112"/>
                  </a:lnTo>
                  <a:lnTo>
                    <a:pt x="81" y="76"/>
                  </a:lnTo>
                  <a:lnTo>
                    <a:pt x="82" y="38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95" y="13"/>
                  </a:lnTo>
                  <a:lnTo>
                    <a:pt x="95" y="35"/>
                  </a:lnTo>
                  <a:lnTo>
                    <a:pt x="98" y="70"/>
                  </a:lnTo>
                  <a:lnTo>
                    <a:pt x="103" y="106"/>
                  </a:lnTo>
                  <a:lnTo>
                    <a:pt x="108" y="128"/>
                  </a:lnTo>
                  <a:lnTo>
                    <a:pt x="116" y="124"/>
                  </a:lnTo>
                  <a:lnTo>
                    <a:pt x="125" y="120"/>
                  </a:lnTo>
                  <a:lnTo>
                    <a:pt x="135" y="112"/>
                  </a:lnTo>
                  <a:lnTo>
                    <a:pt x="145" y="105"/>
                  </a:lnTo>
                  <a:lnTo>
                    <a:pt x="154" y="96"/>
                  </a:lnTo>
                  <a:lnTo>
                    <a:pt x="162" y="88"/>
                  </a:lnTo>
                  <a:lnTo>
                    <a:pt x="167" y="78"/>
                  </a:lnTo>
                  <a:lnTo>
                    <a:pt x="171" y="68"/>
                  </a:lnTo>
                  <a:lnTo>
                    <a:pt x="175" y="62"/>
                  </a:lnTo>
                  <a:lnTo>
                    <a:pt x="179" y="62"/>
                  </a:lnTo>
                  <a:lnTo>
                    <a:pt x="180" y="68"/>
                  </a:lnTo>
                  <a:lnTo>
                    <a:pt x="176" y="79"/>
                  </a:lnTo>
                  <a:lnTo>
                    <a:pt x="171" y="87"/>
                  </a:lnTo>
                  <a:lnTo>
                    <a:pt x="165" y="96"/>
                  </a:lnTo>
                  <a:lnTo>
                    <a:pt x="156" y="107"/>
                  </a:lnTo>
                  <a:lnTo>
                    <a:pt x="146" y="118"/>
                  </a:lnTo>
                  <a:lnTo>
                    <a:pt x="137" y="129"/>
                  </a:lnTo>
                  <a:lnTo>
                    <a:pt x="128" y="138"/>
                  </a:lnTo>
                  <a:lnTo>
                    <a:pt x="120" y="146"/>
                  </a:lnTo>
                  <a:lnTo>
                    <a:pt x="115" y="150"/>
                  </a:lnTo>
                  <a:lnTo>
                    <a:pt x="111" y="169"/>
                  </a:lnTo>
                  <a:lnTo>
                    <a:pt x="107" y="190"/>
                  </a:lnTo>
                  <a:lnTo>
                    <a:pt x="104" y="208"/>
                  </a:lnTo>
                  <a:lnTo>
                    <a:pt x="103" y="220"/>
                  </a:lnTo>
                  <a:lnTo>
                    <a:pt x="115" y="215"/>
                  </a:lnTo>
                  <a:lnTo>
                    <a:pt x="129" y="207"/>
                  </a:lnTo>
                  <a:lnTo>
                    <a:pt x="145" y="196"/>
                  </a:lnTo>
                  <a:lnTo>
                    <a:pt x="159" y="186"/>
                  </a:lnTo>
                  <a:lnTo>
                    <a:pt x="174" y="174"/>
                  </a:lnTo>
                  <a:lnTo>
                    <a:pt x="187" y="161"/>
                  </a:lnTo>
                  <a:lnTo>
                    <a:pt x="197" y="149"/>
                  </a:lnTo>
                  <a:lnTo>
                    <a:pt x="204" y="137"/>
                  </a:lnTo>
                  <a:lnTo>
                    <a:pt x="208" y="132"/>
                  </a:lnTo>
                  <a:lnTo>
                    <a:pt x="211" y="131"/>
                  </a:lnTo>
                  <a:lnTo>
                    <a:pt x="211" y="136"/>
                  </a:lnTo>
                  <a:lnTo>
                    <a:pt x="208" y="145"/>
                  </a:lnTo>
                  <a:lnTo>
                    <a:pt x="203" y="152"/>
                  </a:lnTo>
                  <a:lnTo>
                    <a:pt x="193" y="163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3" y="207"/>
                  </a:lnTo>
                  <a:lnTo>
                    <a:pt x="137" y="221"/>
                  </a:lnTo>
                  <a:lnTo>
                    <a:pt x="123" y="232"/>
                  </a:lnTo>
                  <a:lnTo>
                    <a:pt x="110" y="239"/>
                  </a:lnTo>
                  <a:lnTo>
                    <a:pt x="102" y="248"/>
                  </a:lnTo>
                  <a:lnTo>
                    <a:pt x="102" y="261"/>
                  </a:lnTo>
                  <a:lnTo>
                    <a:pt x="103" y="274"/>
                  </a:lnTo>
                  <a:lnTo>
                    <a:pt x="104" y="281"/>
                  </a:lnTo>
                  <a:lnTo>
                    <a:pt x="104" y="285"/>
                  </a:lnTo>
                  <a:lnTo>
                    <a:pt x="103" y="287"/>
                  </a:lnTo>
                  <a:lnTo>
                    <a:pt x="102" y="289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9" name="Freeform 336"/>
            <p:cNvSpPr>
              <a:spLocks/>
            </p:cNvSpPr>
            <p:nvPr/>
          </p:nvSpPr>
          <p:spPr bwMode="auto">
            <a:xfrm>
              <a:off x="909" y="906"/>
              <a:ext cx="144" cy="140"/>
            </a:xfrm>
            <a:custGeom>
              <a:avLst/>
              <a:gdLst>
                <a:gd name="T0" fmla="*/ 283 w 288"/>
                <a:gd name="T1" fmla="*/ 5 h 280"/>
                <a:gd name="T2" fmla="*/ 271 w 288"/>
                <a:gd name="T3" fmla="*/ 22 h 280"/>
                <a:gd name="T4" fmla="*/ 257 w 288"/>
                <a:gd name="T5" fmla="*/ 42 h 280"/>
                <a:gd name="T6" fmla="*/ 245 w 288"/>
                <a:gd name="T7" fmla="*/ 59 h 280"/>
                <a:gd name="T8" fmla="*/ 237 w 288"/>
                <a:gd name="T9" fmla="*/ 70 h 280"/>
                <a:gd name="T10" fmla="*/ 226 w 288"/>
                <a:gd name="T11" fmla="*/ 87 h 280"/>
                <a:gd name="T12" fmla="*/ 213 w 288"/>
                <a:gd name="T13" fmla="*/ 106 h 280"/>
                <a:gd name="T14" fmla="*/ 202 w 288"/>
                <a:gd name="T15" fmla="*/ 121 h 280"/>
                <a:gd name="T16" fmla="*/ 207 w 288"/>
                <a:gd name="T17" fmla="*/ 133 h 280"/>
                <a:gd name="T18" fmla="*/ 219 w 288"/>
                <a:gd name="T19" fmla="*/ 152 h 280"/>
                <a:gd name="T20" fmla="*/ 219 w 288"/>
                <a:gd name="T21" fmla="*/ 169 h 280"/>
                <a:gd name="T22" fmla="*/ 216 w 288"/>
                <a:gd name="T23" fmla="*/ 163 h 280"/>
                <a:gd name="T24" fmla="*/ 208 w 288"/>
                <a:gd name="T25" fmla="*/ 153 h 280"/>
                <a:gd name="T26" fmla="*/ 194 w 288"/>
                <a:gd name="T27" fmla="*/ 144 h 280"/>
                <a:gd name="T28" fmla="*/ 178 w 288"/>
                <a:gd name="T29" fmla="*/ 148 h 280"/>
                <a:gd name="T30" fmla="*/ 156 w 288"/>
                <a:gd name="T31" fmla="*/ 164 h 280"/>
                <a:gd name="T32" fmla="*/ 135 w 288"/>
                <a:gd name="T33" fmla="*/ 183 h 280"/>
                <a:gd name="T34" fmla="*/ 119 w 288"/>
                <a:gd name="T35" fmla="*/ 197 h 280"/>
                <a:gd name="T36" fmla="*/ 115 w 288"/>
                <a:gd name="T37" fmla="*/ 212 h 280"/>
                <a:gd name="T38" fmla="*/ 120 w 288"/>
                <a:gd name="T39" fmla="*/ 247 h 280"/>
                <a:gd name="T40" fmla="*/ 132 w 288"/>
                <a:gd name="T41" fmla="*/ 270 h 280"/>
                <a:gd name="T42" fmla="*/ 133 w 288"/>
                <a:gd name="T43" fmla="*/ 275 h 280"/>
                <a:gd name="T44" fmla="*/ 120 w 288"/>
                <a:gd name="T45" fmla="*/ 260 h 280"/>
                <a:gd name="T46" fmla="*/ 106 w 288"/>
                <a:gd name="T47" fmla="*/ 224 h 280"/>
                <a:gd name="T48" fmla="*/ 98 w 288"/>
                <a:gd name="T49" fmla="*/ 218 h 280"/>
                <a:gd name="T50" fmla="*/ 82 w 288"/>
                <a:gd name="T51" fmla="*/ 239 h 280"/>
                <a:gd name="T52" fmla="*/ 64 w 288"/>
                <a:gd name="T53" fmla="*/ 259 h 280"/>
                <a:gd name="T54" fmla="*/ 48 w 288"/>
                <a:gd name="T55" fmla="*/ 274 h 280"/>
                <a:gd name="T56" fmla="*/ 34 w 288"/>
                <a:gd name="T57" fmla="*/ 280 h 280"/>
                <a:gd name="T58" fmla="*/ 35 w 288"/>
                <a:gd name="T59" fmla="*/ 275 h 280"/>
                <a:gd name="T60" fmla="*/ 44 w 288"/>
                <a:gd name="T61" fmla="*/ 265 h 280"/>
                <a:gd name="T62" fmla="*/ 59 w 288"/>
                <a:gd name="T63" fmla="*/ 245 h 280"/>
                <a:gd name="T64" fmla="*/ 77 w 288"/>
                <a:gd name="T65" fmla="*/ 222 h 280"/>
                <a:gd name="T66" fmla="*/ 93 w 288"/>
                <a:gd name="T67" fmla="*/ 203 h 280"/>
                <a:gd name="T68" fmla="*/ 85 w 288"/>
                <a:gd name="T69" fmla="*/ 201 h 280"/>
                <a:gd name="T70" fmla="*/ 61 w 288"/>
                <a:gd name="T71" fmla="*/ 204 h 280"/>
                <a:gd name="T72" fmla="*/ 40 w 288"/>
                <a:gd name="T73" fmla="*/ 209 h 280"/>
                <a:gd name="T74" fmla="*/ 25 w 288"/>
                <a:gd name="T75" fmla="*/ 213 h 280"/>
                <a:gd name="T76" fmla="*/ 8 w 288"/>
                <a:gd name="T77" fmla="*/ 220 h 280"/>
                <a:gd name="T78" fmla="*/ 0 w 288"/>
                <a:gd name="T79" fmla="*/ 218 h 280"/>
                <a:gd name="T80" fmla="*/ 13 w 288"/>
                <a:gd name="T81" fmla="*/ 210 h 280"/>
                <a:gd name="T82" fmla="*/ 39 w 288"/>
                <a:gd name="T83" fmla="*/ 200 h 280"/>
                <a:gd name="T84" fmla="*/ 71 w 288"/>
                <a:gd name="T85" fmla="*/ 190 h 280"/>
                <a:gd name="T86" fmla="*/ 97 w 288"/>
                <a:gd name="T87" fmla="*/ 185 h 280"/>
                <a:gd name="T88" fmla="*/ 111 w 288"/>
                <a:gd name="T89" fmla="*/ 183 h 280"/>
                <a:gd name="T90" fmla="*/ 126 w 288"/>
                <a:gd name="T91" fmla="*/ 174 h 280"/>
                <a:gd name="T92" fmla="*/ 139 w 288"/>
                <a:gd name="T93" fmla="*/ 162 h 280"/>
                <a:gd name="T94" fmla="*/ 147 w 288"/>
                <a:gd name="T95" fmla="*/ 153 h 280"/>
                <a:gd name="T96" fmla="*/ 145 w 288"/>
                <a:gd name="T97" fmla="*/ 146 h 280"/>
                <a:gd name="T98" fmla="*/ 136 w 288"/>
                <a:gd name="T99" fmla="*/ 142 h 280"/>
                <a:gd name="T100" fmla="*/ 140 w 288"/>
                <a:gd name="T101" fmla="*/ 138 h 280"/>
                <a:gd name="T102" fmla="*/ 152 w 288"/>
                <a:gd name="T103" fmla="*/ 131 h 280"/>
                <a:gd name="T104" fmla="*/ 161 w 288"/>
                <a:gd name="T105" fmla="*/ 130 h 280"/>
                <a:gd name="T106" fmla="*/ 165 w 288"/>
                <a:gd name="T107" fmla="*/ 131 h 280"/>
                <a:gd name="T108" fmla="*/ 173 w 288"/>
                <a:gd name="T109" fmla="*/ 125 h 280"/>
                <a:gd name="T110" fmla="*/ 194 w 288"/>
                <a:gd name="T111" fmla="*/ 99 h 280"/>
                <a:gd name="T112" fmla="*/ 217 w 288"/>
                <a:gd name="T113" fmla="*/ 67 h 280"/>
                <a:gd name="T114" fmla="*/ 234 w 288"/>
                <a:gd name="T115" fmla="*/ 37 h 280"/>
                <a:gd name="T116" fmla="*/ 241 w 288"/>
                <a:gd name="T117" fmla="*/ 21 h 280"/>
                <a:gd name="T118" fmla="*/ 250 w 288"/>
                <a:gd name="T119" fmla="*/ 9 h 280"/>
                <a:gd name="T120" fmla="*/ 262 w 288"/>
                <a:gd name="T121" fmla="*/ 3 h 280"/>
                <a:gd name="T122" fmla="*/ 281 w 288"/>
                <a:gd name="T123" fmla="*/ 0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80"/>
                <a:gd name="T188" fmla="*/ 288 w 288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80">
                  <a:moveTo>
                    <a:pt x="288" y="0"/>
                  </a:moveTo>
                  <a:lnTo>
                    <a:pt x="283" y="5"/>
                  </a:lnTo>
                  <a:lnTo>
                    <a:pt x="277" y="13"/>
                  </a:lnTo>
                  <a:lnTo>
                    <a:pt x="271" y="22"/>
                  </a:lnTo>
                  <a:lnTo>
                    <a:pt x="263" y="32"/>
                  </a:lnTo>
                  <a:lnTo>
                    <a:pt x="257" y="42"/>
                  </a:lnTo>
                  <a:lnTo>
                    <a:pt x="250" y="51"/>
                  </a:lnTo>
                  <a:lnTo>
                    <a:pt x="245" y="59"/>
                  </a:lnTo>
                  <a:lnTo>
                    <a:pt x="241" y="64"/>
                  </a:lnTo>
                  <a:lnTo>
                    <a:pt x="237" y="70"/>
                  </a:lnTo>
                  <a:lnTo>
                    <a:pt x="232" y="78"/>
                  </a:lnTo>
                  <a:lnTo>
                    <a:pt x="226" y="87"/>
                  </a:lnTo>
                  <a:lnTo>
                    <a:pt x="220" y="97"/>
                  </a:lnTo>
                  <a:lnTo>
                    <a:pt x="213" y="106"/>
                  </a:lnTo>
                  <a:lnTo>
                    <a:pt x="207" y="115"/>
                  </a:lnTo>
                  <a:lnTo>
                    <a:pt x="202" y="121"/>
                  </a:lnTo>
                  <a:lnTo>
                    <a:pt x="199" y="125"/>
                  </a:lnTo>
                  <a:lnTo>
                    <a:pt x="207" y="133"/>
                  </a:lnTo>
                  <a:lnTo>
                    <a:pt x="215" y="142"/>
                  </a:lnTo>
                  <a:lnTo>
                    <a:pt x="219" y="152"/>
                  </a:lnTo>
                  <a:lnTo>
                    <a:pt x="220" y="162"/>
                  </a:lnTo>
                  <a:lnTo>
                    <a:pt x="219" y="169"/>
                  </a:lnTo>
                  <a:lnTo>
                    <a:pt x="217" y="168"/>
                  </a:lnTo>
                  <a:lnTo>
                    <a:pt x="216" y="163"/>
                  </a:lnTo>
                  <a:lnTo>
                    <a:pt x="213" y="157"/>
                  </a:lnTo>
                  <a:lnTo>
                    <a:pt x="208" y="153"/>
                  </a:lnTo>
                  <a:lnTo>
                    <a:pt x="200" y="147"/>
                  </a:lnTo>
                  <a:lnTo>
                    <a:pt x="194" y="144"/>
                  </a:lnTo>
                  <a:lnTo>
                    <a:pt x="187" y="142"/>
                  </a:lnTo>
                  <a:lnTo>
                    <a:pt x="178" y="148"/>
                  </a:lnTo>
                  <a:lnTo>
                    <a:pt x="167" y="156"/>
                  </a:lnTo>
                  <a:lnTo>
                    <a:pt x="156" y="164"/>
                  </a:lnTo>
                  <a:lnTo>
                    <a:pt x="145" y="174"/>
                  </a:lnTo>
                  <a:lnTo>
                    <a:pt x="135" y="183"/>
                  </a:lnTo>
                  <a:lnTo>
                    <a:pt x="126" y="190"/>
                  </a:lnTo>
                  <a:lnTo>
                    <a:pt x="119" y="197"/>
                  </a:lnTo>
                  <a:lnTo>
                    <a:pt x="116" y="201"/>
                  </a:lnTo>
                  <a:lnTo>
                    <a:pt x="115" y="212"/>
                  </a:lnTo>
                  <a:lnTo>
                    <a:pt x="116" y="229"/>
                  </a:lnTo>
                  <a:lnTo>
                    <a:pt x="120" y="247"/>
                  </a:lnTo>
                  <a:lnTo>
                    <a:pt x="127" y="261"/>
                  </a:lnTo>
                  <a:lnTo>
                    <a:pt x="132" y="270"/>
                  </a:lnTo>
                  <a:lnTo>
                    <a:pt x="135" y="274"/>
                  </a:lnTo>
                  <a:lnTo>
                    <a:pt x="133" y="275"/>
                  </a:lnTo>
                  <a:lnTo>
                    <a:pt x="128" y="271"/>
                  </a:lnTo>
                  <a:lnTo>
                    <a:pt x="120" y="260"/>
                  </a:lnTo>
                  <a:lnTo>
                    <a:pt x="111" y="242"/>
                  </a:lnTo>
                  <a:lnTo>
                    <a:pt x="106" y="224"/>
                  </a:lnTo>
                  <a:lnTo>
                    <a:pt x="105" y="211"/>
                  </a:lnTo>
                  <a:lnTo>
                    <a:pt x="98" y="218"/>
                  </a:lnTo>
                  <a:lnTo>
                    <a:pt x="90" y="228"/>
                  </a:lnTo>
                  <a:lnTo>
                    <a:pt x="82" y="239"/>
                  </a:lnTo>
                  <a:lnTo>
                    <a:pt x="73" y="248"/>
                  </a:lnTo>
                  <a:lnTo>
                    <a:pt x="64" y="259"/>
                  </a:lnTo>
                  <a:lnTo>
                    <a:pt x="56" y="268"/>
                  </a:lnTo>
                  <a:lnTo>
                    <a:pt x="48" y="274"/>
                  </a:lnTo>
                  <a:lnTo>
                    <a:pt x="42" y="277"/>
                  </a:lnTo>
                  <a:lnTo>
                    <a:pt x="34" y="280"/>
                  </a:lnTo>
                  <a:lnTo>
                    <a:pt x="31" y="279"/>
                  </a:lnTo>
                  <a:lnTo>
                    <a:pt x="35" y="275"/>
                  </a:lnTo>
                  <a:lnTo>
                    <a:pt x="40" y="270"/>
                  </a:lnTo>
                  <a:lnTo>
                    <a:pt x="44" y="265"/>
                  </a:lnTo>
                  <a:lnTo>
                    <a:pt x="51" y="256"/>
                  </a:lnTo>
                  <a:lnTo>
                    <a:pt x="59" y="245"/>
                  </a:lnTo>
                  <a:lnTo>
                    <a:pt x="68" y="233"/>
                  </a:lnTo>
                  <a:lnTo>
                    <a:pt x="77" y="222"/>
                  </a:lnTo>
                  <a:lnTo>
                    <a:pt x="86" y="211"/>
                  </a:lnTo>
                  <a:lnTo>
                    <a:pt x="93" y="203"/>
                  </a:lnTo>
                  <a:lnTo>
                    <a:pt x="98" y="200"/>
                  </a:lnTo>
                  <a:lnTo>
                    <a:pt x="85" y="201"/>
                  </a:lnTo>
                  <a:lnTo>
                    <a:pt x="73" y="203"/>
                  </a:lnTo>
                  <a:lnTo>
                    <a:pt x="61" y="204"/>
                  </a:lnTo>
                  <a:lnTo>
                    <a:pt x="51" y="206"/>
                  </a:lnTo>
                  <a:lnTo>
                    <a:pt x="40" y="209"/>
                  </a:lnTo>
                  <a:lnTo>
                    <a:pt x="33" y="211"/>
                  </a:lnTo>
                  <a:lnTo>
                    <a:pt x="25" y="213"/>
                  </a:lnTo>
                  <a:lnTo>
                    <a:pt x="18" y="216"/>
                  </a:lnTo>
                  <a:lnTo>
                    <a:pt x="8" y="220"/>
                  </a:lnTo>
                  <a:lnTo>
                    <a:pt x="1" y="220"/>
                  </a:lnTo>
                  <a:lnTo>
                    <a:pt x="0" y="218"/>
                  </a:lnTo>
                  <a:lnTo>
                    <a:pt x="5" y="214"/>
                  </a:lnTo>
                  <a:lnTo>
                    <a:pt x="13" y="210"/>
                  </a:lnTo>
                  <a:lnTo>
                    <a:pt x="25" y="205"/>
                  </a:lnTo>
                  <a:lnTo>
                    <a:pt x="39" y="200"/>
                  </a:lnTo>
                  <a:lnTo>
                    <a:pt x="55" y="196"/>
                  </a:lnTo>
                  <a:lnTo>
                    <a:pt x="71" y="190"/>
                  </a:lnTo>
                  <a:lnTo>
                    <a:pt x="85" y="187"/>
                  </a:lnTo>
                  <a:lnTo>
                    <a:pt x="97" y="185"/>
                  </a:lnTo>
                  <a:lnTo>
                    <a:pt x="105" y="184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6" y="174"/>
                  </a:lnTo>
                  <a:lnTo>
                    <a:pt x="132" y="169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7" y="153"/>
                  </a:lnTo>
                  <a:lnTo>
                    <a:pt x="148" y="149"/>
                  </a:lnTo>
                  <a:lnTo>
                    <a:pt x="145" y="146"/>
                  </a:lnTo>
                  <a:lnTo>
                    <a:pt x="141" y="143"/>
                  </a:lnTo>
                  <a:lnTo>
                    <a:pt x="136" y="142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7" y="134"/>
                  </a:lnTo>
                  <a:lnTo>
                    <a:pt x="152" y="131"/>
                  </a:lnTo>
                  <a:lnTo>
                    <a:pt x="157" y="128"/>
                  </a:lnTo>
                  <a:lnTo>
                    <a:pt x="161" y="130"/>
                  </a:lnTo>
                  <a:lnTo>
                    <a:pt x="164" y="131"/>
                  </a:lnTo>
                  <a:lnTo>
                    <a:pt x="165" y="131"/>
                  </a:lnTo>
                  <a:lnTo>
                    <a:pt x="166" y="131"/>
                  </a:lnTo>
                  <a:lnTo>
                    <a:pt x="173" y="125"/>
                  </a:lnTo>
                  <a:lnTo>
                    <a:pt x="183" y="113"/>
                  </a:lnTo>
                  <a:lnTo>
                    <a:pt x="194" y="99"/>
                  </a:lnTo>
                  <a:lnTo>
                    <a:pt x="205" y="84"/>
                  </a:lnTo>
                  <a:lnTo>
                    <a:pt x="217" y="67"/>
                  </a:lnTo>
                  <a:lnTo>
                    <a:pt x="228" y="51"/>
                  </a:lnTo>
                  <a:lnTo>
                    <a:pt x="234" y="37"/>
                  </a:lnTo>
                  <a:lnTo>
                    <a:pt x="237" y="27"/>
                  </a:lnTo>
                  <a:lnTo>
                    <a:pt x="241" y="21"/>
                  </a:lnTo>
                  <a:lnTo>
                    <a:pt x="246" y="15"/>
                  </a:lnTo>
                  <a:lnTo>
                    <a:pt x="250" y="9"/>
                  </a:lnTo>
                  <a:lnTo>
                    <a:pt x="255" y="5"/>
                  </a:lnTo>
                  <a:lnTo>
                    <a:pt x="262" y="3"/>
                  </a:lnTo>
                  <a:lnTo>
                    <a:pt x="272" y="1"/>
                  </a:lnTo>
                  <a:lnTo>
                    <a:pt x="281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40" name="Freeform 337"/>
            <p:cNvSpPr>
              <a:spLocks/>
            </p:cNvSpPr>
            <p:nvPr/>
          </p:nvSpPr>
          <p:spPr bwMode="auto">
            <a:xfrm>
              <a:off x="1176" y="714"/>
              <a:ext cx="83" cy="114"/>
            </a:xfrm>
            <a:custGeom>
              <a:avLst/>
              <a:gdLst>
                <a:gd name="T0" fmla="*/ 44 w 166"/>
                <a:gd name="T1" fmla="*/ 215 h 228"/>
                <a:gd name="T2" fmla="*/ 65 w 166"/>
                <a:gd name="T3" fmla="*/ 190 h 228"/>
                <a:gd name="T4" fmla="*/ 78 w 166"/>
                <a:gd name="T5" fmla="*/ 183 h 228"/>
                <a:gd name="T6" fmla="*/ 105 w 166"/>
                <a:gd name="T7" fmla="*/ 177 h 228"/>
                <a:gd name="T8" fmla="*/ 133 w 166"/>
                <a:gd name="T9" fmla="*/ 169 h 228"/>
                <a:gd name="T10" fmla="*/ 154 w 166"/>
                <a:gd name="T11" fmla="*/ 159 h 228"/>
                <a:gd name="T12" fmla="*/ 161 w 166"/>
                <a:gd name="T13" fmla="*/ 150 h 228"/>
                <a:gd name="T14" fmla="*/ 160 w 166"/>
                <a:gd name="T15" fmla="*/ 148 h 228"/>
                <a:gd name="T16" fmla="*/ 149 w 166"/>
                <a:gd name="T17" fmla="*/ 152 h 228"/>
                <a:gd name="T18" fmla="*/ 129 w 166"/>
                <a:gd name="T19" fmla="*/ 159 h 228"/>
                <a:gd name="T20" fmla="*/ 105 w 166"/>
                <a:gd name="T21" fmla="*/ 167 h 228"/>
                <a:gd name="T22" fmla="*/ 84 w 166"/>
                <a:gd name="T23" fmla="*/ 173 h 228"/>
                <a:gd name="T24" fmla="*/ 81 w 166"/>
                <a:gd name="T25" fmla="*/ 163 h 228"/>
                <a:gd name="T26" fmla="*/ 94 w 166"/>
                <a:gd name="T27" fmla="*/ 133 h 228"/>
                <a:gd name="T28" fmla="*/ 105 w 166"/>
                <a:gd name="T29" fmla="*/ 119 h 228"/>
                <a:gd name="T30" fmla="*/ 124 w 166"/>
                <a:gd name="T31" fmla="*/ 106 h 228"/>
                <a:gd name="T32" fmla="*/ 145 w 166"/>
                <a:gd name="T33" fmla="*/ 90 h 228"/>
                <a:gd name="T34" fmla="*/ 161 w 166"/>
                <a:gd name="T35" fmla="*/ 78 h 228"/>
                <a:gd name="T36" fmla="*/ 166 w 166"/>
                <a:gd name="T37" fmla="*/ 70 h 228"/>
                <a:gd name="T38" fmla="*/ 164 w 166"/>
                <a:gd name="T39" fmla="*/ 66 h 228"/>
                <a:gd name="T40" fmla="*/ 153 w 166"/>
                <a:gd name="T41" fmla="*/ 74 h 228"/>
                <a:gd name="T42" fmla="*/ 139 w 166"/>
                <a:gd name="T43" fmla="*/ 85 h 228"/>
                <a:gd name="T44" fmla="*/ 120 w 166"/>
                <a:gd name="T45" fmla="*/ 95 h 228"/>
                <a:gd name="T46" fmla="*/ 103 w 166"/>
                <a:gd name="T47" fmla="*/ 105 h 228"/>
                <a:gd name="T48" fmla="*/ 99 w 166"/>
                <a:gd name="T49" fmla="*/ 88 h 228"/>
                <a:gd name="T50" fmla="*/ 102 w 166"/>
                <a:gd name="T51" fmla="*/ 25 h 228"/>
                <a:gd name="T52" fmla="*/ 99 w 166"/>
                <a:gd name="T53" fmla="*/ 1 h 228"/>
                <a:gd name="T54" fmla="*/ 97 w 166"/>
                <a:gd name="T55" fmla="*/ 2 h 228"/>
                <a:gd name="T56" fmla="*/ 93 w 166"/>
                <a:gd name="T57" fmla="*/ 30 h 228"/>
                <a:gd name="T58" fmla="*/ 86 w 166"/>
                <a:gd name="T59" fmla="*/ 96 h 228"/>
                <a:gd name="T60" fmla="*/ 78 w 166"/>
                <a:gd name="T61" fmla="*/ 119 h 228"/>
                <a:gd name="T62" fmla="*/ 74 w 166"/>
                <a:gd name="T63" fmla="*/ 115 h 228"/>
                <a:gd name="T64" fmla="*/ 72 w 166"/>
                <a:gd name="T65" fmla="*/ 104 h 228"/>
                <a:gd name="T66" fmla="*/ 61 w 166"/>
                <a:gd name="T67" fmla="*/ 88 h 228"/>
                <a:gd name="T68" fmla="*/ 46 w 166"/>
                <a:gd name="T69" fmla="*/ 68 h 228"/>
                <a:gd name="T70" fmla="*/ 30 w 166"/>
                <a:gd name="T71" fmla="*/ 54 h 228"/>
                <a:gd name="T72" fmla="*/ 19 w 166"/>
                <a:gd name="T73" fmla="*/ 51 h 228"/>
                <a:gd name="T74" fmla="*/ 26 w 166"/>
                <a:gd name="T75" fmla="*/ 60 h 228"/>
                <a:gd name="T76" fmla="*/ 42 w 166"/>
                <a:gd name="T77" fmla="*/ 80 h 228"/>
                <a:gd name="T78" fmla="*/ 63 w 166"/>
                <a:gd name="T79" fmla="*/ 112 h 228"/>
                <a:gd name="T80" fmla="*/ 68 w 166"/>
                <a:gd name="T81" fmla="*/ 134 h 228"/>
                <a:gd name="T82" fmla="*/ 61 w 166"/>
                <a:gd name="T83" fmla="*/ 161 h 228"/>
                <a:gd name="T84" fmla="*/ 55 w 166"/>
                <a:gd name="T85" fmla="*/ 171 h 228"/>
                <a:gd name="T86" fmla="*/ 50 w 166"/>
                <a:gd name="T87" fmla="*/ 167 h 228"/>
                <a:gd name="T88" fmla="*/ 40 w 166"/>
                <a:gd name="T89" fmla="*/ 158 h 228"/>
                <a:gd name="T90" fmla="*/ 29 w 166"/>
                <a:gd name="T91" fmla="*/ 147 h 228"/>
                <a:gd name="T92" fmla="*/ 16 w 166"/>
                <a:gd name="T93" fmla="*/ 135 h 228"/>
                <a:gd name="T94" fmla="*/ 4 w 166"/>
                <a:gd name="T95" fmla="*/ 126 h 228"/>
                <a:gd name="T96" fmla="*/ 0 w 166"/>
                <a:gd name="T97" fmla="*/ 121 h 228"/>
                <a:gd name="T98" fmla="*/ 9 w 166"/>
                <a:gd name="T99" fmla="*/ 135 h 228"/>
                <a:gd name="T100" fmla="*/ 22 w 166"/>
                <a:gd name="T101" fmla="*/ 152 h 228"/>
                <a:gd name="T102" fmla="*/ 36 w 166"/>
                <a:gd name="T103" fmla="*/ 170 h 228"/>
                <a:gd name="T104" fmla="*/ 40 w 166"/>
                <a:gd name="T105" fmla="*/ 181 h 228"/>
                <a:gd name="T106" fmla="*/ 38 w 166"/>
                <a:gd name="T107" fmla="*/ 205 h 228"/>
                <a:gd name="T108" fmla="*/ 26 w 166"/>
                <a:gd name="T109" fmla="*/ 223 h 228"/>
                <a:gd name="T110" fmla="*/ 30 w 166"/>
                <a:gd name="T111" fmla="*/ 228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28"/>
                <a:gd name="T170" fmla="*/ 166 w 166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28">
                  <a:moveTo>
                    <a:pt x="35" y="225"/>
                  </a:moveTo>
                  <a:lnTo>
                    <a:pt x="44" y="215"/>
                  </a:lnTo>
                  <a:lnTo>
                    <a:pt x="55" y="202"/>
                  </a:lnTo>
                  <a:lnTo>
                    <a:pt x="65" y="190"/>
                  </a:lnTo>
                  <a:lnTo>
                    <a:pt x="69" y="183"/>
                  </a:lnTo>
                  <a:lnTo>
                    <a:pt x="78" y="183"/>
                  </a:lnTo>
                  <a:lnTo>
                    <a:pt x="91" y="180"/>
                  </a:lnTo>
                  <a:lnTo>
                    <a:pt x="105" y="177"/>
                  </a:lnTo>
                  <a:lnTo>
                    <a:pt x="120" y="173"/>
                  </a:lnTo>
                  <a:lnTo>
                    <a:pt x="133" y="169"/>
                  </a:lnTo>
                  <a:lnTo>
                    <a:pt x="145" y="163"/>
                  </a:lnTo>
                  <a:lnTo>
                    <a:pt x="154" y="159"/>
                  </a:lnTo>
                  <a:lnTo>
                    <a:pt x="158" y="156"/>
                  </a:lnTo>
                  <a:lnTo>
                    <a:pt x="161" y="150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54" y="150"/>
                  </a:lnTo>
                  <a:lnTo>
                    <a:pt x="149" y="152"/>
                  </a:lnTo>
                  <a:lnTo>
                    <a:pt x="140" y="156"/>
                  </a:lnTo>
                  <a:lnTo>
                    <a:pt x="129" y="159"/>
                  </a:lnTo>
                  <a:lnTo>
                    <a:pt x="118" y="163"/>
                  </a:lnTo>
                  <a:lnTo>
                    <a:pt x="105" y="167"/>
                  </a:lnTo>
                  <a:lnTo>
                    <a:pt x="93" y="171"/>
                  </a:lnTo>
                  <a:lnTo>
                    <a:pt x="84" y="173"/>
                  </a:lnTo>
                  <a:lnTo>
                    <a:pt x="76" y="174"/>
                  </a:lnTo>
                  <a:lnTo>
                    <a:pt x="81" y="163"/>
                  </a:lnTo>
                  <a:lnTo>
                    <a:pt x="88" y="148"/>
                  </a:lnTo>
                  <a:lnTo>
                    <a:pt x="94" y="133"/>
                  </a:lnTo>
                  <a:lnTo>
                    <a:pt x="97" y="124"/>
                  </a:lnTo>
                  <a:lnTo>
                    <a:pt x="105" y="119"/>
                  </a:lnTo>
                  <a:lnTo>
                    <a:pt x="114" y="113"/>
                  </a:lnTo>
                  <a:lnTo>
                    <a:pt x="124" y="106"/>
                  </a:lnTo>
                  <a:lnTo>
                    <a:pt x="135" y="98"/>
                  </a:lnTo>
                  <a:lnTo>
                    <a:pt x="145" y="90"/>
                  </a:lnTo>
                  <a:lnTo>
                    <a:pt x="154" y="84"/>
                  </a:lnTo>
                  <a:lnTo>
                    <a:pt x="161" y="78"/>
                  </a:lnTo>
                  <a:lnTo>
                    <a:pt x="165" y="74"/>
                  </a:lnTo>
                  <a:lnTo>
                    <a:pt x="166" y="70"/>
                  </a:lnTo>
                  <a:lnTo>
                    <a:pt x="166" y="66"/>
                  </a:lnTo>
                  <a:lnTo>
                    <a:pt x="164" y="66"/>
                  </a:lnTo>
                  <a:lnTo>
                    <a:pt x="158" y="71"/>
                  </a:lnTo>
                  <a:lnTo>
                    <a:pt x="153" y="74"/>
                  </a:lnTo>
                  <a:lnTo>
                    <a:pt x="146" y="79"/>
                  </a:lnTo>
                  <a:lnTo>
                    <a:pt x="139" y="85"/>
                  </a:lnTo>
                  <a:lnTo>
                    <a:pt x="129" y="90"/>
                  </a:lnTo>
                  <a:lnTo>
                    <a:pt x="120" y="95"/>
                  </a:lnTo>
                  <a:lnTo>
                    <a:pt x="111" y="101"/>
                  </a:lnTo>
                  <a:lnTo>
                    <a:pt x="103" y="105"/>
                  </a:lnTo>
                  <a:lnTo>
                    <a:pt x="98" y="107"/>
                  </a:lnTo>
                  <a:lnTo>
                    <a:pt x="99" y="88"/>
                  </a:lnTo>
                  <a:lnTo>
                    <a:pt x="101" y="57"/>
                  </a:lnTo>
                  <a:lnTo>
                    <a:pt x="102" y="25"/>
                  </a:lnTo>
                  <a:lnTo>
                    <a:pt x="101" y="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97" y="2"/>
                  </a:lnTo>
                  <a:lnTo>
                    <a:pt x="95" y="9"/>
                  </a:lnTo>
                  <a:lnTo>
                    <a:pt x="93" y="30"/>
                  </a:lnTo>
                  <a:lnTo>
                    <a:pt x="90" y="63"/>
                  </a:lnTo>
                  <a:lnTo>
                    <a:pt x="86" y="96"/>
                  </a:lnTo>
                  <a:lnTo>
                    <a:pt x="81" y="117"/>
                  </a:lnTo>
                  <a:lnTo>
                    <a:pt x="78" y="119"/>
                  </a:lnTo>
                  <a:lnTo>
                    <a:pt x="76" y="118"/>
                  </a:lnTo>
                  <a:lnTo>
                    <a:pt x="74" y="115"/>
                  </a:lnTo>
                  <a:lnTo>
                    <a:pt x="73" y="109"/>
                  </a:lnTo>
                  <a:lnTo>
                    <a:pt x="72" y="104"/>
                  </a:lnTo>
                  <a:lnTo>
                    <a:pt x="67" y="96"/>
                  </a:lnTo>
                  <a:lnTo>
                    <a:pt x="61" y="88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38" y="60"/>
                  </a:lnTo>
                  <a:lnTo>
                    <a:pt x="30" y="54"/>
                  </a:lnTo>
                  <a:lnTo>
                    <a:pt x="25" y="5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26" y="60"/>
                  </a:lnTo>
                  <a:lnTo>
                    <a:pt x="33" y="68"/>
                  </a:lnTo>
                  <a:lnTo>
                    <a:pt x="42" y="80"/>
                  </a:lnTo>
                  <a:lnTo>
                    <a:pt x="52" y="96"/>
                  </a:lnTo>
                  <a:lnTo>
                    <a:pt x="63" y="112"/>
                  </a:lnTo>
                  <a:lnTo>
                    <a:pt x="68" y="123"/>
                  </a:lnTo>
                  <a:lnTo>
                    <a:pt x="68" y="134"/>
                  </a:lnTo>
                  <a:lnTo>
                    <a:pt x="65" y="148"/>
                  </a:lnTo>
                  <a:lnTo>
                    <a:pt x="61" y="161"/>
                  </a:lnTo>
                  <a:lnTo>
                    <a:pt x="57" y="169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67"/>
                  </a:lnTo>
                  <a:lnTo>
                    <a:pt x="44" y="162"/>
                  </a:lnTo>
                  <a:lnTo>
                    <a:pt x="40" y="158"/>
                  </a:lnTo>
                  <a:lnTo>
                    <a:pt x="35" y="154"/>
                  </a:lnTo>
                  <a:lnTo>
                    <a:pt x="29" y="147"/>
                  </a:lnTo>
                  <a:lnTo>
                    <a:pt x="22" y="141"/>
                  </a:lnTo>
                  <a:lnTo>
                    <a:pt x="16" y="135"/>
                  </a:lnTo>
                  <a:lnTo>
                    <a:pt x="9" y="130"/>
                  </a:lnTo>
                  <a:lnTo>
                    <a:pt x="4" y="126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22" y="152"/>
                  </a:lnTo>
                  <a:lnTo>
                    <a:pt x="30" y="161"/>
                  </a:lnTo>
                  <a:lnTo>
                    <a:pt x="36" y="170"/>
                  </a:lnTo>
                  <a:lnTo>
                    <a:pt x="39" y="175"/>
                  </a:lnTo>
                  <a:lnTo>
                    <a:pt x="40" y="181"/>
                  </a:lnTo>
                  <a:lnTo>
                    <a:pt x="40" y="192"/>
                  </a:lnTo>
                  <a:lnTo>
                    <a:pt x="38" y="205"/>
                  </a:lnTo>
                  <a:lnTo>
                    <a:pt x="31" y="216"/>
                  </a:lnTo>
                  <a:lnTo>
                    <a:pt x="26" y="223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080" name="TextBox 674"/>
          <p:cNvSpPr txBox="1">
            <a:spLocks noChangeArrowheads="1"/>
          </p:cNvSpPr>
          <p:nvPr/>
        </p:nvSpPr>
        <p:spPr bwMode="auto">
          <a:xfrm>
            <a:off x="1802024" y="3501008"/>
            <a:ext cx="6537712" cy="25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 viên</a:t>
            </a: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Tống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endParaRPr lang="vi-VN" altLang="vi-VN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Đơn vị: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THCS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Tân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Thịnh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altLang="vi-VN" sz="2400" b="1" dirty="0">
              <a:solidFill>
                <a:srgbClr val="0000CC"/>
              </a:solidFill>
            </a:endParaRPr>
          </a:p>
        </p:txBody>
      </p:sp>
      <p:grpSp>
        <p:nvGrpSpPr>
          <p:cNvPr id="661" name="Group 4"/>
          <p:cNvGrpSpPr>
            <a:grpSpLocks noChangeAspect="1"/>
          </p:cNvGrpSpPr>
          <p:nvPr/>
        </p:nvGrpSpPr>
        <p:grpSpPr bwMode="auto">
          <a:xfrm rot="16200000">
            <a:off x="7598061" y="315174"/>
            <a:ext cx="1638235" cy="1246014"/>
            <a:chOff x="-4" y="62"/>
            <a:chExt cx="1432" cy="1078"/>
          </a:xfrm>
        </p:grpSpPr>
        <p:sp>
          <p:nvSpPr>
            <p:cNvPr id="6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" y="62"/>
              <a:ext cx="143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63" name="Group 205"/>
            <p:cNvGrpSpPr>
              <a:grpSpLocks/>
            </p:cNvGrpSpPr>
            <p:nvPr/>
          </p:nvGrpSpPr>
          <p:grpSpPr bwMode="auto">
            <a:xfrm>
              <a:off x="197" y="62"/>
              <a:ext cx="1157" cy="1038"/>
              <a:chOff x="197" y="62"/>
              <a:chExt cx="1157" cy="1038"/>
            </a:xfrm>
          </p:grpSpPr>
          <p:sp>
            <p:nvSpPr>
              <p:cNvPr id="797" name="Freeform 9"/>
              <p:cNvSpPr>
                <a:spLocks/>
              </p:cNvSpPr>
              <p:nvPr/>
            </p:nvSpPr>
            <p:spPr bwMode="auto">
              <a:xfrm>
                <a:off x="673" y="945"/>
                <a:ext cx="176" cy="58"/>
              </a:xfrm>
              <a:custGeom>
                <a:avLst/>
                <a:gdLst>
                  <a:gd name="T0" fmla="*/ 0 w 352"/>
                  <a:gd name="T1" fmla="*/ 104 h 116"/>
                  <a:gd name="T2" fmla="*/ 4 w 352"/>
                  <a:gd name="T3" fmla="*/ 106 h 116"/>
                  <a:gd name="T4" fmla="*/ 14 w 352"/>
                  <a:gd name="T5" fmla="*/ 109 h 116"/>
                  <a:gd name="T6" fmla="*/ 30 w 352"/>
                  <a:gd name="T7" fmla="*/ 111 h 116"/>
                  <a:gd name="T8" fmla="*/ 51 w 352"/>
                  <a:gd name="T9" fmla="*/ 112 h 116"/>
                  <a:gd name="T10" fmla="*/ 77 w 352"/>
                  <a:gd name="T11" fmla="*/ 113 h 116"/>
                  <a:gd name="T12" fmla="*/ 107 w 352"/>
                  <a:gd name="T13" fmla="*/ 114 h 116"/>
                  <a:gd name="T14" fmla="*/ 140 w 352"/>
                  <a:gd name="T15" fmla="*/ 116 h 116"/>
                  <a:gd name="T16" fmla="*/ 176 w 352"/>
                  <a:gd name="T17" fmla="*/ 116 h 116"/>
                  <a:gd name="T18" fmla="*/ 211 w 352"/>
                  <a:gd name="T19" fmla="*/ 116 h 116"/>
                  <a:gd name="T20" fmla="*/ 245 w 352"/>
                  <a:gd name="T21" fmla="*/ 114 h 116"/>
                  <a:gd name="T22" fmla="*/ 275 w 352"/>
                  <a:gd name="T23" fmla="*/ 113 h 116"/>
                  <a:gd name="T24" fmla="*/ 301 w 352"/>
                  <a:gd name="T25" fmla="*/ 112 h 116"/>
                  <a:gd name="T26" fmla="*/ 322 w 352"/>
                  <a:gd name="T27" fmla="*/ 111 h 116"/>
                  <a:gd name="T28" fmla="*/ 338 w 352"/>
                  <a:gd name="T29" fmla="*/ 109 h 116"/>
                  <a:gd name="T30" fmla="*/ 348 w 352"/>
                  <a:gd name="T31" fmla="*/ 106 h 116"/>
                  <a:gd name="T32" fmla="*/ 352 w 352"/>
                  <a:gd name="T33" fmla="*/ 104 h 116"/>
                  <a:gd name="T34" fmla="*/ 321 w 352"/>
                  <a:gd name="T35" fmla="*/ 100 h 116"/>
                  <a:gd name="T36" fmla="*/ 293 w 352"/>
                  <a:gd name="T37" fmla="*/ 91 h 116"/>
                  <a:gd name="T38" fmla="*/ 270 w 352"/>
                  <a:gd name="T39" fmla="*/ 77 h 116"/>
                  <a:gd name="T40" fmla="*/ 252 w 352"/>
                  <a:gd name="T41" fmla="*/ 60 h 116"/>
                  <a:gd name="T42" fmla="*/ 236 w 352"/>
                  <a:gd name="T43" fmla="*/ 42 h 116"/>
                  <a:gd name="T44" fmla="*/ 223 w 352"/>
                  <a:gd name="T45" fmla="*/ 25 h 116"/>
                  <a:gd name="T46" fmla="*/ 215 w 352"/>
                  <a:gd name="T47" fmla="*/ 11 h 116"/>
                  <a:gd name="T48" fmla="*/ 210 w 352"/>
                  <a:gd name="T49" fmla="*/ 0 h 116"/>
                  <a:gd name="T50" fmla="*/ 142 w 352"/>
                  <a:gd name="T51" fmla="*/ 0 h 116"/>
                  <a:gd name="T52" fmla="*/ 136 w 352"/>
                  <a:gd name="T53" fmla="*/ 11 h 116"/>
                  <a:gd name="T54" fmla="*/ 128 w 352"/>
                  <a:gd name="T55" fmla="*/ 25 h 116"/>
                  <a:gd name="T56" fmla="*/ 117 w 352"/>
                  <a:gd name="T57" fmla="*/ 42 h 116"/>
                  <a:gd name="T58" fmla="*/ 101 w 352"/>
                  <a:gd name="T59" fmla="*/ 60 h 116"/>
                  <a:gd name="T60" fmla="*/ 81 w 352"/>
                  <a:gd name="T61" fmla="*/ 77 h 116"/>
                  <a:gd name="T62" fmla="*/ 59 w 352"/>
                  <a:gd name="T63" fmla="*/ 91 h 116"/>
                  <a:gd name="T64" fmla="*/ 32 w 352"/>
                  <a:gd name="T65" fmla="*/ 100 h 116"/>
                  <a:gd name="T66" fmla="*/ 0 w 352"/>
                  <a:gd name="T67" fmla="*/ 10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2"/>
                  <a:gd name="T103" fmla="*/ 0 h 116"/>
                  <a:gd name="T104" fmla="*/ 352 w 352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2" h="116">
                    <a:moveTo>
                      <a:pt x="0" y="104"/>
                    </a:moveTo>
                    <a:lnTo>
                      <a:pt x="4" y="106"/>
                    </a:lnTo>
                    <a:lnTo>
                      <a:pt x="14" y="109"/>
                    </a:lnTo>
                    <a:lnTo>
                      <a:pt x="30" y="111"/>
                    </a:lnTo>
                    <a:lnTo>
                      <a:pt x="51" y="112"/>
                    </a:lnTo>
                    <a:lnTo>
                      <a:pt x="77" y="113"/>
                    </a:lnTo>
                    <a:lnTo>
                      <a:pt x="107" y="114"/>
                    </a:lnTo>
                    <a:lnTo>
                      <a:pt x="140" y="116"/>
                    </a:lnTo>
                    <a:lnTo>
                      <a:pt x="176" y="116"/>
                    </a:lnTo>
                    <a:lnTo>
                      <a:pt x="211" y="116"/>
                    </a:lnTo>
                    <a:lnTo>
                      <a:pt x="245" y="114"/>
                    </a:lnTo>
                    <a:lnTo>
                      <a:pt x="275" y="113"/>
                    </a:lnTo>
                    <a:lnTo>
                      <a:pt x="301" y="112"/>
                    </a:lnTo>
                    <a:lnTo>
                      <a:pt x="322" y="111"/>
                    </a:lnTo>
                    <a:lnTo>
                      <a:pt x="338" y="109"/>
                    </a:lnTo>
                    <a:lnTo>
                      <a:pt x="348" y="106"/>
                    </a:lnTo>
                    <a:lnTo>
                      <a:pt x="352" y="104"/>
                    </a:lnTo>
                    <a:lnTo>
                      <a:pt x="321" y="100"/>
                    </a:lnTo>
                    <a:lnTo>
                      <a:pt x="293" y="91"/>
                    </a:lnTo>
                    <a:lnTo>
                      <a:pt x="270" y="77"/>
                    </a:lnTo>
                    <a:lnTo>
                      <a:pt x="252" y="60"/>
                    </a:lnTo>
                    <a:lnTo>
                      <a:pt x="236" y="42"/>
                    </a:lnTo>
                    <a:lnTo>
                      <a:pt x="223" y="25"/>
                    </a:lnTo>
                    <a:lnTo>
                      <a:pt x="215" y="11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6" y="11"/>
                    </a:lnTo>
                    <a:lnTo>
                      <a:pt x="128" y="25"/>
                    </a:lnTo>
                    <a:lnTo>
                      <a:pt x="117" y="42"/>
                    </a:lnTo>
                    <a:lnTo>
                      <a:pt x="101" y="60"/>
                    </a:lnTo>
                    <a:lnTo>
                      <a:pt x="81" y="77"/>
                    </a:lnTo>
                    <a:lnTo>
                      <a:pt x="59" y="91"/>
                    </a:lnTo>
                    <a:lnTo>
                      <a:pt x="32" y="10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798" name="Freeform 11"/>
              <p:cNvSpPr>
                <a:spLocks/>
              </p:cNvSpPr>
              <p:nvPr/>
            </p:nvSpPr>
            <p:spPr bwMode="auto">
              <a:xfrm>
                <a:off x="727" y="883"/>
                <a:ext cx="68" cy="25"/>
              </a:xfrm>
              <a:custGeom>
                <a:avLst/>
                <a:gdLst>
                  <a:gd name="T0" fmla="*/ 33 w 135"/>
                  <a:gd name="T1" fmla="*/ 51 h 51"/>
                  <a:gd name="T2" fmla="*/ 0 w 135"/>
                  <a:gd name="T3" fmla="*/ 0 h 51"/>
                  <a:gd name="T4" fmla="*/ 135 w 135"/>
                  <a:gd name="T5" fmla="*/ 0 h 51"/>
                  <a:gd name="T6" fmla="*/ 101 w 135"/>
                  <a:gd name="T7" fmla="*/ 51 h 51"/>
                  <a:gd name="T8" fmla="*/ 33 w 13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1"/>
                  <a:gd name="T17" fmla="*/ 135 w 13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1">
                    <a:moveTo>
                      <a:pt x="33" y="51"/>
                    </a:moveTo>
                    <a:lnTo>
                      <a:pt x="0" y="0"/>
                    </a:lnTo>
                    <a:lnTo>
                      <a:pt x="135" y="0"/>
                    </a:lnTo>
                    <a:lnTo>
                      <a:pt x="101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799" name="Freeform 13"/>
              <p:cNvSpPr>
                <a:spLocks/>
              </p:cNvSpPr>
              <p:nvPr/>
            </p:nvSpPr>
            <p:spPr bwMode="auto">
              <a:xfrm>
                <a:off x="725" y="908"/>
                <a:ext cx="72" cy="37"/>
              </a:xfrm>
              <a:custGeom>
                <a:avLst/>
                <a:gdLst>
                  <a:gd name="T0" fmla="*/ 38 w 145"/>
                  <a:gd name="T1" fmla="*/ 74 h 74"/>
                  <a:gd name="T2" fmla="*/ 22 w 145"/>
                  <a:gd name="T3" fmla="*/ 71 h 74"/>
                  <a:gd name="T4" fmla="*/ 10 w 145"/>
                  <a:gd name="T5" fmla="*/ 63 h 74"/>
                  <a:gd name="T6" fmla="*/ 2 w 145"/>
                  <a:gd name="T7" fmla="*/ 51 h 74"/>
                  <a:gd name="T8" fmla="*/ 0 w 145"/>
                  <a:gd name="T9" fmla="*/ 37 h 74"/>
                  <a:gd name="T10" fmla="*/ 2 w 145"/>
                  <a:gd name="T11" fmla="*/ 24 h 74"/>
                  <a:gd name="T12" fmla="*/ 9 w 145"/>
                  <a:gd name="T13" fmla="*/ 12 h 74"/>
                  <a:gd name="T14" fmla="*/ 20 w 145"/>
                  <a:gd name="T15" fmla="*/ 3 h 74"/>
                  <a:gd name="T16" fmla="*/ 38 w 145"/>
                  <a:gd name="T17" fmla="*/ 0 h 74"/>
                  <a:gd name="T18" fmla="*/ 106 w 145"/>
                  <a:gd name="T19" fmla="*/ 0 h 74"/>
                  <a:gd name="T20" fmla="*/ 123 w 145"/>
                  <a:gd name="T21" fmla="*/ 3 h 74"/>
                  <a:gd name="T22" fmla="*/ 136 w 145"/>
                  <a:gd name="T23" fmla="*/ 12 h 74"/>
                  <a:gd name="T24" fmla="*/ 142 w 145"/>
                  <a:gd name="T25" fmla="*/ 24 h 74"/>
                  <a:gd name="T26" fmla="*/ 145 w 145"/>
                  <a:gd name="T27" fmla="*/ 37 h 74"/>
                  <a:gd name="T28" fmla="*/ 142 w 145"/>
                  <a:gd name="T29" fmla="*/ 51 h 74"/>
                  <a:gd name="T30" fmla="*/ 134 w 145"/>
                  <a:gd name="T31" fmla="*/ 63 h 74"/>
                  <a:gd name="T32" fmla="*/ 123 w 145"/>
                  <a:gd name="T33" fmla="*/ 71 h 74"/>
                  <a:gd name="T34" fmla="*/ 106 w 145"/>
                  <a:gd name="T35" fmla="*/ 74 h 74"/>
                  <a:gd name="T36" fmla="*/ 38 w 145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"/>
                  <a:gd name="T58" fmla="*/ 0 h 74"/>
                  <a:gd name="T59" fmla="*/ 145 w 145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" h="74">
                    <a:moveTo>
                      <a:pt x="38" y="74"/>
                    </a:moveTo>
                    <a:lnTo>
                      <a:pt x="22" y="71"/>
                    </a:lnTo>
                    <a:lnTo>
                      <a:pt x="10" y="63"/>
                    </a:lnTo>
                    <a:lnTo>
                      <a:pt x="2" y="51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9" y="12"/>
                    </a:lnTo>
                    <a:lnTo>
                      <a:pt x="20" y="3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3"/>
                    </a:lnTo>
                    <a:lnTo>
                      <a:pt x="136" y="12"/>
                    </a:lnTo>
                    <a:lnTo>
                      <a:pt x="142" y="24"/>
                    </a:lnTo>
                    <a:lnTo>
                      <a:pt x="145" y="37"/>
                    </a:lnTo>
                    <a:lnTo>
                      <a:pt x="142" y="51"/>
                    </a:lnTo>
                    <a:lnTo>
                      <a:pt x="134" y="63"/>
                    </a:lnTo>
                    <a:lnTo>
                      <a:pt x="123" y="71"/>
                    </a:lnTo>
                    <a:lnTo>
                      <a:pt x="106" y="74"/>
                    </a:lnTo>
                    <a:lnTo>
                      <a:pt x="38" y="7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0" name="Freeform 14"/>
              <p:cNvSpPr>
                <a:spLocks/>
              </p:cNvSpPr>
              <p:nvPr/>
            </p:nvSpPr>
            <p:spPr bwMode="auto">
              <a:xfrm>
                <a:off x="656" y="997"/>
                <a:ext cx="210" cy="25"/>
              </a:xfrm>
              <a:custGeom>
                <a:avLst/>
                <a:gdLst>
                  <a:gd name="T0" fmla="*/ 0 w 420"/>
                  <a:gd name="T1" fmla="*/ 20 h 49"/>
                  <a:gd name="T2" fmla="*/ 1 w 420"/>
                  <a:gd name="T3" fmla="*/ 23 h 49"/>
                  <a:gd name="T4" fmla="*/ 4 w 420"/>
                  <a:gd name="T5" fmla="*/ 26 h 49"/>
                  <a:gd name="T6" fmla="*/ 9 w 420"/>
                  <a:gd name="T7" fmla="*/ 29 h 49"/>
                  <a:gd name="T8" fmla="*/ 17 w 420"/>
                  <a:gd name="T9" fmla="*/ 32 h 49"/>
                  <a:gd name="T10" fmla="*/ 25 w 420"/>
                  <a:gd name="T11" fmla="*/ 34 h 49"/>
                  <a:gd name="T12" fmla="*/ 35 w 420"/>
                  <a:gd name="T13" fmla="*/ 36 h 49"/>
                  <a:gd name="T14" fmla="*/ 48 w 420"/>
                  <a:gd name="T15" fmla="*/ 38 h 49"/>
                  <a:gd name="T16" fmla="*/ 62 w 420"/>
                  <a:gd name="T17" fmla="*/ 41 h 49"/>
                  <a:gd name="T18" fmla="*/ 76 w 420"/>
                  <a:gd name="T19" fmla="*/ 43 h 49"/>
                  <a:gd name="T20" fmla="*/ 93 w 420"/>
                  <a:gd name="T21" fmla="*/ 44 h 49"/>
                  <a:gd name="T22" fmla="*/ 110 w 420"/>
                  <a:gd name="T23" fmla="*/ 46 h 49"/>
                  <a:gd name="T24" fmla="*/ 128 w 420"/>
                  <a:gd name="T25" fmla="*/ 47 h 49"/>
                  <a:gd name="T26" fmla="*/ 148 w 420"/>
                  <a:gd name="T27" fmla="*/ 48 h 49"/>
                  <a:gd name="T28" fmla="*/ 168 w 420"/>
                  <a:gd name="T29" fmla="*/ 48 h 49"/>
                  <a:gd name="T30" fmla="*/ 189 w 420"/>
                  <a:gd name="T31" fmla="*/ 49 h 49"/>
                  <a:gd name="T32" fmla="*/ 210 w 420"/>
                  <a:gd name="T33" fmla="*/ 49 h 49"/>
                  <a:gd name="T34" fmla="*/ 231 w 420"/>
                  <a:gd name="T35" fmla="*/ 49 h 49"/>
                  <a:gd name="T36" fmla="*/ 251 w 420"/>
                  <a:gd name="T37" fmla="*/ 48 h 49"/>
                  <a:gd name="T38" fmla="*/ 272 w 420"/>
                  <a:gd name="T39" fmla="*/ 48 h 49"/>
                  <a:gd name="T40" fmla="*/ 292 w 420"/>
                  <a:gd name="T41" fmla="*/ 47 h 49"/>
                  <a:gd name="T42" fmla="*/ 310 w 420"/>
                  <a:gd name="T43" fmla="*/ 46 h 49"/>
                  <a:gd name="T44" fmla="*/ 327 w 420"/>
                  <a:gd name="T45" fmla="*/ 44 h 49"/>
                  <a:gd name="T46" fmla="*/ 343 w 420"/>
                  <a:gd name="T47" fmla="*/ 43 h 49"/>
                  <a:gd name="T48" fmla="*/ 359 w 420"/>
                  <a:gd name="T49" fmla="*/ 41 h 49"/>
                  <a:gd name="T50" fmla="*/ 372 w 420"/>
                  <a:gd name="T51" fmla="*/ 38 h 49"/>
                  <a:gd name="T52" fmla="*/ 385 w 420"/>
                  <a:gd name="T53" fmla="*/ 36 h 49"/>
                  <a:gd name="T54" fmla="*/ 396 w 420"/>
                  <a:gd name="T55" fmla="*/ 34 h 49"/>
                  <a:gd name="T56" fmla="*/ 403 w 420"/>
                  <a:gd name="T57" fmla="*/ 32 h 49"/>
                  <a:gd name="T58" fmla="*/ 411 w 420"/>
                  <a:gd name="T59" fmla="*/ 29 h 49"/>
                  <a:gd name="T60" fmla="*/ 416 w 420"/>
                  <a:gd name="T61" fmla="*/ 26 h 49"/>
                  <a:gd name="T62" fmla="*/ 419 w 420"/>
                  <a:gd name="T63" fmla="*/ 23 h 49"/>
                  <a:gd name="T64" fmla="*/ 420 w 420"/>
                  <a:gd name="T65" fmla="*/ 20 h 49"/>
                  <a:gd name="T66" fmla="*/ 386 w 420"/>
                  <a:gd name="T67" fmla="*/ 0 h 49"/>
                  <a:gd name="T68" fmla="*/ 382 w 420"/>
                  <a:gd name="T69" fmla="*/ 2 h 49"/>
                  <a:gd name="T70" fmla="*/ 372 w 420"/>
                  <a:gd name="T71" fmla="*/ 5 h 49"/>
                  <a:gd name="T72" fmla="*/ 356 w 420"/>
                  <a:gd name="T73" fmla="*/ 7 h 49"/>
                  <a:gd name="T74" fmla="*/ 335 w 420"/>
                  <a:gd name="T75" fmla="*/ 8 h 49"/>
                  <a:gd name="T76" fmla="*/ 309 w 420"/>
                  <a:gd name="T77" fmla="*/ 9 h 49"/>
                  <a:gd name="T78" fmla="*/ 279 w 420"/>
                  <a:gd name="T79" fmla="*/ 10 h 49"/>
                  <a:gd name="T80" fmla="*/ 245 w 420"/>
                  <a:gd name="T81" fmla="*/ 12 h 49"/>
                  <a:gd name="T82" fmla="*/ 210 w 420"/>
                  <a:gd name="T83" fmla="*/ 12 h 49"/>
                  <a:gd name="T84" fmla="*/ 174 w 420"/>
                  <a:gd name="T85" fmla="*/ 12 h 49"/>
                  <a:gd name="T86" fmla="*/ 141 w 420"/>
                  <a:gd name="T87" fmla="*/ 10 h 49"/>
                  <a:gd name="T88" fmla="*/ 111 w 420"/>
                  <a:gd name="T89" fmla="*/ 9 h 49"/>
                  <a:gd name="T90" fmla="*/ 85 w 420"/>
                  <a:gd name="T91" fmla="*/ 8 h 49"/>
                  <a:gd name="T92" fmla="*/ 64 w 420"/>
                  <a:gd name="T93" fmla="*/ 7 h 49"/>
                  <a:gd name="T94" fmla="*/ 48 w 420"/>
                  <a:gd name="T95" fmla="*/ 5 h 49"/>
                  <a:gd name="T96" fmla="*/ 38 w 420"/>
                  <a:gd name="T97" fmla="*/ 2 h 49"/>
                  <a:gd name="T98" fmla="*/ 34 w 420"/>
                  <a:gd name="T99" fmla="*/ 0 h 49"/>
                  <a:gd name="T100" fmla="*/ 0 w 420"/>
                  <a:gd name="T101" fmla="*/ 20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49"/>
                  <a:gd name="T155" fmla="*/ 420 w 420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49">
                    <a:moveTo>
                      <a:pt x="0" y="20"/>
                    </a:moveTo>
                    <a:lnTo>
                      <a:pt x="1" y="23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5" y="34"/>
                    </a:lnTo>
                    <a:lnTo>
                      <a:pt x="35" y="36"/>
                    </a:lnTo>
                    <a:lnTo>
                      <a:pt x="48" y="38"/>
                    </a:lnTo>
                    <a:lnTo>
                      <a:pt x="62" y="41"/>
                    </a:lnTo>
                    <a:lnTo>
                      <a:pt x="76" y="43"/>
                    </a:lnTo>
                    <a:lnTo>
                      <a:pt x="93" y="44"/>
                    </a:lnTo>
                    <a:lnTo>
                      <a:pt x="110" y="46"/>
                    </a:lnTo>
                    <a:lnTo>
                      <a:pt x="128" y="47"/>
                    </a:lnTo>
                    <a:lnTo>
                      <a:pt x="148" y="48"/>
                    </a:lnTo>
                    <a:lnTo>
                      <a:pt x="168" y="48"/>
                    </a:lnTo>
                    <a:lnTo>
                      <a:pt x="189" y="49"/>
                    </a:lnTo>
                    <a:lnTo>
                      <a:pt x="210" y="49"/>
                    </a:lnTo>
                    <a:lnTo>
                      <a:pt x="231" y="49"/>
                    </a:lnTo>
                    <a:lnTo>
                      <a:pt x="251" y="48"/>
                    </a:lnTo>
                    <a:lnTo>
                      <a:pt x="272" y="48"/>
                    </a:lnTo>
                    <a:lnTo>
                      <a:pt x="292" y="47"/>
                    </a:lnTo>
                    <a:lnTo>
                      <a:pt x="310" y="46"/>
                    </a:lnTo>
                    <a:lnTo>
                      <a:pt x="327" y="44"/>
                    </a:lnTo>
                    <a:lnTo>
                      <a:pt x="343" y="43"/>
                    </a:lnTo>
                    <a:lnTo>
                      <a:pt x="359" y="41"/>
                    </a:lnTo>
                    <a:lnTo>
                      <a:pt x="372" y="38"/>
                    </a:lnTo>
                    <a:lnTo>
                      <a:pt x="385" y="36"/>
                    </a:lnTo>
                    <a:lnTo>
                      <a:pt x="396" y="34"/>
                    </a:lnTo>
                    <a:lnTo>
                      <a:pt x="403" y="32"/>
                    </a:lnTo>
                    <a:lnTo>
                      <a:pt x="411" y="29"/>
                    </a:lnTo>
                    <a:lnTo>
                      <a:pt x="416" y="26"/>
                    </a:lnTo>
                    <a:lnTo>
                      <a:pt x="419" y="23"/>
                    </a:lnTo>
                    <a:lnTo>
                      <a:pt x="420" y="20"/>
                    </a:lnTo>
                    <a:lnTo>
                      <a:pt x="386" y="0"/>
                    </a:lnTo>
                    <a:lnTo>
                      <a:pt x="382" y="2"/>
                    </a:lnTo>
                    <a:lnTo>
                      <a:pt x="372" y="5"/>
                    </a:lnTo>
                    <a:lnTo>
                      <a:pt x="356" y="7"/>
                    </a:lnTo>
                    <a:lnTo>
                      <a:pt x="335" y="8"/>
                    </a:lnTo>
                    <a:lnTo>
                      <a:pt x="309" y="9"/>
                    </a:lnTo>
                    <a:lnTo>
                      <a:pt x="279" y="10"/>
                    </a:lnTo>
                    <a:lnTo>
                      <a:pt x="245" y="12"/>
                    </a:lnTo>
                    <a:lnTo>
                      <a:pt x="210" y="12"/>
                    </a:lnTo>
                    <a:lnTo>
                      <a:pt x="174" y="12"/>
                    </a:lnTo>
                    <a:lnTo>
                      <a:pt x="141" y="10"/>
                    </a:lnTo>
                    <a:lnTo>
                      <a:pt x="111" y="9"/>
                    </a:lnTo>
                    <a:lnTo>
                      <a:pt x="85" y="8"/>
                    </a:lnTo>
                    <a:lnTo>
                      <a:pt x="64" y="7"/>
                    </a:lnTo>
                    <a:lnTo>
                      <a:pt x="48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1" name="Freeform 17"/>
              <p:cNvSpPr>
                <a:spLocks/>
              </p:cNvSpPr>
              <p:nvPr/>
            </p:nvSpPr>
            <p:spPr bwMode="auto">
              <a:xfrm>
                <a:off x="1107" y="374"/>
                <a:ext cx="64" cy="141"/>
              </a:xfrm>
              <a:custGeom>
                <a:avLst/>
                <a:gdLst>
                  <a:gd name="T0" fmla="*/ 101 w 127"/>
                  <a:gd name="T1" fmla="*/ 282 h 282"/>
                  <a:gd name="T2" fmla="*/ 100 w 127"/>
                  <a:gd name="T3" fmla="*/ 282 h 282"/>
                  <a:gd name="T4" fmla="*/ 99 w 127"/>
                  <a:gd name="T5" fmla="*/ 279 h 282"/>
                  <a:gd name="T6" fmla="*/ 96 w 127"/>
                  <a:gd name="T7" fmla="*/ 277 h 282"/>
                  <a:gd name="T8" fmla="*/ 95 w 127"/>
                  <a:gd name="T9" fmla="*/ 276 h 282"/>
                  <a:gd name="T10" fmla="*/ 110 w 127"/>
                  <a:gd name="T11" fmla="*/ 232 h 282"/>
                  <a:gd name="T12" fmla="*/ 113 w 127"/>
                  <a:gd name="T13" fmla="*/ 190 h 282"/>
                  <a:gd name="T14" fmla="*/ 104 w 127"/>
                  <a:gd name="T15" fmla="*/ 150 h 282"/>
                  <a:gd name="T16" fmla="*/ 89 w 127"/>
                  <a:gd name="T17" fmla="*/ 112 h 282"/>
                  <a:gd name="T18" fmla="*/ 68 w 127"/>
                  <a:gd name="T19" fmla="*/ 79 h 282"/>
                  <a:gd name="T20" fmla="*/ 45 w 127"/>
                  <a:gd name="T21" fmla="*/ 49 h 282"/>
                  <a:gd name="T22" fmla="*/ 21 w 127"/>
                  <a:gd name="T23" fmla="*/ 22 h 282"/>
                  <a:gd name="T24" fmla="*/ 0 w 127"/>
                  <a:gd name="T25" fmla="*/ 0 h 282"/>
                  <a:gd name="T26" fmla="*/ 27 w 127"/>
                  <a:gd name="T27" fmla="*/ 12 h 282"/>
                  <a:gd name="T28" fmla="*/ 54 w 127"/>
                  <a:gd name="T29" fmla="*/ 37 h 282"/>
                  <a:gd name="T30" fmla="*/ 82 w 127"/>
                  <a:gd name="T31" fmla="*/ 72 h 282"/>
                  <a:gd name="T32" fmla="*/ 104 w 127"/>
                  <a:gd name="T33" fmla="*/ 114 h 282"/>
                  <a:gd name="T34" fmla="*/ 121 w 127"/>
                  <a:gd name="T35" fmla="*/ 160 h 282"/>
                  <a:gd name="T36" fmla="*/ 127 w 127"/>
                  <a:gd name="T37" fmla="*/ 205 h 282"/>
                  <a:gd name="T38" fmla="*/ 122 w 127"/>
                  <a:gd name="T39" fmla="*/ 247 h 282"/>
                  <a:gd name="T40" fmla="*/ 101 w 127"/>
                  <a:gd name="T41" fmla="*/ 282 h 2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82"/>
                  <a:gd name="T65" fmla="*/ 127 w 127"/>
                  <a:gd name="T66" fmla="*/ 282 h 2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82">
                    <a:moveTo>
                      <a:pt x="101" y="282"/>
                    </a:moveTo>
                    <a:lnTo>
                      <a:pt x="100" y="282"/>
                    </a:lnTo>
                    <a:lnTo>
                      <a:pt x="99" y="279"/>
                    </a:lnTo>
                    <a:lnTo>
                      <a:pt x="96" y="277"/>
                    </a:lnTo>
                    <a:lnTo>
                      <a:pt x="95" y="276"/>
                    </a:lnTo>
                    <a:lnTo>
                      <a:pt x="110" y="232"/>
                    </a:lnTo>
                    <a:lnTo>
                      <a:pt x="113" y="190"/>
                    </a:lnTo>
                    <a:lnTo>
                      <a:pt x="104" y="150"/>
                    </a:lnTo>
                    <a:lnTo>
                      <a:pt x="89" y="112"/>
                    </a:lnTo>
                    <a:lnTo>
                      <a:pt x="68" y="79"/>
                    </a:lnTo>
                    <a:lnTo>
                      <a:pt x="45" y="49"/>
                    </a:lnTo>
                    <a:lnTo>
                      <a:pt x="21" y="22"/>
                    </a:lnTo>
                    <a:lnTo>
                      <a:pt x="0" y="0"/>
                    </a:lnTo>
                    <a:lnTo>
                      <a:pt x="27" y="12"/>
                    </a:lnTo>
                    <a:lnTo>
                      <a:pt x="54" y="37"/>
                    </a:lnTo>
                    <a:lnTo>
                      <a:pt x="82" y="72"/>
                    </a:lnTo>
                    <a:lnTo>
                      <a:pt x="104" y="114"/>
                    </a:lnTo>
                    <a:lnTo>
                      <a:pt x="121" y="160"/>
                    </a:lnTo>
                    <a:lnTo>
                      <a:pt x="127" y="205"/>
                    </a:lnTo>
                    <a:lnTo>
                      <a:pt x="122" y="247"/>
                    </a:lnTo>
                    <a:lnTo>
                      <a:pt x="101" y="28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2" name="Freeform 18"/>
              <p:cNvSpPr>
                <a:spLocks/>
              </p:cNvSpPr>
              <p:nvPr/>
            </p:nvSpPr>
            <p:spPr bwMode="auto">
              <a:xfrm>
                <a:off x="1084" y="395"/>
                <a:ext cx="57" cy="11"/>
              </a:xfrm>
              <a:custGeom>
                <a:avLst/>
                <a:gdLst>
                  <a:gd name="T0" fmla="*/ 0 w 114"/>
                  <a:gd name="T1" fmla="*/ 2 h 22"/>
                  <a:gd name="T2" fmla="*/ 4 w 114"/>
                  <a:gd name="T3" fmla="*/ 0 h 22"/>
                  <a:gd name="T4" fmla="*/ 15 w 114"/>
                  <a:gd name="T5" fmla="*/ 0 h 22"/>
                  <a:gd name="T6" fmla="*/ 29 w 114"/>
                  <a:gd name="T7" fmla="*/ 0 h 22"/>
                  <a:gd name="T8" fmla="*/ 47 w 114"/>
                  <a:gd name="T9" fmla="*/ 1 h 22"/>
                  <a:gd name="T10" fmla="*/ 66 w 114"/>
                  <a:gd name="T11" fmla="*/ 4 h 22"/>
                  <a:gd name="T12" fmla="*/ 84 w 114"/>
                  <a:gd name="T13" fmla="*/ 8 h 22"/>
                  <a:gd name="T14" fmla="*/ 101 w 114"/>
                  <a:gd name="T15" fmla="*/ 14 h 22"/>
                  <a:gd name="T16" fmla="*/ 114 w 114"/>
                  <a:gd name="T17" fmla="*/ 22 h 22"/>
                  <a:gd name="T18" fmla="*/ 101 w 114"/>
                  <a:gd name="T19" fmla="*/ 20 h 22"/>
                  <a:gd name="T20" fmla="*/ 85 w 114"/>
                  <a:gd name="T21" fmla="*/ 16 h 22"/>
                  <a:gd name="T22" fmla="*/ 66 w 114"/>
                  <a:gd name="T23" fmla="*/ 14 h 22"/>
                  <a:gd name="T24" fmla="*/ 47 w 114"/>
                  <a:gd name="T25" fmla="*/ 12 h 22"/>
                  <a:gd name="T26" fmla="*/ 29 w 114"/>
                  <a:gd name="T27" fmla="*/ 10 h 22"/>
                  <a:gd name="T28" fmla="*/ 15 w 114"/>
                  <a:gd name="T29" fmla="*/ 7 h 22"/>
                  <a:gd name="T30" fmla="*/ 4 w 114"/>
                  <a:gd name="T31" fmla="*/ 5 h 22"/>
                  <a:gd name="T32" fmla="*/ 0 w 114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22"/>
                  <a:gd name="T53" fmla="*/ 114 w 11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22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7" y="1"/>
                    </a:lnTo>
                    <a:lnTo>
                      <a:pt x="66" y="4"/>
                    </a:lnTo>
                    <a:lnTo>
                      <a:pt x="84" y="8"/>
                    </a:lnTo>
                    <a:lnTo>
                      <a:pt x="101" y="14"/>
                    </a:lnTo>
                    <a:lnTo>
                      <a:pt x="114" y="22"/>
                    </a:lnTo>
                    <a:lnTo>
                      <a:pt x="101" y="20"/>
                    </a:lnTo>
                    <a:lnTo>
                      <a:pt x="85" y="16"/>
                    </a:lnTo>
                    <a:lnTo>
                      <a:pt x="66" y="14"/>
                    </a:lnTo>
                    <a:lnTo>
                      <a:pt x="47" y="12"/>
                    </a:lnTo>
                    <a:lnTo>
                      <a:pt x="29" y="10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3" name="Freeform 19"/>
              <p:cNvSpPr>
                <a:spLocks/>
              </p:cNvSpPr>
              <p:nvPr/>
            </p:nvSpPr>
            <p:spPr bwMode="auto">
              <a:xfrm>
                <a:off x="1082" y="404"/>
                <a:ext cx="68" cy="14"/>
              </a:xfrm>
              <a:custGeom>
                <a:avLst/>
                <a:gdLst>
                  <a:gd name="T0" fmla="*/ 0 w 136"/>
                  <a:gd name="T1" fmla="*/ 3 h 29"/>
                  <a:gd name="T2" fmla="*/ 5 w 136"/>
                  <a:gd name="T3" fmla="*/ 1 h 29"/>
                  <a:gd name="T4" fmla="*/ 17 w 136"/>
                  <a:gd name="T5" fmla="*/ 0 h 29"/>
                  <a:gd name="T6" fmla="*/ 36 w 136"/>
                  <a:gd name="T7" fmla="*/ 1 h 29"/>
                  <a:gd name="T8" fmla="*/ 58 w 136"/>
                  <a:gd name="T9" fmla="*/ 4 h 29"/>
                  <a:gd name="T10" fmla="*/ 80 w 136"/>
                  <a:gd name="T11" fmla="*/ 8 h 29"/>
                  <a:gd name="T12" fmla="*/ 102 w 136"/>
                  <a:gd name="T13" fmla="*/ 15 h 29"/>
                  <a:gd name="T14" fmla="*/ 122 w 136"/>
                  <a:gd name="T15" fmla="*/ 21 h 29"/>
                  <a:gd name="T16" fmla="*/ 136 w 136"/>
                  <a:gd name="T17" fmla="*/ 29 h 29"/>
                  <a:gd name="T18" fmla="*/ 126 w 136"/>
                  <a:gd name="T19" fmla="*/ 26 h 29"/>
                  <a:gd name="T20" fmla="*/ 108 w 136"/>
                  <a:gd name="T21" fmla="*/ 23 h 29"/>
                  <a:gd name="T22" fmla="*/ 85 w 136"/>
                  <a:gd name="T23" fmla="*/ 21 h 29"/>
                  <a:gd name="T24" fmla="*/ 62 w 136"/>
                  <a:gd name="T25" fmla="*/ 17 h 29"/>
                  <a:gd name="T26" fmla="*/ 38 w 136"/>
                  <a:gd name="T27" fmla="*/ 13 h 29"/>
                  <a:gd name="T28" fmla="*/ 19 w 136"/>
                  <a:gd name="T29" fmla="*/ 10 h 29"/>
                  <a:gd name="T30" fmla="*/ 5 w 136"/>
                  <a:gd name="T31" fmla="*/ 6 h 29"/>
                  <a:gd name="T32" fmla="*/ 0 w 136"/>
                  <a:gd name="T33" fmla="*/ 3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"/>
                  <a:gd name="T52" fmla="*/ 0 h 29"/>
                  <a:gd name="T53" fmla="*/ 136 w 1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" h="29">
                    <a:moveTo>
                      <a:pt x="0" y="3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4"/>
                    </a:lnTo>
                    <a:lnTo>
                      <a:pt x="80" y="8"/>
                    </a:lnTo>
                    <a:lnTo>
                      <a:pt x="102" y="15"/>
                    </a:lnTo>
                    <a:lnTo>
                      <a:pt x="122" y="21"/>
                    </a:lnTo>
                    <a:lnTo>
                      <a:pt x="136" y="29"/>
                    </a:lnTo>
                    <a:lnTo>
                      <a:pt x="126" y="26"/>
                    </a:lnTo>
                    <a:lnTo>
                      <a:pt x="108" y="23"/>
                    </a:lnTo>
                    <a:lnTo>
                      <a:pt x="85" y="21"/>
                    </a:lnTo>
                    <a:lnTo>
                      <a:pt x="62" y="17"/>
                    </a:lnTo>
                    <a:lnTo>
                      <a:pt x="38" y="13"/>
                    </a:lnTo>
                    <a:lnTo>
                      <a:pt x="19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4" name="Freeform 20"/>
              <p:cNvSpPr>
                <a:spLocks/>
              </p:cNvSpPr>
              <p:nvPr/>
            </p:nvSpPr>
            <p:spPr bwMode="auto">
              <a:xfrm>
                <a:off x="1090" y="427"/>
                <a:ext cx="71" cy="12"/>
              </a:xfrm>
              <a:custGeom>
                <a:avLst/>
                <a:gdLst>
                  <a:gd name="T0" fmla="*/ 0 w 142"/>
                  <a:gd name="T1" fmla="*/ 4 h 22"/>
                  <a:gd name="T2" fmla="*/ 6 w 142"/>
                  <a:gd name="T3" fmla="*/ 1 h 22"/>
                  <a:gd name="T4" fmla="*/ 20 w 142"/>
                  <a:gd name="T5" fmla="*/ 0 h 22"/>
                  <a:gd name="T6" fmla="*/ 40 w 142"/>
                  <a:gd name="T7" fmla="*/ 0 h 22"/>
                  <a:gd name="T8" fmla="*/ 63 w 142"/>
                  <a:gd name="T9" fmla="*/ 2 h 22"/>
                  <a:gd name="T10" fmla="*/ 87 w 142"/>
                  <a:gd name="T11" fmla="*/ 5 h 22"/>
                  <a:gd name="T12" fmla="*/ 110 w 142"/>
                  <a:gd name="T13" fmla="*/ 10 h 22"/>
                  <a:gd name="T14" fmla="*/ 129 w 142"/>
                  <a:gd name="T15" fmla="*/ 15 h 22"/>
                  <a:gd name="T16" fmla="*/ 142 w 142"/>
                  <a:gd name="T17" fmla="*/ 22 h 22"/>
                  <a:gd name="T18" fmla="*/ 131 w 142"/>
                  <a:gd name="T19" fmla="*/ 21 h 22"/>
                  <a:gd name="T20" fmla="*/ 113 w 142"/>
                  <a:gd name="T21" fmla="*/ 20 h 22"/>
                  <a:gd name="T22" fmla="*/ 89 w 142"/>
                  <a:gd name="T23" fmla="*/ 18 h 22"/>
                  <a:gd name="T24" fmla="*/ 64 w 142"/>
                  <a:gd name="T25" fmla="*/ 16 h 22"/>
                  <a:gd name="T26" fmla="*/ 41 w 142"/>
                  <a:gd name="T27" fmla="*/ 13 h 22"/>
                  <a:gd name="T28" fmla="*/ 20 w 142"/>
                  <a:gd name="T29" fmla="*/ 10 h 22"/>
                  <a:gd name="T30" fmla="*/ 6 w 142"/>
                  <a:gd name="T31" fmla="*/ 7 h 22"/>
                  <a:gd name="T32" fmla="*/ 0 w 142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22"/>
                  <a:gd name="T53" fmla="*/ 142 w 14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22">
                    <a:moveTo>
                      <a:pt x="0" y="4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7" y="5"/>
                    </a:lnTo>
                    <a:lnTo>
                      <a:pt x="110" y="10"/>
                    </a:lnTo>
                    <a:lnTo>
                      <a:pt x="129" y="15"/>
                    </a:lnTo>
                    <a:lnTo>
                      <a:pt x="142" y="22"/>
                    </a:lnTo>
                    <a:lnTo>
                      <a:pt x="131" y="21"/>
                    </a:lnTo>
                    <a:lnTo>
                      <a:pt x="113" y="20"/>
                    </a:lnTo>
                    <a:lnTo>
                      <a:pt x="89" y="18"/>
                    </a:lnTo>
                    <a:lnTo>
                      <a:pt x="64" y="16"/>
                    </a:lnTo>
                    <a:lnTo>
                      <a:pt x="41" y="13"/>
                    </a:lnTo>
                    <a:lnTo>
                      <a:pt x="20" y="10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5" name="Freeform 21"/>
              <p:cNvSpPr>
                <a:spLocks/>
              </p:cNvSpPr>
              <p:nvPr/>
            </p:nvSpPr>
            <p:spPr bwMode="auto">
              <a:xfrm>
                <a:off x="1101" y="443"/>
                <a:ext cx="64" cy="9"/>
              </a:xfrm>
              <a:custGeom>
                <a:avLst/>
                <a:gdLst>
                  <a:gd name="T0" fmla="*/ 0 w 127"/>
                  <a:gd name="T1" fmla="*/ 3 h 18"/>
                  <a:gd name="T2" fmla="*/ 3 w 127"/>
                  <a:gd name="T3" fmla="*/ 1 h 18"/>
                  <a:gd name="T4" fmla="*/ 17 w 127"/>
                  <a:gd name="T5" fmla="*/ 0 h 18"/>
                  <a:gd name="T6" fmla="*/ 35 w 127"/>
                  <a:gd name="T7" fmla="*/ 0 h 18"/>
                  <a:gd name="T8" fmla="*/ 57 w 127"/>
                  <a:gd name="T9" fmla="*/ 2 h 18"/>
                  <a:gd name="T10" fmla="*/ 79 w 127"/>
                  <a:gd name="T11" fmla="*/ 4 h 18"/>
                  <a:gd name="T12" fmla="*/ 100 w 127"/>
                  <a:gd name="T13" fmla="*/ 8 h 18"/>
                  <a:gd name="T14" fmla="*/ 116 w 127"/>
                  <a:gd name="T15" fmla="*/ 13 h 18"/>
                  <a:gd name="T16" fmla="*/ 127 w 127"/>
                  <a:gd name="T17" fmla="*/ 18 h 18"/>
                  <a:gd name="T18" fmla="*/ 115 w 127"/>
                  <a:gd name="T19" fmla="*/ 17 h 18"/>
                  <a:gd name="T20" fmla="*/ 98 w 127"/>
                  <a:gd name="T21" fmla="*/ 16 h 18"/>
                  <a:gd name="T22" fmla="*/ 77 w 127"/>
                  <a:gd name="T23" fmla="*/ 15 h 18"/>
                  <a:gd name="T24" fmla="*/ 55 w 127"/>
                  <a:gd name="T25" fmla="*/ 14 h 18"/>
                  <a:gd name="T26" fmla="*/ 34 w 127"/>
                  <a:gd name="T27" fmla="*/ 12 h 18"/>
                  <a:gd name="T28" fmla="*/ 15 w 127"/>
                  <a:gd name="T29" fmla="*/ 10 h 18"/>
                  <a:gd name="T30" fmla="*/ 3 w 127"/>
                  <a:gd name="T31" fmla="*/ 8 h 18"/>
                  <a:gd name="T32" fmla="*/ 0 w 127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18"/>
                  <a:gd name="T53" fmla="*/ 127 w 12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18">
                    <a:moveTo>
                      <a:pt x="0" y="3"/>
                    </a:moveTo>
                    <a:lnTo>
                      <a:pt x="3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7" y="2"/>
                    </a:lnTo>
                    <a:lnTo>
                      <a:pt x="79" y="4"/>
                    </a:lnTo>
                    <a:lnTo>
                      <a:pt x="100" y="8"/>
                    </a:lnTo>
                    <a:lnTo>
                      <a:pt x="116" y="13"/>
                    </a:lnTo>
                    <a:lnTo>
                      <a:pt x="127" y="18"/>
                    </a:lnTo>
                    <a:lnTo>
                      <a:pt x="115" y="17"/>
                    </a:lnTo>
                    <a:lnTo>
                      <a:pt x="98" y="16"/>
                    </a:lnTo>
                    <a:lnTo>
                      <a:pt x="77" y="15"/>
                    </a:lnTo>
                    <a:lnTo>
                      <a:pt x="55" y="14"/>
                    </a:lnTo>
                    <a:lnTo>
                      <a:pt x="34" y="12"/>
                    </a:lnTo>
                    <a:lnTo>
                      <a:pt x="15" y="10"/>
                    </a:lnTo>
                    <a:lnTo>
                      <a:pt x="3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6" name="Freeform 22"/>
              <p:cNvSpPr>
                <a:spLocks/>
              </p:cNvSpPr>
              <p:nvPr/>
            </p:nvSpPr>
            <p:spPr bwMode="auto">
              <a:xfrm>
                <a:off x="1115" y="467"/>
                <a:ext cx="54" cy="7"/>
              </a:xfrm>
              <a:custGeom>
                <a:avLst/>
                <a:gdLst>
                  <a:gd name="T0" fmla="*/ 0 w 107"/>
                  <a:gd name="T1" fmla="*/ 8 h 14"/>
                  <a:gd name="T2" fmla="*/ 4 w 107"/>
                  <a:gd name="T3" fmla="*/ 5 h 14"/>
                  <a:gd name="T4" fmla="*/ 13 w 107"/>
                  <a:gd name="T5" fmla="*/ 3 h 14"/>
                  <a:gd name="T6" fmla="*/ 28 w 107"/>
                  <a:gd name="T7" fmla="*/ 1 h 14"/>
                  <a:gd name="T8" fmla="*/ 43 w 107"/>
                  <a:gd name="T9" fmla="*/ 0 h 14"/>
                  <a:gd name="T10" fmla="*/ 62 w 107"/>
                  <a:gd name="T11" fmla="*/ 1 h 14"/>
                  <a:gd name="T12" fmla="*/ 79 w 107"/>
                  <a:gd name="T13" fmla="*/ 3 h 14"/>
                  <a:gd name="T14" fmla="*/ 94 w 107"/>
                  <a:gd name="T15" fmla="*/ 7 h 14"/>
                  <a:gd name="T16" fmla="*/ 107 w 107"/>
                  <a:gd name="T17" fmla="*/ 14 h 14"/>
                  <a:gd name="T18" fmla="*/ 97 w 107"/>
                  <a:gd name="T19" fmla="*/ 12 h 14"/>
                  <a:gd name="T20" fmla="*/ 81 w 107"/>
                  <a:gd name="T21" fmla="*/ 12 h 14"/>
                  <a:gd name="T22" fmla="*/ 63 w 107"/>
                  <a:gd name="T23" fmla="*/ 12 h 14"/>
                  <a:gd name="T24" fmla="*/ 45 w 107"/>
                  <a:gd name="T25" fmla="*/ 12 h 14"/>
                  <a:gd name="T26" fmla="*/ 28 w 107"/>
                  <a:gd name="T27" fmla="*/ 12 h 14"/>
                  <a:gd name="T28" fmla="*/ 13 w 107"/>
                  <a:gd name="T29" fmla="*/ 12 h 14"/>
                  <a:gd name="T30" fmla="*/ 4 w 107"/>
                  <a:gd name="T31" fmla="*/ 10 h 14"/>
                  <a:gd name="T32" fmla="*/ 0 w 107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4"/>
                  <a:gd name="T53" fmla="*/ 107 w 10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4">
                    <a:moveTo>
                      <a:pt x="0" y="8"/>
                    </a:moveTo>
                    <a:lnTo>
                      <a:pt x="4" y="5"/>
                    </a:lnTo>
                    <a:lnTo>
                      <a:pt x="13" y="3"/>
                    </a:lnTo>
                    <a:lnTo>
                      <a:pt x="28" y="1"/>
                    </a:lnTo>
                    <a:lnTo>
                      <a:pt x="43" y="0"/>
                    </a:lnTo>
                    <a:lnTo>
                      <a:pt x="62" y="1"/>
                    </a:lnTo>
                    <a:lnTo>
                      <a:pt x="79" y="3"/>
                    </a:lnTo>
                    <a:lnTo>
                      <a:pt x="94" y="7"/>
                    </a:lnTo>
                    <a:lnTo>
                      <a:pt x="107" y="14"/>
                    </a:lnTo>
                    <a:lnTo>
                      <a:pt x="97" y="12"/>
                    </a:lnTo>
                    <a:lnTo>
                      <a:pt x="81" y="12"/>
                    </a:lnTo>
                    <a:lnTo>
                      <a:pt x="63" y="12"/>
                    </a:lnTo>
                    <a:lnTo>
                      <a:pt x="45" y="12"/>
                    </a:lnTo>
                    <a:lnTo>
                      <a:pt x="28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7" name="Freeform 23"/>
              <p:cNvSpPr>
                <a:spLocks/>
              </p:cNvSpPr>
              <p:nvPr/>
            </p:nvSpPr>
            <p:spPr bwMode="auto">
              <a:xfrm>
                <a:off x="1135" y="503"/>
                <a:ext cx="27" cy="8"/>
              </a:xfrm>
              <a:custGeom>
                <a:avLst/>
                <a:gdLst>
                  <a:gd name="T0" fmla="*/ 0 w 52"/>
                  <a:gd name="T1" fmla="*/ 15 h 17"/>
                  <a:gd name="T2" fmla="*/ 1 w 52"/>
                  <a:gd name="T3" fmla="*/ 11 h 17"/>
                  <a:gd name="T4" fmla="*/ 6 w 52"/>
                  <a:gd name="T5" fmla="*/ 8 h 17"/>
                  <a:gd name="T6" fmla="*/ 13 w 52"/>
                  <a:gd name="T7" fmla="*/ 5 h 17"/>
                  <a:gd name="T8" fmla="*/ 22 w 52"/>
                  <a:gd name="T9" fmla="*/ 3 h 17"/>
                  <a:gd name="T10" fmla="*/ 31 w 52"/>
                  <a:gd name="T11" fmla="*/ 1 h 17"/>
                  <a:gd name="T12" fmla="*/ 40 w 52"/>
                  <a:gd name="T13" fmla="*/ 0 h 17"/>
                  <a:gd name="T14" fmla="*/ 47 w 52"/>
                  <a:gd name="T15" fmla="*/ 2 h 17"/>
                  <a:gd name="T16" fmla="*/ 52 w 52"/>
                  <a:gd name="T17" fmla="*/ 5 h 17"/>
                  <a:gd name="T18" fmla="*/ 44 w 52"/>
                  <a:gd name="T19" fmla="*/ 4 h 17"/>
                  <a:gd name="T20" fmla="*/ 36 w 52"/>
                  <a:gd name="T21" fmla="*/ 5 h 17"/>
                  <a:gd name="T22" fmla="*/ 27 w 52"/>
                  <a:gd name="T23" fmla="*/ 8 h 17"/>
                  <a:gd name="T24" fmla="*/ 18 w 52"/>
                  <a:gd name="T25" fmla="*/ 11 h 17"/>
                  <a:gd name="T26" fmla="*/ 11 w 52"/>
                  <a:gd name="T27" fmla="*/ 15 h 17"/>
                  <a:gd name="T28" fmla="*/ 5 w 52"/>
                  <a:gd name="T29" fmla="*/ 17 h 17"/>
                  <a:gd name="T30" fmla="*/ 1 w 52"/>
                  <a:gd name="T31" fmla="*/ 17 h 17"/>
                  <a:gd name="T32" fmla="*/ 0 w 52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7"/>
                  <a:gd name="T53" fmla="*/ 52 w 5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7">
                    <a:moveTo>
                      <a:pt x="0" y="15"/>
                    </a:moveTo>
                    <a:lnTo>
                      <a:pt x="1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44" y="4"/>
                    </a:lnTo>
                    <a:lnTo>
                      <a:pt x="36" y="5"/>
                    </a:lnTo>
                    <a:lnTo>
                      <a:pt x="27" y="8"/>
                    </a:lnTo>
                    <a:lnTo>
                      <a:pt x="18" y="11"/>
                    </a:lnTo>
                    <a:lnTo>
                      <a:pt x="11" y="15"/>
                    </a:lnTo>
                    <a:lnTo>
                      <a:pt x="5" y="17"/>
                    </a:lnTo>
                    <a:lnTo>
                      <a:pt x="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8" name="Freeform 24"/>
              <p:cNvSpPr>
                <a:spLocks/>
              </p:cNvSpPr>
              <p:nvPr/>
            </p:nvSpPr>
            <p:spPr bwMode="auto">
              <a:xfrm>
                <a:off x="1080" y="381"/>
                <a:ext cx="48" cy="11"/>
              </a:xfrm>
              <a:custGeom>
                <a:avLst/>
                <a:gdLst>
                  <a:gd name="T0" fmla="*/ 0 w 97"/>
                  <a:gd name="T1" fmla="*/ 4 h 22"/>
                  <a:gd name="T2" fmla="*/ 4 w 97"/>
                  <a:gd name="T3" fmla="*/ 1 h 22"/>
                  <a:gd name="T4" fmla="*/ 12 w 97"/>
                  <a:gd name="T5" fmla="*/ 0 h 22"/>
                  <a:gd name="T6" fmla="*/ 24 w 97"/>
                  <a:gd name="T7" fmla="*/ 0 h 22"/>
                  <a:gd name="T8" fmla="*/ 40 w 97"/>
                  <a:gd name="T9" fmla="*/ 1 h 22"/>
                  <a:gd name="T10" fmla="*/ 55 w 97"/>
                  <a:gd name="T11" fmla="*/ 4 h 22"/>
                  <a:gd name="T12" fmla="*/ 71 w 97"/>
                  <a:gd name="T13" fmla="*/ 8 h 22"/>
                  <a:gd name="T14" fmla="*/ 85 w 97"/>
                  <a:gd name="T15" fmla="*/ 14 h 22"/>
                  <a:gd name="T16" fmla="*/ 97 w 97"/>
                  <a:gd name="T17" fmla="*/ 22 h 22"/>
                  <a:gd name="T18" fmla="*/ 85 w 97"/>
                  <a:gd name="T19" fmla="*/ 20 h 22"/>
                  <a:gd name="T20" fmla="*/ 71 w 97"/>
                  <a:gd name="T21" fmla="*/ 18 h 22"/>
                  <a:gd name="T22" fmla="*/ 55 w 97"/>
                  <a:gd name="T23" fmla="*/ 15 h 22"/>
                  <a:gd name="T24" fmla="*/ 40 w 97"/>
                  <a:gd name="T25" fmla="*/ 12 h 22"/>
                  <a:gd name="T26" fmla="*/ 24 w 97"/>
                  <a:gd name="T27" fmla="*/ 10 h 22"/>
                  <a:gd name="T28" fmla="*/ 12 w 97"/>
                  <a:gd name="T29" fmla="*/ 8 h 22"/>
                  <a:gd name="T30" fmla="*/ 3 w 97"/>
                  <a:gd name="T31" fmla="*/ 6 h 22"/>
                  <a:gd name="T32" fmla="*/ 0 w 97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22"/>
                  <a:gd name="T53" fmla="*/ 97 w 9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22">
                    <a:moveTo>
                      <a:pt x="0" y="4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5" y="4"/>
                    </a:lnTo>
                    <a:lnTo>
                      <a:pt x="71" y="8"/>
                    </a:lnTo>
                    <a:lnTo>
                      <a:pt x="85" y="14"/>
                    </a:lnTo>
                    <a:lnTo>
                      <a:pt x="97" y="22"/>
                    </a:lnTo>
                    <a:lnTo>
                      <a:pt x="85" y="20"/>
                    </a:lnTo>
                    <a:lnTo>
                      <a:pt x="71" y="18"/>
                    </a:lnTo>
                    <a:lnTo>
                      <a:pt x="55" y="15"/>
                    </a:lnTo>
                    <a:lnTo>
                      <a:pt x="40" y="12"/>
                    </a:lnTo>
                    <a:lnTo>
                      <a:pt x="24" y="10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09" name="Freeform 25"/>
              <p:cNvSpPr>
                <a:spLocks/>
              </p:cNvSpPr>
              <p:nvPr/>
            </p:nvSpPr>
            <p:spPr bwMode="auto">
              <a:xfrm>
                <a:off x="1086" y="416"/>
                <a:ext cx="69" cy="11"/>
              </a:xfrm>
              <a:custGeom>
                <a:avLst/>
                <a:gdLst>
                  <a:gd name="T0" fmla="*/ 0 w 138"/>
                  <a:gd name="T1" fmla="*/ 5 h 23"/>
                  <a:gd name="T2" fmla="*/ 6 w 138"/>
                  <a:gd name="T3" fmla="*/ 1 h 23"/>
                  <a:gd name="T4" fmla="*/ 20 w 138"/>
                  <a:gd name="T5" fmla="*/ 0 h 23"/>
                  <a:gd name="T6" fmla="*/ 38 w 138"/>
                  <a:gd name="T7" fmla="*/ 0 h 23"/>
                  <a:gd name="T8" fmla="*/ 62 w 138"/>
                  <a:gd name="T9" fmla="*/ 2 h 23"/>
                  <a:gd name="T10" fmla="*/ 84 w 138"/>
                  <a:gd name="T11" fmla="*/ 6 h 23"/>
                  <a:gd name="T12" fmla="*/ 106 w 138"/>
                  <a:gd name="T13" fmla="*/ 10 h 23"/>
                  <a:gd name="T14" fmla="*/ 125 w 138"/>
                  <a:gd name="T15" fmla="*/ 15 h 23"/>
                  <a:gd name="T16" fmla="*/ 138 w 138"/>
                  <a:gd name="T17" fmla="*/ 23 h 23"/>
                  <a:gd name="T18" fmla="*/ 127 w 138"/>
                  <a:gd name="T19" fmla="*/ 22 h 23"/>
                  <a:gd name="T20" fmla="*/ 109 w 138"/>
                  <a:gd name="T21" fmla="*/ 21 h 23"/>
                  <a:gd name="T22" fmla="*/ 87 w 138"/>
                  <a:gd name="T23" fmla="*/ 19 h 23"/>
                  <a:gd name="T24" fmla="*/ 63 w 138"/>
                  <a:gd name="T25" fmla="*/ 16 h 23"/>
                  <a:gd name="T26" fmla="*/ 40 w 138"/>
                  <a:gd name="T27" fmla="*/ 13 h 23"/>
                  <a:gd name="T28" fmla="*/ 19 w 138"/>
                  <a:gd name="T29" fmla="*/ 10 h 23"/>
                  <a:gd name="T30" fmla="*/ 6 w 138"/>
                  <a:gd name="T31" fmla="*/ 8 h 23"/>
                  <a:gd name="T32" fmla="*/ 0 w 138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23"/>
                  <a:gd name="T53" fmla="*/ 138 w 13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23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38" y="0"/>
                    </a:lnTo>
                    <a:lnTo>
                      <a:pt x="62" y="2"/>
                    </a:lnTo>
                    <a:lnTo>
                      <a:pt x="84" y="6"/>
                    </a:lnTo>
                    <a:lnTo>
                      <a:pt x="106" y="10"/>
                    </a:lnTo>
                    <a:lnTo>
                      <a:pt x="125" y="15"/>
                    </a:lnTo>
                    <a:lnTo>
                      <a:pt x="138" y="23"/>
                    </a:lnTo>
                    <a:lnTo>
                      <a:pt x="127" y="22"/>
                    </a:lnTo>
                    <a:lnTo>
                      <a:pt x="109" y="21"/>
                    </a:lnTo>
                    <a:lnTo>
                      <a:pt x="87" y="19"/>
                    </a:lnTo>
                    <a:lnTo>
                      <a:pt x="63" y="16"/>
                    </a:lnTo>
                    <a:lnTo>
                      <a:pt x="40" y="13"/>
                    </a:lnTo>
                    <a:lnTo>
                      <a:pt x="19" y="10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0" name="Freeform 26"/>
              <p:cNvSpPr>
                <a:spLocks/>
              </p:cNvSpPr>
              <p:nvPr/>
            </p:nvSpPr>
            <p:spPr bwMode="auto">
              <a:xfrm>
                <a:off x="1105" y="457"/>
                <a:ext cx="62" cy="6"/>
              </a:xfrm>
              <a:custGeom>
                <a:avLst/>
                <a:gdLst>
                  <a:gd name="T0" fmla="*/ 0 w 125"/>
                  <a:gd name="T1" fmla="*/ 9 h 13"/>
                  <a:gd name="T2" fmla="*/ 6 w 125"/>
                  <a:gd name="T3" fmla="*/ 5 h 13"/>
                  <a:gd name="T4" fmla="*/ 16 w 125"/>
                  <a:gd name="T5" fmla="*/ 3 h 13"/>
                  <a:gd name="T6" fmla="*/ 33 w 125"/>
                  <a:gd name="T7" fmla="*/ 1 h 13"/>
                  <a:gd name="T8" fmla="*/ 53 w 125"/>
                  <a:gd name="T9" fmla="*/ 0 h 13"/>
                  <a:gd name="T10" fmla="*/ 74 w 125"/>
                  <a:gd name="T11" fmla="*/ 0 h 13"/>
                  <a:gd name="T12" fmla="*/ 93 w 125"/>
                  <a:gd name="T13" fmla="*/ 2 h 13"/>
                  <a:gd name="T14" fmla="*/ 112 w 125"/>
                  <a:gd name="T15" fmla="*/ 7 h 13"/>
                  <a:gd name="T16" fmla="*/ 125 w 125"/>
                  <a:gd name="T17" fmla="*/ 13 h 13"/>
                  <a:gd name="T18" fmla="*/ 113 w 125"/>
                  <a:gd name="T19" fmla="*/ 12 h 13"/>
                  <a:gd name="T20" fmla="*/ 96 w 125"/>
                  <a:gd name="T21" fmla="*/ 12 h 13"/>
                  <a:gd name="T22" fmla="*/ 75 w 125"/>
                  <a:gd name="T23" fmla="*/ 13 h 13"/>
                  <a:gd name="T24" fmla="*/ 54 w 125"/>
                  <a:gd name="T25" fmla="*/ 13 h 13"/>
                  <a:gd name="T26" fmla="*/ 34 w 125"/>
                  <a:gd name="T27" fmla="*/ 13 h 13"/>
                  <a:gd name="T28" fmla="*/ 16 w 125"/>
                  <a:gd name="T29" fmla="*/ 13 h 13"/>
                  <a:gd name="T30" fmla="*/ 4 w 125"/>
                  <a:gd name="T31" fmla="*/ 11 h 13"/>
                  <a:gd name="T32" fmla="*/ 0 w 125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13"/>
                  <a:gd name="T53" fmla="*/ 125 w 12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13">
                    <a:moveTo>
                      <a:pt x="0" y="9"/>
                    </a:moveTo>
                    <a:lnTo>
                      <a:pt x="6" y="5"/>
                    </a:lnTo>
                    <a:lnTo>
                      <a:pt x="16" y="3"/>
                    </a:lnTo>
                    <a:lnTo>
                      <a:pt x="33" y="1"/>
                    </a:lnTo>
                    <a:lnTo>
                      <a:pt x="53" y="0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12" y="7"/>
                    </a:lnTo>
                    <a:lnTo>
                      <a:pt x="125" y="13"/>
                    </a:lnTo>
                    <a:lnTo>
                      <a:pt x="113" y="12"/>
                    </a:lnTo>
                    <a:lnTo>
                      <a:pt x="96" y="12"/>
                    </a:lnTo>
                    <a:lnTo>
                      <a:pt x="75" y="13"/>
                    </a:lnTo>
                    <a:lnTo>
                      <a:pt x="54" y="13"/>
                    </a:lnTo>
                    <a:lnTo>
                      <a:pt x="34" y="13"/>
                    </a:lnTo>
                    <a:lnTo>
                      <a:pt x="16" y="13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1" name="Freeform 27"/>
              <p:cNvSpPr>
                <a:spLocks/>
              </p:cNvSpPr>
              <p:nvPr/>
            </p:nvSpPr>
            <p:spPr bwMode="auto">
              <a:xfrm>
                <a:off x="1117" y="479"/>
                <a:ext cx="50" cy="6"/>
              </a:xfrm>
              <a:custGeom>
                <a:avLst/>
                <a:gdLst>
                  <a:gd name="T0" fmla="*/ 0 w 101"/>
                  <a:gd name="T1" fmla="*/ 4 h 13"/>
                  <a:gd name="T2" fmla="*/ 4 w 101"/>
                  <a:gd name="T3" fmla="*/ 2 h 13"/>
                  <a:gd name="T4" fmla="*/ 14 w 101"/>
                  <a:gd name="T5" fmla="*/ 0 h 13"/>
                  <a:gd name="T6" fmla="*/ 30 w 101"/>
                  <a:gd name="T7" fmla="*/ 0 h 13"/>
                  <a:gd name="T8" fmla="*/ 48 w 101"/>
                  <a:gd name="T9" fmla="*/ 1 h 13"/>
                  <a:gd name="T10" fmla="*/ 65 w 101"/>
                  <a:gd name="T11" fmla="*/ 3 h 13"/>
                  <a:gd name="T12" fmla="*/ 82 w 101"/>
                  <a:gd name="T13" fmla="*/ 6 h 13"/>
                  <a:gd name="T14" fmla="*/ 94 w 101"/>
                  <a:gd name="T15" fmla="*/ 9 h 13"/>
                  <a:gd name="T16" fmla="*/ 101 w 101"/>
                  <a:gd name="T17" fmla="*/ 13 h 13"/>
                  <a:gd name="T18" fmla="*/ 92 w 101"/>
                  <a:gd name="T19" fmla="*/ 12 h 13"/>
                  <a:gd name="T20" fmla="*/ 79 w 101"/>
                  <a:gd name="T21" fmla="*/ 12 h 13"/>
                  <a:gd name="T22" fmla="*/ 63 w 101"/>
                  <a:gd name="T23" fmla="*/ 11 h 13"/>
                  <a:gd name="T24" fmla="*/ 46 w 101"/>
                  <a:gd name="T25" fmla="*/ 10 h 13"/>
                  <a:gd name="T26" fmla="*/ 30 w 101"/>
                  <a:gd name="T27" fmla="*/ 10 h 13"/>
                  <a:gd name="T28" fmla="*/ 16 w 101"/>
                  <a:gd name="T29" fmla="*/ 8 h 13"/>
                  <a:gd name="T30" fmla="*/ 5 w 101"/>
                  <a:gd name="T31" fmla="*/ 7 h 13"/>
                  <a:gd name="T32" fmla="*/ 0 w 101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3"/>
                  <a:gd name="T53" fmla="*/ 101 w 10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3">
                    <a:moveTo>
                      <a:pt x="0" y="4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48" y="1"/>
                    </a:lnTo>
                    <a:lnTo>
                      <a:pt x="65" y="3"/>
                    </a:lnTo>
                    <a:lnTo>
                      <a:pt x="82" y="6"/>
                    </a:lnTo>
                    <a:lnTo>
                      <a:pt x="94" y="9"/>
                    </a:lnTo>
                    <a:lnTo>
                      <a:pt x="101" y="13"/>
                    </a:lnTo>
                    <a:lnTo>
                      <a:pt x="92" y="12"/>
                    </a:lnTo>
                    <a:lnTo>
                      <a:pt x="79" y="12"/>
                    </a:lnTo>
                    <a:lnTo>
                      <a:pt x="63" y="11"/>
                    </a:lnTo>
                    <a:lnTo>
                      <a:pt x="46" y="10"/>
                    </a:lnTo>
                    <a:lnTo>
                      <a:pt x="30" y="10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2" name="Freeform 28"/>
              <p:cNvSpPr>
                <a:spLocks/>
              </p:cNvSpPr>
              <p:nvPr/>
            </p:nvSpPr>
            <p:spPr bwMode="auto">
              <a:xfrm>
                <a:off x="1134" y="491"/>
                <a:ext cx="31" cy="7"/>
              </a:xfrm>
              <a:custGeom>
                <a:avLst/>
                <a:gdLst>
                  <a:gd name="T0" fmla="*/ 0 w 63"/>
                  <a:gd name="T1" fmla="*/ 11 h 14"/>
                  <a:gd name="T2" fmla="*/ 3 w 63"/>
                  <a:gd name="T3" fmla="*/ 9 h 14"/>
                  <a:gd name="T4" fmla="*/ 9 w 63"/>
                  <a:gd name="T5" fmla="*/ 5 h 14"/>
                  <a:gd name="T6" fmla="*/ 17 w 63"/>
                  <a:gd name="T7" fmla="*/ 3 h 14"/>
                  <a:gd name="T8" fmla="*/ 28 w 63"/>
                  <a:gd name="T9" fmla="*/ 1 h 14"/>
                  <a:gd name="T10" fmla="*/ 39 w 63"/>
                  <a:gd name="T11" fmla="*/ 0 h 14"/>
                  <a:gd name="T12" fmla="*/ 50 w 63"/>
                  <a:gd name="T13" fmla="*/ 1 h 14"/>
                  <a:gd name="T14" fmla="*/ 58 w 63"/>
                  <a:gd name="T15" fmla="*/ 2 h 14"/>
                  <a:gd name="T16" fmla="*/ 63 w 63"/>
                  <a:gd name="T17" fmla="*/ 6 h 14"/>
                  <a:gd name="T18" fmla="*/ 55 w 63"/>
                  <a:gd name="T19" fmla="*/ 5 h 14"/>
                  <a:gd name="T20" fmla="*/ 45 w 63"/>
                  <a:gd name="T21" fmla="*/ 5 h 14"/>
                  <a:gd name="T22" fmla="*/ 34 w 63"/>
                  <a:gd name="T23" fmla="*/ 7 h 14"/>
                  <a:gd name="T24" fmla="*/ 24 w 63"/>
                  <a:gd name="T25" fmla="*/ 10 h 14"/>
                  <a:gd name="T26" fmla="*/ 14 w 63"/>
                  <a:gd name="T27" fmla="*/ 13 h 14"/>
                  <a:gd name="T28" fmla="*/ 7 w 63"/>
                  <a:gd name="T29" fmla="*/ 14 h 14"/>
                  <a:gd name="T30" fmla="*/ 1 w 63"/>
                  <a:gd name="T31" fmla="*/ 14 h 14"/>
                  <a:gd name="T32" fmla="*/ 0 w 63"/>
                  <a:gd name="T33" fmla="*/ 1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0" y="11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2"/>
                    </a:lnTo>
                    <a:lnTo>
                      <a:pt x="63" y="6"/>
                    </a:lnTo>
                    <a:lnTo>
                      <a:pt x="55" y="5"/>
                    </a:lnTo>
                    <a:lnTo>
                      <a:pt x="45" y="5"/>
                    </a:lnTo>
                    <a:lnTo>
                      <a:pt x="34" y="7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3" name="Freeform 29"/>
              <p:cNvSpPr>
                <a:spLocks/>
              </p:cNvSpPr>
              <p:nvPr/>
            </p:nvSpPr>
            <p:spPr bwMode="auto">
              <a:xfrm>
                <a:off x="1088" y="370"/>
                <a:ext cx="30" cy="11"/>
              </a:xfrm>
              <a:custGeom>
                <a:avLst/>
                <a:gdLst>
                  <a:gd name="T0" fmla="*/ 62 w 62"/>
                  <a:gd name="T1" fmla="*/ 21 h 21"/>
                  <a:gd name="T2" fmla="*/ 56 w 62"/>
                  <a:gd name="T3" fmla="*/ 20 h 21"/>
                  <a:gd name="T4" fmla="*/ 47 w 62"/>
                  <a:gd name="T5" fmla="*/ 19 h 21"/>
                  <a:gd name="T6" fmla="*/ 37 w 62"/>
                  <a:gd name="T7" fmla="*/ 18 h 21"/>
                  <a:gd name="T8" fmla="*/ 25 w 62"/>
                  <a:gd name="T9" fmla="*/ 16 h 21"/>
                  <a:gd name="T10" fmla="*/ 14 w 62"/>
                  <a:gd name="T11" fmla="*/ 14 h 21"/>
                  <a:gd name="T12" fmla="*/ 5 w 62"/>
                  <a:gd name="T13" fmla="*/ 10 h 21"/>
                  <a:gd name="T14" fmla="*/ 0 w 62"/>
                  <a:gd name="T15" fmla="*/ 7 h 21"/>
                  <a:gd name="T16" fmla="*/ 0 w 62"/>
                  <a:gd name="T17" fmla="*/ 3 h 21"/>
                  <a:gd name="T18" fmla="*/ 4 w 62"/>
                  <a:gd name="T19" fmla="*/ 0 h 21"/>
                  <a:gd name="T20" fmla="*/ 11 w 62"/>
                  <a:gd name="T21" fmla="*/ 0 h 21"/>
                  <a:gd name="T22" fmla="*/ 18 w 62"/>
                  <a:gd name="T23" fmla="*/ 2 h 21"/>
                  <a:gd name="T24" fmla="*/ 29 w 62"/>
                  <a:gd name="T25" fmla="*/ 6 h 21"/>
                  <a:gd name="T26" fmla="*/ 38 w 62"/>
                  <a:gd name="T27" fmla="*/ 10 h 21"/>
                  <a:gd name="T28" fmla="*/ 47 w 62"/>
                  <a:gd name="T29" fmla="*/ 15 h 21"/>
                  <a:gd name="T30" fmla="*/ 56 w 62"/>
                  <a:gd name="T31" fmla="*/ 19 h 21"/>
                  <a:gd name="T32" fmla="*/ 62 w 62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1"/>
                  <a:gd name="T53" fmla="*/ 62 w 6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1">
                    <a:moveTo>
                      <a:pt x="62" y="21"/>
                    </a:moveTo>
                    <a:lnTo>
                      <a:pt x="56" y="20"/>
                    </a:lnTo>
                    <a:lnTo>
                      <a:pt x="47" y="19"/>
                    </a:lnTo>
                    <a:lnTo>
                      <a:pt x="37" y="18"/>
                    </a:lnTo>
                    <a:lnTo>
                      <a:pt x="25" y="16"/>
                    </a:lnTo>
                    <a:lnTo>
                      <a:pt x="14" y="14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9" y="6"/>
                    </a:lnTo>
                    <a:lnTo>
                      <a:pt x="38" y="10"/>
                    </a:lnTo>
                    <a:lnTo>
                      <a:pt x="47" y="15"/>
                    </a:lnTo>
                    <a:lnTo>
                      <a:pt x="56" y="19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4" name="Freeform 30"/>
              <p:cNvSpPr>
                <a:spLocks/>
              </p:cNvSpPr>
              <p:nvPr/>
            </p:nvSpPr>
            <p:spPr bwMode="auto">
              <a:xfrm>
                <a:off x="1115" y="358"/>
                <a:ext cx="6" cy="24"/>
              </a:xfrm>
              <a:custGeom>
                <a:avLst/>
                <a:gdLst>
                  <a:gd name="T0" fmla="*/ 8 w 12"/>
                  <a:gd name="T1" fmla="*/ 48 h 48"/>
                  <a:gd name="T2" fmla="*/ 9 w 12"/>
                  <a:gd name="T3" fmla="*/ 39 h 48"/>
                  <a:gd name="T4" fmla="*/ 12 w 12"/>
                  <a:gd name="T5" fmla="*/ 23 h 48"/>
                  <a:gd name="T6" fmla="*/ 12 w 12"/>
                  <a:gd name="T7" fmla="*/ 8 h 48"/>
                  <a:gd name="T8" fmla="*/ 5 w 12"/>
                  <a:gd name="T9" fmla="*/ 0 h 48"/>
                  <a:gd name="T10" fmla="*/ 0 w 12"/>
                  <a:gd name="T11" fmla="*/ 5 h 48"/>
                  <a:gd name="T12" fmla="*/ 1 w 12"/>
                  <a:gd name="T13" fmla="*/ 19 h 48"/>
                  <a:gd name="T14" fmla="*/ 5 w 12"/>
                  <a:gd name="T15" fmla="*/ 36 h 48"/>
                  <a:gd name="T16" fmla="*/ 8 w 12"/>
                  <a:gd name="T17" fmla="*/ 4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8"/>
                  <a:gd name="T29" fmla="*/ 12 w 12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8">
                    <a:moveTo>
                      <a:pt x="8" y="48"/>
                    </a:moveTo>
                    <a:lnTo>
                      <a:pt x="9" y="39"/>
                    </a:lnTo>
                    <a:lnTo>
                      <a:pt x="12" y="23"/>
                    </a:lnTo>
                    <a:lnTo>
                      <a:pt x="12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5" y="36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5" name="Freeform 31"/>
              <p:cNvSpPr>
                <a:spLocks/>
              </p:cNvSpPr>
              <p:nvPr/>
            </p:nvSpPr>
            <p:spPr bwMode="auto">
              <a:xfrm>
                <a:off x="1091" y="354"/>
                <a:ext cx="18" cy="21"/>
              </a:xfrm>
              <a:custGeom>
                <a:avLst/>
                <a:gdLst>
                  <a:gd name="T0" fmla="*/ 35 w 35"/>
                  <a:gd name="T1" fmla="*/ 42 h 42"/>
                  <a:gd name="T2" fmla="*/ 30 w 35"/>
                  <a:gd name="T3" fmla="*/ 34 h 42"/>
                  <a:gd name="T4" fmla="*/ 22 w 35"/>
                  <a:gd name="T5" fmla="*/ 18 h 42"/>
                  <a:gd name="T6" fmla="*/ 12 w 35"/>
                  <a:gd name="T7" fmla="*/ 5 h 42"/>
                  <a:gd name="T8" fmla="*/ 3 w 35"/>
                  <a:gd name="T9" fmla="*/ 0 h 42"/>
                  <a:gd name="T10" fmla="*/ 0 w 35"/>
                  <a:gd name="T11" fmla="*/ 4 h 42"/>
                  <a:gd name="T12" fmla="*/ 1 w 35"/>
                  <a:gd name="T13" fmla="*/ 8 h 42"/>
                  <a:gd name="T14" fmla="*/ 5 w 35"/>
                  <a:gd name="T15" fmla="*/ 13 h 42"/>
                  <a:gd name="T16" fmla="*/ 10 w 35"/>
                  <a:gd name="T17" fmla="*/ 20 h 42"/>
                  <a:gd name="T18" fmla="*/ 17 w 35"/>
                  <a:gd name="T19" fmla="*/ 27 h 42"/>
                  <a:gd name="T20" fmla="*/ 25 w 35"/>
                  <a:gd name="T21" fmla="*/ 34 h 42"/>
                  <a:gd name="T22" fmla="*/ 31 w 35"/>
                  <a:gd name="T23" fmla="*/ 38 h 42"/>
                  <a:gd name="T24" fmla="*/ 35 w 3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2"/>
                  <a:gd name="T41" fmla="*/ 35 w 3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2">
                    <a:moveTo>
                      <a:pt x="35" y="42"/>
                    </a:moveTo>
                    <a:lnTo>
                      <a:pt x="30" y="34"/>
                    </a:lnTo>
                    <a:lnTo>
                      <a:pt x="22" y="18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5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6" name="Freeform 32"/>
              <p:cNvSpPr>
                <a:spLocks/>
              </p:cNvSpPr>
              <p:nvPr/>
            </p:nvSpPr>
            <p:spPr bwMode="auto">
              <a:xfrm>
                <a:off x="1162" y="490"/>
                <a:ext cx="39" cy="7"/>
              </a:xfrm>
              <a:custGeom>
                <a:avLst/>
                <a:gdLst>
                  <a:gd name="T0" fmla="*/ 0 w 79"/>
                  <a:gd name="T1" fmla="*/ 9 h 14"/>
                  <a:gd name="T2" fmla="*/ 8 w 79"/>
                  <a:gd name="T3" fmla="*/ 5 h 14"/>
                  <a:gd name="T4" fmla="*/ 20 w 79"/>
                  <a:gd name="T5" fmla="*/ 3 h 14"/>
                  <a:gd name="T6" fmla="*/ 32 w 79"/>
                  <a:gd name="T7" fmla="*/ 1 h 14"/>
                  <a:gd name="T8" fmla="*/ 45 w 79"/>
                  <a:gd name="T9" fmla="*/ 0 h 14"/>
                  <a:gd name="T10" fmla="*/ 57 w 79"/>
                  <a:gd name="T11" fmla="*/ 0 h 14"/>
                  <a:gd name="T12" fmla="*/ 67 w 79"/>
                  <a:gd name="T13" fmla="*/ 2 h 14"/>
                  <a:gd name="T14" fmla="*/ 75 w 79"/>
                  <a:gd name="T15" fmla="*/ 4 h 14"/>
                  <a:gd name="T16" fmla="*/ 79 w 79"/>
                  <a:gd name="T17" fmla="*/ 8 h 14"/>
                  <a:gd name="T18" fmla="*/ 78 w 79"/>
                  <a:gd name="T19" fmla="*/ 12 h 14"/>
                  <a:gd name="T20" fmla="*/ 71 w 79"/>
                  <a:gd name="T21" fmla="*/ 14 h 14"/>
                  <a:gd name="T22" fmla="*/ 61 w 79"/>
                  <a:gd name="T23" fmla="*/ 14 h 14"/>
                  <a:gd name="T24" fmla="*/ 47 w 79"/>
                  <a:gd name="T25" fmla="*/ 14 h 14"/>
                  <a:gd name="T26" fmla="*/ 34 w 79"/>
                  <a:gd name="T27" fmla="*/ 12 h 14"/>
                  <a:gd name="T28" fmla="*/ 21 w 79"/>
                  <a:gd name="T29" fmla="*/ 10 h 14"/>
                  <a:gd name="T30" fmla="*/ 9 w 79"/>
                  <a:gd name="T31" fmla="*/ 9 h 14"/>
                  <a:gd name="T32" fmla="*/ 0 w 79"/>
                  <a:gd name="T33" fmla="*/ 9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4"/>
                  <a:gd name="T53" fmla="*/ 79 w 7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4">
                    <a:moveTo>
                      <a:pt x="0" y="9"/>
                    </a:moveTo>
                    <a:lnTo>
                      <a:pt x="8" y="5"/>
                    </a:lnTo>
                    <a:lnTo>
                      <a:pt x="20" y="3"/>
                    </a:lnTo>
                    <a:lnTo>
                      <a:pt x="32" y="1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78" y="12"/>
                    </a:lnTo>
                    <a:lnTo>
                      <a:pt x="71" y="14"/>
                    </a:lnTo>
                    <a:lnTo>
                      <a:pt x="61" y="14"/>
                    </a:lnTo>
                    <a:lnTo>
                      <a:pt x="47" y="14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7" name="Freeform 33"/>
              <p:cNvSpPr>
                <a:spLocks/>
              </p:cNvSpPr>
              <p:nvPr/>
            </p:nvSpPr>
            <p:spPr bwMode="auto">
              <a:xfrm>
                <a:off x="1156" y="508"/>
                <a:ext cx="36" cy="13"/>
              </a:xfrm>
              <a:custGeom>
                <a:avLst/>
                <a:gdLst>
                  <a:gd name="T0" fmla="*/ 0 w 72"/>
                  <a:gd name="T1" fmla="*/ 0 h 26"/>
                  <a:gd name="T2" fmla="*/ 8 w 72"/>
                  <a:gd name="T3" fmla="*/ 1 h 26"/>
                  <a:gd name="T4" fmla="*/ 17 w 72"/>
                  <a:gd name="T5" fmla="*/ 2 h 26"/>
                  <a:gd name="T6" fmla="*/ 29 w 72"/>
                  <a:gd name="T7" fmla="*/ 5 h 26"/>
                  <a:gd name="T8" fmla="*/ 42 w 72"/>
                  <a:gd name="T9" fmla="*/ 8 h 26"/>
                  <a:gd name="T10" fmla="*/ 53 w 72"/>
                  <a:gd name="T11" fmla="*/ 11 h 26"/>
                  <a:gd name="T12" fmla="*/ 63 w 72"/>
                  <a:gd name="T13" fmla="*/ 15 h 26"/>
                  <a:gd name="T14" fmla="*/ 70 w 72"/>
                  <a:gd name="T15" fmla="*/ 20 h 26"/>
                  <a:gd name="T16" fmla="*/ 72 w 72"/>
                  <a:gd name="T17" fmla="*/ 24 h 26"/>
                  <a:gd name="T18" fmla="*/ 70 w 72"/>
                  <a:gd name="T19" fmla="*/ 26 h 26"/>
                  <a:gd name="T20" fmla="*/ 63 w 72"/>
                  <a:gd name="T21" fmla="*/ 26 h 26"/>
                  <a:gd name="T22" fmla="*/ 53 w 72"/>
                  <a:gd name="T23" fmla="*/ 23 h 26"/>
                  <a:gd name="T24" fmla="*/ 40 w 72"/>
                  <a:gd name="T25" fmla="*/ 19 h 26"/>
                  <a:gd name="T26" fmla="*/ 26 w 72"/>
                  <a:gd name="T27" fmla="*/ 13 h 26"/>
                  <a:gd name="T28" fmla="*/ 15 w 72"/>
                  <a:gd name="T29" fmla="*/ 8 h 26"/>
                  <a:gd name="T30" fmla="*/ 5 w 72"/>
                  <a:gd name="T31" fmla="*/ 3 h 26"/>
                  <a:gd name="T32" fmla="*/ 0 w 72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6"/>
                  <a:gd name="T53" fmla="*/ 72 w 7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6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1"/>
                    </a:lnTo>
                    <a:lnTo>
                      <a:pt x="63" y="15"/>
                    </a:lnTo>
                    <a:lnTo>
                      <a:pt x="70" y="20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3" y="26"/>
                    </a:lnTo>
                    <a:lnTo>
                      <a:pt x="53" y="23"/>
                    </a:lnTo>
                    <a:lnTo>
                      <a:pt x="40" y="19"/>
                    </a:lnTo>
                    <a:lnTo>
                      <a:pt x="26" y="13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8" name="Freeform 34"/>
              <p:cNvSpPr>
                <a:spLocks/>
              </p:cNvSpPr>
              <p:nvPr/>
            </p:nvSpPr>
            <p:spPr bwMode="auto">
              <a:xfrm>
                <a:off x="1166" y="478"/>
                <a:ext cx="36" cy="7"/>
              </a:xfrm>
              <a:custGeom>
                <a:avLst/>
                <a:gdLst>
                  <a:gd name="T0" fmla="*/ 0 w 72"/>
                  <a:gd name="T1" fmla="*/ 14 h 14"/>
                  <a:gd name="T2" fmla="*/ 3 w 72"/>
                  <a:gd name="T3" fmla="*/ 10 h 14"/>
                  <a:gd name="T4" fmla="*/ 11 w 72"/>
                  <a:gd name="T5" fmla="*/ 5 h 14"/>
                  <a:gd name="T6" fmla="*/ 21 w 72"/>
                  <a:gd name="T7" fmla="*/ 2 h 14"/>
                  <a:gd name="T8" fmla="*/ 33 w 72"/>
                  <a:gd name="T9" fmla="*/ 0 h 14"/>
                  <a:gd name="T10" fmla="*/ 46 w 72"/>
                  <a:gd name="T11" fmla="*/ 0 h 14"/>
                  <a:gd name="T12" fmla="*/ 58 w 72"/>
                  <a:gd name="T13" fmla="*/ 1 h 14"/>
                  <a:gd name="T14" fmla="*/ 67 w 72"/>
                  <a:gd name="T15" fmla="*/ 3 h 14"/>
                  <a:gd name="T16" fmla="*/ 72 w 72"/>
                  <a:gd name="T17" fmla="*/ 7 h 14"/>
                  <a:gd name="T18" fmla="*/ 72 w 72"/>
                  <a:gd name="T19" fmla="*/ 10 h 14"/>
                  <a:gd name="T20" fmla="*/ 67 w 72"/>
                  <a:gd name="T21" fmla="*/ 12 h 14"/>
                  <a:gd name="T22" fmla="*/ 59 w 72"/>
                  <a:gd name="T23" fmla="*/ 13 h 14"/>
                  <a:gd name="T24" fmla="*/ 47 w 72"/>
                  <a:gd name="T25" fmla="*/ 13 h 14"/>
                  <a:gd name="T26" fmla="*/ 34 w 72"/>
                  <a:gd name="T27" fmla="*/ 13 h 14"/>
                  <a:gd name="T28" fmla="*/ 21 w 72"/>
                  <a:gd name="T29" fmla="*/ 13 h 14"/>
                  <a:gd name="T30" fmla="*/ 9 w 72"/>
                  <a:gd name="T31" fmla="*/ 13 h 14"/>
                  <a:gd name="T32" fmla="*/ 0 w 72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4"/>
                  <a:gd name="T53" fmla="*/ 72 w 7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4">
                    <a:moveTo>
                      <a:pt x="0" y="14"/>
                    </a:moveTo>
                    <a:lnTo>
                      <a:pt x="3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2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59" y="13"/>
                    </a:lnTo>
                    <a:lnTo>
                      <a:pt x="47" y="13"/>
                    </a:lnTo>
                    <a:lnTo>
                      <a:pt x="34" y="13"/>
                    </a:lnTo>
                    <a:lnTo>
                      <a:pt x="21" y="13"/>
                    </a:lnTo>
                    <a:lnTo>
                      <a:pt x="9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19" name="Freeform 35"/>
              <p:cNvSpPr>
                <a:spLocks/>
              </p:cNvSpPr>
              <p:nvPr/>
            </p:nvSpPr>
            <p:spPr bwMode="auto">
              <a:xfrm>
                <a:off x="1167" y="465"/>
                <a:ext cx="38" cy="9"/>
              </a:xfrm>
              <a:custGeom>
                <a:avLst/>
                <a:gdLst>
                  <a:gd name="T0" fmla="*/ 0 w 76"/>
                  <a:gd name="T1" fmla="*/ 19 h 19"/>
                  <a:gd name="T2" fmla="*/ 6 w 76"/>
                  <a:gd name="T3" fmla="*/ 13 h 19"/>
                  <a:gd name="T4" fmla="*/ 14 w 76"/>
                  <a:gd name="T5" fmla="*/ 9 h 19"/>
                  <a:gd name="T6" fmla="*/ 25 w 76"/>
                  <a:gd name="T7" fmla="*/ 5 h 19"/>
                  <a:gd name="T8" fmla="*/ 38 w 76"/>
                  <a:gd name="T9" fmla="*/ 2 h 19"/>
                  <a:gd name="T10" fmla="*/ 50 w 76"/>
                  <a:gd name="T11" fmla="*/ 0 h 19"/>
                  <a:gd name="T12" fmla="*/ 62 w 76"/>
                  <a:gd name="T13" fmla="*/ 0 h 19"/>
                  <a:gd name="T14" fmla="*/ 71 w 76"/>
                  <a:gd name="T15" fmla="*/ 1 h 19"/>
                  <a:gd name="T16" fmla="*/ 76 w 76"/>
                  <a:gd name="T17" fmla="*/ 5 h 19"/>
                  <a:gd name="T18" fmla="*/ 76 w 76"/>
                  <a:gd name="T19" fmla="*/ 8 h 19"/>
                  <a:gd name="T20" fmla="*/ 71 w 76"/>
                  <a:gd name="T21" fmla="*/ 9 h 19"/>
                  <a:gd name="T22" fmla="*/ 63 w 76"/>
                  <a:gd name="T23" fmla="*/ 11 h 19"/>
                  <a:gd name="T24" fmla="*/ 52 w 76"/>
                  <a:gd name="T25" fmla="*/ 12 h 19"/>
                  <a:gd name="T26" fmla="*/ 38 w 76"/>
                  <a:gd name="T27" fmla="*/ 13 h 19"/>
                  <a:gd name="T28" fmla="*/ 24 w 76"/>
                  <a:gd name="T29" fmla="*/ 14 h 19"/>
                  <a:gd name="T30" fmla="*/ 11 w 76"/>
                  <a:gd name="T31" fmla="*/ 16 h 19"/>
                  <a:gd name="T32" fmla="*/ 0 w 7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9"/>
                  <a:gd name="T53" fmla="*/ 76 w 7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9">
                    <a:moveTo>
                      <a:pt x="0" y="19"/>
                    </a:moveTo>
                    <a:lnTo>
                      <a:pt x="6" y="13"/>
                    </a:lnTo>
                    <a:lnTo>
                      <a:pt x="14" y="9"/>
                    </a:lnTo>
                    <a:lnTo>
                      <a:pt x="25" y="5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1" y="9"/>
                    </a:lnTo>
                    <a:lnTo>
                      <a:pt x="63" y="11"/>
                    </a:lnTo>
                    <a:lnTo>
                      <a:pt x="52" y="12"/>
                    </a:lnTo>
                    <a:lnTo>
                      <a:pt x="38" y="13"/>
                    </a:lnTo>
                    <a:lnTo>
                      <a:pt x="24" y="14"/>
                    </a:lnTo>
                    <a:lnTo>
                      <a:pt x="11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0" name="Freeform 36"/>
              <p:cNvSpPr>
                <a:spLocks/>
              </p:cNvSpPr>
              <p:nvPr/>
            </p:nvSpPr>
            <p:spPr bwMode="auto">
              <a:xfrm>
                <a:off x="1165" y="453"/>
                <a:ext cx="37" cy="12"/>
              </a:xfrm>
              <a:custGeom>
                <a:avLst/>
                <a:gdLst>
                  <a:gd name="T0" fmla="*/ 0 w 73"/>
                  <a:gd name="T1" fmla="*/ 25 h 25"/>
                  <a:gd name="T2" fmla="*/ 6 w 73"/>
                  <a:gd name="T3" fmla="*/ 19 h 25"/>
                  <a:gd name="T4" fmla="*/ 16 w 73"/>
                  <a:gd name="T5" fmla="*/ 13 h 25"/>
                  <a:gd name="T6" fmla="*/ 27 w 73"/>
                  <a:gd name="T7" fmla="*/ 8 h 25"/>
                  <a:gd name="T8" fmla="*/ 39 w 73"/>
                  <a:gd name="T9" fmla="*/ 5 h 25"/>
                  <a:gd name="T10" fmla="*/ 51 w 73"/>
                  <a:gd name="T11" fmla="*/ 2 h 25"/>
                  <a:gd name="T12" fmla="*/ 61 w 73"/>
                  <a:gd name="T13" fmla="*/ 0 h 25"/>
                  <a:gd name="T14" fmla="*/ 69 w 73"/>
                  <a:gd name="T15" fmla="*/ 2 h 25"/>
                  <a:gd name="T16" fmla="*/ 73 w 73"/>
                  <a:gd name="T17" fmla="*/ 4 h 25"/>
                  <a:gd name="T18" fmla="*/ 72 w 73"/>
                  <a:gd name="T19" fmla="*/ 7 h 25"/>
                  <a:gd name="T20" fmla="*/ 67 w 73"/>
                  <a:gd name="T21" fmla="*/ 10 h 25"/>
                  <a:gd name="T22" fmla="*/ 57 w 73"/>
                  <a:gd name="T23" fmla="*/ 13 h 25"/>
                  <a:gd name="T24" fmla="*/ 46 w 73"/>
                  <a:gd name="T25" fmla="*/ 16 h 25"/>
                  <a:gd name="T26" fmla="*/ 34 w 73"/>
                  <a:gd name="T27" fmla="*/ 18 h 25"/>
                  <a:gd name="T28" fmla="*/ 21 w 73"/>
                  <a:gd name="T29" fmla="*/ 20 h 25"/>
                  <a:gd name="T30" fmla="*/ 9 w 73"/>
                  <a:gd name="T31" fmla="*/ 22 h 25"/>
                  <a:gd name="T32" fmla="*/ 0 w 73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5"/>
                  <a:gd name="T53" fmla="*/ 73 w 73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5">
                    <a:moveTo>
                      <a:pt x="0" y="25"/>
                    </a:moveTo>
                    <a:lnTo>
                      <a:pt x="6" y="19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2" y="7"/>
                    </a:lnTo>
                    <a:lnTo>
                      <a:pt x="67" y="10"/>
                    </a:lnTo>
                    <a:lnTo>
                      <a:pt x="57" y="13"/>
                    </a:lnTo>
                    <a:lnTo>
                      <a:pt x="46" y="16"/>
                    </a:lnTo>
                    <a:lnTo>
                      <a:pt x="34" y="18"/>
                    </a:lnTo>
                    <a:lnTo>
                      <a:pt x="21" y="20"/>
                    </a:lnTo>
                    <a:lnTo>
                      <a:pt x="9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1" name="Freeform 37"/>
              <p:cNvSpPr>
                <a:spLocks/>
              </p:cNvSpPr>
              <p:nvPr/>
            </p:nvSpPr>
            <p:spPr bwMode="auto">
              <a:xfrm>
                <a:off x="1163" y="435"/>
                <a:ext cx="38" cy="19"/>
              </a:xfrm>
              <a:custGeom>
                <a:avLst/>
                <a:gdLst>
                  <a:gd name="T0" fmla="*/ 0 w 76"/>
                  <a:gd name="T1" fmla="*/ 38 h 38"/>
                  <a:gd name="T2" fmla="*/ 7 w 76"/>
                  <a:gd name="T3" fmla="*/ 31 h 38"/>
                  <a:gd name="T4" fmla="*/ 18 w 76"/>
                  <a:gd name="T5" fmla="*/ 25 h 38"/>
                  <a:gd name="T6" fmla="*/ 28 w 76"/>
                  <a:gd name="T7" fmla="*/ 17 h 38"/>
                  <a:gd name="T8" fmla="*/ 42 w 76"/>
                  <a:gd name="T9" fmla="*/ 11 h 38"/>
                  <a:gd name="T10" fmla="*/ 52 w 76"/>
                  <a:gd name="T11" fmla="*/ 4 h 38"/>
                  <a:gd name="T12" fmla="*/ 62 w 76"/>
                  <a:gd name="T13" fmla="*/ 1 h 38"/>
                  <a:gd name="T14" fmla="*/ 70 w 76"/>
                  <a:gd name="T15" fmla="*/ 0 h 38"/>
                  <a:gd name="T16" fmla="*/ 76 w 76"/>
                  <a:gd name="T17" fmla="*/ 3 h 38"/>
                  <a:gd name="T18" fmla="*/ 76 w 76"/>
                  <a:gd name="T19" fmla="*/ 9 h 38"/>
                  <a:gd name="T20" fmla="*/ 69 w 76"/>
                  <a:gd name="T21" fmla="*/ 13 h 38"/>
                  <a:gd name="T22" fmla="*/ 59 w 76"/>
                  <a:gd name="T23" fmla="*/ 17 h 38"/>
                  <a:gd name="T24" fmla="*/ 45 w 76"/>
                  <a:gd name="T25" fmla="*/ 21 h 38"/>
                  <a:gd name="T26" fmla="*/ 32 w 76"/>
                  <a:gd name="T27" fmla="*/ 26 h 38"/>
                  <a:gd name="T28" fmla="*/ 19 w 76"/>
                  <a:gd name="T29" fmla="*/ 30 h 38"/>
                  <a:gd name="T30" fmla="*/ 7 w 76"/>
                  <a:gd name="T31" fmla="*/ 34 h 38"/>
                  <a:gd name="T32" fmla="*/ 0 w 76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8"/>
                  <a:gd name="T53" fmla="*/ 76 w 7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8">
                    <a:moveTo>
                      <a:pt x="0" y="38"/>
                    </a:moveTo>
                    <a:lnTo>
                      <a:pt x="7" y="31"/>
                    </a:lnTo>
                    <a:lnTo>
                      <a:pt x="18" y="25"/>
                    </a:lnTo>
                    <a:lnTo>
                      <a:pt x="28" y="17"/>
                    </a:lnTo>
                    <a:lnTo>
                      <a:pt x="42" y="11"/>
                    </a:lnTo>
                    <a:lnTo>
                      <a:pt x="52" y="4"/>
                    </a:lnTo>
                    <a:lnTo>
                      <a:pt x="62" y="1"/>
                    </a:lnTo>
                    <a:lnTo>
                      <a:pt x="70" y="0"/>
                    </a:lnTo>
                    <a:lnTo>
                      <a:pt x="76" y="3"/>
                    </a:lnTo>
                    <a:lnTo>
                      <a:pt x="76" y="9"/>
                    </a:lnTo>
                    <a:lnTo>
                      <a:pt x="69" y="13"/>
                    </a:lnTo>
                    <a:lnTo>
                      <a:pt x="59" y="17"/>
                    </a:lnTo>
                    <a:lnTo>
                      <a:pt x="45" y="21"/>
                    </a:lnTo>
                    <a:lnTo>
                      <a:pt x="32" y="26"/>
                    </a:lnTo>
                    <a:lnTo>
                      <a:pt x="19" y="30"/>
                    </a:lnTo>
                    <a:lnTo>
                      <a:pt x="7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2" name="Freeform 38"/>
              <p:cNvSpPr>
                <a:spLocks/>
              </p:cNvSpPr>
              <p:nvPr/>
            </p:nvSpPr>
            <p:spPr bwMode="auto">
              <a:xfrm>
                <a:off x="1157" y="416"/>
                <a:ext cx="38" cy="25"/>
              </a:xfrm>
              <a:custGeom>
                <a:avLst/>
                <a:gdLst>
                  <a:gd name="T0" fmla="*/ 0 w 76"/>
                  <a:gd name="T1" fmla="*/ 51 h 51"/>
                  <a:gd name="T2" fmla="*/ 6 w 76"/>
                  <a:gd name="T3" fmla="*/ 44 h 51"/>
                  <a:gd name="T4" fmla="*/ 16 w 76"/>
                  <a:gd name="T5" fmla="*/ 36 h 51"/>
                  <a:gd name="T6" fmla="*/ 27 w 76"/>
                  <a:gd name="T7" fmla="*/ 26 h 51"/>
                  <a:gd name="T8" fmla="*/ 40 w 76"/>
                  <a:gd name="T9" fmla="*/ 16 h 51"/>
                  <a:gd name="T10" fmla="*/ 52 w 76"/>
                  <a:gd name="T11" fmla="*/ 9 h 51"/>
                  <a:gd name="T12" fmla="*/ 64 w 76"/>
                  <a:gd name="T13" fmla="*/ 2 h 51"/>
                  <a:gd name="T14" fmla="*/ 72 w 76"/>
                  <a:gd name="T15" fmla="*/ 0 h 51"/>
                  <a:gd name="T16" fmla="*/ 76 w 76"/>
                  <a:gd name="T17" fmla="*/ 2 h 51"/>
                  <a:gd name="T18" fmla="*/ 74 w 76"/>
                  <a:gd name="T19" fmla="*/ 8 h 51"/>
                  <a:gd name="T20" fmla="*/ 67 w 76"/>
                  <a:gd name="T21" fmla="*/ 15 h 51"/>
                  <a:gd name="T22" fmla="*/ 56 w 76"/>
                  <a:gd name="T23" fmla="*/ 22 h 51"/>
                  <a:gd name="T24" fmla="*/ 43 w 76"/>
                  <a:gd name="T25" fmla="*/ 29 h 51"/>
                  <a:gd name="T26" fmla="*/ 29 w 76"/>
                  <a:gd name="T27" fmla="*/ 36 h 51"/>
                  <a:gd name="T28" fmla="*/ 16 w 76"/>
                  <a:gd name="T29" fmla="*/ 42 h 51"/>
                  <a:gd name="T30" fmla="*/ 6 w 76"/>
                  <a:gd name="T31" fmla="*/ 48 h 51"/>
                  <a:gd name="T32" fmla="*/ 0 w 7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1"/>
                  <a:gd name="T53" fmla="*/ 76 w 7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1">
                    <a:moveTo>
                      <a:pt x="0" y="51"/>
                    </a:moveTo>
                    <a:lnTo>
                      <a:pt x="6" y="44"/>
                    </a:lnTo>
                    <a:lnTo>
                      <a:pt x="16" y="36"/>
                    </a:lnTo>
                    <a:lnTo>
                      <a:pt x="27" y="26"/>
                    </a:lnTo>
                    <a:lnTo>
                      <a:pt x="40" y="16"/>
                    </a:lnTo>
                    <a:lnTo>
                      <a:pt x="52" y="9"/>
                    </a:lnTo>
                    <a:lnTo>
                      <a:pt x="64" y="2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4" y="8"/>
                    </a:lnTo>
                    <a:lnTo>
                      <a:pt x="67" y="15"/>
                    </a:lnTo>
                    <a:lnTo>
                      <a:pt x="56" y="22"/>
                    </a:lnTo>
                    <a:lnTo>
                      <a:pt x="43" y="29"/>
                    </a:lnTo>
                    <a:lnTo>
                      <a:pt x="29" y="36"/>
                    </a:lnTo>
                    <a:lnTo>
                      <a:pt x="16" y="42"/>
                    </a:lnTo>
                    <a:lnTo>
                      <a:pt x="6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3" name="Freeform 39"/>
              <p:cNvSpPr>
                <a:spLocks/>
              </p:cNvSpPr>
              <p:nvPr/>
            </p:nvSpPr>
            <p:spPr bwMode="auto">
              <a:xfrm>
                <a:off x="1151" y="397"/>
                <a:ext cx="39" cy="28"/>
              </a:xfrm>
              <a:custGeom>
                <a:avLst/>
                <a:gdLst>
                  <a:gd name="T0" fmla="*/ 0 w 79"/>
                  <a:gd name="T1" fmla="*/ 57 h 57"/>
                  <a:gd name="T2" fmla="*/ 5 w 79"/>
                  <a:gd name="T3" fmla="*/ 50 h 57"/>
                  <a:gd name="T4" fmla="*/ 14 w 79"/>
                  <a:gd name="T5" fmla="*/ 40 h 57"/>
                  <a:gd name="T6" fmla="*/ 26 w 79"/>
                  <a:gd name="T7" fmla="*/ 30 h 57"/>
                  <a:gd name="T8" fmla="*/ 38 w 79"/>
                  <a:gd name="T9" fmla="*/ 19 h 57"/>
                  <a:gd name="T10" fmla="*/ 51 w 79"/>
                  <a:gd name="T11" fmla="*/ 9 h 57"/>
                  <a:gd name="T12" fmla="*/ 63 w 79"/>
                  <a:gd name="T13" fmla="*/ 3 h 57"/>
                  <a:gd name="T14" fmla="*/ 72 w 79"/>
                  <a:gd name="T15" fmla="*/ 0 h 57"/>
                  <a:gd name="T16" fmla="*/ 79 w 79"/>
                  <a:gd name="T17" fmla="*/ 2 h 57"/>
                  <a:gd name="T18" fmla="*/ 79 w 79"/>
                  <a:gd name="T19" fmla="*/ 7 h 57"/>
                  <a:gd name="T20" fmla="*/ 72 w 79"/>
                  <a:gd name="T21" fmla="*/ 14 h 57"/>
                  <a:gd name="T22" fmla="*/ 62 w 79"/>
                  <a:gd name="T23" fmla="*/ 21 h 57"/>
                  <a:gd name="T24" fmla="*/ 47 w 79"/>
                  <a:gd name="T25" fmla="*/ 29 h 57"/>
                  <a:gd name="T26" fmla="*/ 33 w 79"/>
                  <a:gd name="T27" fmla="*/ 37 h 57"/>
                  <a:gd name="T28" fmla="*/ 18 w 79"/>
                  <a:gd name="T29" fmla="*/ 45 h 57"/>
                  <a:gd name="T30" fmla="*/ 7 w 79"/>
                  <a:gd name="T31" fmla="*/ 51 h 57"/>
                  <a:gd name="T32" fmla="*/ 0 w 79"/>
                  <a:gd name="T33" fmla="*/ 5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7"/>
                  <a:gd name="T53" fmla="*/ 79 w 79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7">
                    <a:moveTo>
                      <a:pt x="0" y="57"/>
                    </a:moveTo>
                    <a:lnTo>
                      <a:pt x="5" y="50"/>
                    </a:lnTo>
                    <a:lnTo>
                      <a:pt x="14" y="40"/>
                    </a:lnTo>
                    <a:lnTo>
                      <a:pt x="26" y="30"/>
                    </a:lnTo>
                    <a:lnTo>
                      <a:pt x="38" y="19"/>
                    </a:lnTo>
                    <a:lnTo>
                      <a:pt x="51" y="9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7"/>
                    </a:lnTo>
                    <a:lnTo>
                      <a:pt x="72" y="14"/>
                    </a:lnTo>
                    <a:lnTo>
                      <a:pt x="62" y="21"/>
                    </a:lnTo>
                    <a:lnTo>
                      <a:pt x="47" y="29"/>
                    </a:lnTo>
                    <a:lnTo>
                      <a:pt x="33" y="37"/>
                    </a:lnTo>
                    <a:lnTo>
                      <a:pt x="18" y="45"/>
                    </a:lnTo>
                    <a:lnTo>
                      <a:pt x="7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4" name="Freeform 40"/>
              <p:cNvSpPr>
                <a:spLocks/>
              </p:cNvSpPr>
              <p:nvPr/>
            </p:nvSpPr>
            <p:spPr bwMode="auto">
              <a:xfrm>
                <a:off x="1143" y="381"/>
                <a:ext cx="37" cy="34"/>
              </a:xfrm>
              <a:custGeom>
                <a:avLst/>
                <a:gdLst>
                  <a:gd name="T0" fmla="*/ 0 w 74"/>
                  <a:gd name="T1" fmla="*/ 68 h 68"/>
                  <a:gd name="T2" fmla="*/ 4 w 74"/>
                  <a:gd name="T3" fmla="*/ 59 h 68"/>
                  <a:gd name="T4" fmla="*/ 11 w 74"/>
                  <a:gd name="T5" fmla="*/ 49 h 68"/>
                  <a:gd name="T6" fmla="*/ 19 w 74"/>
                  <a:gd name="T7" fmla="*/ 37 h 68"/>
                  <a:gd name="T8" fmla="*/ 28 w 74"/>
                  <a:gd name="T9" fmla="*/ 26 h 68"/>
                  <a:gd name="T10" fmla="*/ 38 w 74"/>
                  <a:gd name="T11" fmla="*/ 16 h 68"/>
                  <a:gd name="T12" fmla="*/ 50 w 74"/>
                  <a:gd name="T13" fmla="*/ 8 h 68"/>
                  <a:gd name="T14" fmla="*/ 61 w 74"/>
                  <a:gd name="T15" fmla="*/ 2 h 68"/>
                  <a:gd name="T16" fmla="*/ 72 w 74"/>
                  <a:gd name="T17" fmla="*/ 0 h 68"/>
                  <a:gd name="T18" fmla="*/ 74 w 74"/>
                  <a:gd name="T19" fmla="*/ 3 h 68"/>
                  <a:gd name="T20" fmla="*/ 70 w 74"/>
                  <a:gd name="T21" fmla="*/ 10 h 68"/>
                  <a:gd name="T22" fmla="*/ 59 w 74"/>
                  <a:gd name="T23" fmla="*/ 20 h 68"/>
                  <a:gd name="T24" fmla="*/ 47 w 74"/>
                  <a:gd name="T25" fmla="*/ 30 h 68"/>
                  <a:gd name="T26" fmla="*/ 33 w 74"/>
                  <a:gd name="T27" fmla="*/ 42 h 68"/>
                  <a:gd name="T28" fmla="*/ 20 w 74"/>
                  <a:gd name="T29" fmla="*/ 53 h 68"/>
                  <a:gd name="T30" fmla="*/ 8 w 74"/>
                  <a:gd name="T31" fmla="*/ 63 h 68"/>
                  <a:gd name="T32" fmla="*/ 0 w 74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8"/>
                  <a:gd name="T53" fmla="*/ 74 w 7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8">
                    <a:moveTo>
                      <a:pt x="0" y="68"/>
                    </a:moveTo>
                    <a:lnTo>
                      <a:pt x="4" y="59"/>
                    </a:lnTo>
                    <a:lnTo>
                      <a:pt x="11" y="49"/>
                    </a:lnTo>
                    <a:lnTo>
                      <a:pt x="19" y="37"/>
                    </a:lnTo>
                    <a:lnTo>
                      <a:pt x="28" y="26"/>
                    </a:lnTo>
                    <a:lnTo>
                      <a:pt x="38" y="16"/>
                    </a:lnTo>
                    <a:lnTo>
                      <a:pt x="50" y="8"/>
                    </a:lnTo>
                    <a:lnTo>
                      <a:pt x="61" y="2"/>
                    </a:lnTo>
                    <a:lnTo>
                      <a:pt x="72" y="0"/>
                    </a:lnTo>
                    <a:lnTo>
                      <a:pt x="74" y="3"/>
                    </a:lnTo>
                    <a:lnTo>
                      <a:pt x="70" y="10"/>
                    </a:lnTo>
                    <a:lnTo>
                      <a:pt x="59" y="20"/>
                    </a:lnTo>
                    <a:lnTo>
                      <a:pt x="47" y="30"/>
                    </a:lnTo>
                    <a:lnTo>
                      <a:pt x="33" y="42"/>
                    </a:lnTo>
                    <a:lnTo>
                      <a:pt x="20" y="53"/>
                    </a:lnTo>
                    <a:lnTo>
                      <a:pt x="8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5" name="Freeform 41"/>
              <p:cNvSpPr>
                <a:spLocks/>
              </p:cNvSpPr>
              <p:nvPr/>
            </p:nvSpPr>
            <p:spPr bwMode="auto">
              <a:xfrm>
                <a:off x="1139" y="368"/>
                <a:ext cx="19" cy="37"/>
              </a:xfrm>
              <a:custGeom>
                <a:avLst/>
                <a:gdLst>
                  <a:gd name="T0" fmla="*/ 37 w 37"/>
                  <a:gd name="T1" fmla="*/ 2 h 75"/>
                  <a:gd name="T2" fmla="*/ 37 w 37"/>
                  <a:gd name="T3" fmla="*/ 5 h 75"/>
                  <a:gd name="T4" fmla="*/ 35 w 37"/>
                  <a:gd name="T5" fmla="*/ 12 h 75"/>
                  <a:gd name="T6" fmla="*/ 31 w 37"/>
                  <a:gd name="T7" fmla="*/ 23 h 75"/>
                  <a:gd name="T8" fmla="*/ 24 w 37"/>
                  <a:gd name="T9" fmla="*/ 34 h 75"/>
                  <a:gd name="T10" fmla="*/ 18 w 37"/>
                  <a:gd name="T11" fmla="*/ 46 h 75"/>
                  <a:gd name="T12" fmla="*/ 11 w 37"/>
                  <a:gd name="T13" fmla="*/ 58 h 75"/>
                  <a:gd name="T14" fmla="*/ 6 w 37"/>
                  <a:gd name="T15" fmla="*/ 67 h 75"/>
                  <a:gd name="T16" fmla="*/ 3 w 37"/>
                  <a:gd name="T17" fmla="*/ 75 h 75"/>
                  <a:gd name="T18" fmla="*/ 0 w 37"/>
                  <a:gd name="T19" fmla="*/ 65 h 75"/>
                  <a:gd name="T20" fmla="*/ 2 w 37"/>
                  <a:gd name="T21" fmla="*/ 52 h 75"/>
                  <a:gd name="T22" fmla="*/ 4 w 37"/>
                  <a:gd name="T23" fmla="*/ 39 h 75"/>
                  <a:gd name="T24" fmla="*/ 8 w 37"/>
                  <a:gd name="T25" fmla="*/ 26 h 75"/>
                  <a:gd name="T26" fmla="*/ 15 w 37"/>
                  <a:gd name="T27" fmla="*/ 14 h 75"/>
                  <a:gd name="T28" fmla="*/ 21 w 37"/>
                  <a:gd name="T29" fmla="*/ 6 h 75"/>
                  <a:gd name="T30" fmla="*/ 29 w 37"/>
                  <a:gd name="T31" fmla="*/ 0 h 75"/>
                  <a:gd name="T32" fmla="*/ 37 w 37"/>
                  <a:gd name="T33" fmla="*/ 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5"/>
                  <a:gd name="T53" fmla="*/ 37 w 3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5">
                    <a:moveTo>
                      <a:pt x="37" y="2"/>
                    </a:moveTo>
                    <a:lnTo>
                      <a:pt x="37" y="5"/>
                    </a:lnTo>
                    <a:lnTo>
                      <a:pt x="35" y="12"/>
                    </a:lnTo>
                    <a:lnTo>
                      <a:pt x="31" y="23"/>
                    </a:lnTo>
                    <a:lnTo>
                      <a:pt x="24" y="34"/>
                    </a:lnTo>
                    <a:lnTo>
                      <a:pt x="18" y="46"/>
                    </a:lnTo>
                    <a:lnTo>
                      <a:pt x="11" y="58"/>
                    </a:lnTo>
                    <a:lnTo>
                      <a:pt x="6" y="67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2" y="52"/>
                    </a:lnTo>
                    <a:lnTo>
                      <a:pt x="4" y="39"/>
                    </a:lnTo>
                    <a:lnTo>
                      <a:pt x="8" y="26"/>
                    </a:lnTo>
                    <a:lnTo>
                      <a:pt x="15" y="14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6" name="Freeform 42"/>
              <p:cNvSpPr>
                <a:spLocks/>
              </p:cNvSpPr>
              <p:nvPr/>
            </p:nvSpPr>
            <p:spPr bwMode="auto">
              <a:xfrm>
                <a:off x="1127" y="356"/>
                <a:ext cx="17" cy="37"/>
              </a:xfrm>
              <a:custGeom>
                <a:avLst/>
                <a:gdLst>
                  <a:gd name="T0" fmla="*/ 35 w 35"/>
                  <a:gd name="T1" fmla="*/ 0 h 73"/>
                  <a:gd name="T2" fmla="*/ 35 w 35"/>
                  <a:gd name="T3" fmla="*/ 4 h 73"/>
                  <a:gd name="T4" fmla="*/ 32 w 35"/>
                  <a:gd name="T5" fmla="*/ 12 h 73"/>
                  <a:gd name="T6" fmla="*/ 28 w 35"/>
                  <a:gd name="T7" fmla="*/ 21 h 73"/>
                  <a:gd name="T8" fmla="*/ 22 w 35"/>
                  <a:gd name="T9" fmla="*/ 33 h 73"/>
                  <a:gd name="T10" fmla="*/ 15 w 35"/>
                  <a:gd name="T11" fmla="*/ 46 h 73"/>
                  <a:gd name="T12" fmla="*/ 10 w 35"/>
                  <a:gd name="T13" fmla="*/ 57 h 73"/>
                  <a:gd name="T14" fmla="*/ 5 w 35"/>
                  <a:gd name="T15" fmla="*/ 67 h 73"/>
                  <a:gd name="T16" fmla="*/ 1 w 35"/>
                  <a:gd name="T17" fmla="*/ 73 h 73"/>
                  <a:gd name="T18" fmla="*/ 0 w 35"/>
                  <a:gd name="T19" fmla="*/ 62 h 73"/>
                  <a:gd name="T20" fmla="*/ 0 w 35"/>
                  <a:gd name="T21" fmla="*/ 50 h 73"/>
                  <a:gd name="T22" fmla="*/ 2 w 35"/>
                  <a:gd name="T23" fmla="*/ 37 h 73"/>
                  <a:gd name="T24" fmla="*/ 7 w 35"/>
                  <a:gd name="T25" fmla="*/ 25 h 73"/>
                  <a:gd name="T26" fmla="*/ 13 w 35"/>
                  <a:gd name="T27" fmla="*/ 13 h 73"/>
                  <a:gd name="T28" fmla="*/ 19 w 35"/>
                  <a:gd name="T29" fmla="*/ 4 h 73"/>
                  <a:gd name="T30" fmla="*/ 27 w 35"/>
                  <a:gd name="T31" fmla="*/ 0 h 73"/>
                  <a:gd name="T32" fmla="*/ 35 w 3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73"/>
                  <a:gd name="T53" fmla="*/ 35 w 3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73">
                    <a:moveTo>
                      <a:pt x="35" y="0"/>
                    </a:moveTo>
                    <a:lnTo>
                      <a:pt x="35" y="4"/>
                    </a:lnTo>
                    <a:lnTo>
                      <a:pt x="32" y="12"/>
                    </a:lnTo>
                    <a:lnTo>
                      <a:pt x="28" y="21"/>
                    </a:lnTo>
                    <a:lnTo>
                      <a:pt x="22" y="33"/>
                    </a:lnTo>
                    <a:lnTo>
                      <a:pt x="15" y="46"/>
                    </a:lnTo>
                    <a:lnTo>
                      <a:pt x="10" y="57"/>
                    </a:lnTo>
                    <a:lnTo>
                      <a:pt x="5" y="67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3" y="13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7" name="Freeform 43"/>
              <p:cNvSpPr>
                <a:spLocks/>
              </p:cNvSpPr>
              <p:nvPr/>
            </p:nvSpPr>
            <p:spPr bwMode="auto">
              <a:xfrm>
                <a:off x="1165" y="247"/>
                <a:ext cx="46" cy="184"/>
              </a:xfrm>
              <a:custGeom>
                <a:avLst/>
                <a:gdLst>
                  <a:gd name="T0" fmla="*/ 77 w 91"/>
                  <a:gd name="T1" fmla="*/ 364 h 369"/>
                  <a:gd name="T2" fmla="*/ 81 w 91"/>
                  <a:gd name="T3" fmla="*/ 366 h 369"/>
                  <a:gd name="T4" fmla="*/ 85 w 91"/>
                  <a:gd name="T5" fmla="*/ 367 h 369"/>
                  <a:gd name="T6" fmla="*/ 87 w 91"/>
                  <a:gd name="T7" fmla="*/ 368 h 369"/>
                  <a:gd name="T8" fmla="*/ 91 w 91"/>
                  <a:gd name="T9" fmla="*/ 369 h 369"/>
                  <a:gd name="T10" fmla="*/ 60 w 91"/>
                  <a:gd name="T11" fmla="*/ 315 h 369"/>
                  <a:gd name="T12" fmla="*/ 38 w 91"/>
                  <a:gd name="T13" fmla="*/ 262 h 369"/>
                  <a:gd name="T14" fmla="*/ 23 w 91"/>
                  <a:gd name="T15" fmla="*/ 210 h 369"/>
                  <a:gd name="T16" fmla="*/ 15 w 91"/>
                  <a:gd name="T17" fmla="*/ 162 h 369"/>
                  <a:gd name="T18" fmla="*/ 11 w 91"/>
                  <a:gd name="T19" fmla="*/ 116 h 369"/>
                  <a:gd name="T20" fmla="*/ 11 w 91"/>
                  <a:gd name="T21" fmla="*/ 73 h 369"/>
                  <a:gd name="T22" fmla="*/ 14 w 91"/>
                  <a:gd name="T23" fmla="*/ 35 h 369"/>
                  <a:gd name="T24" fmla="*/ 15 w 91"/>
                  <a:gd name="T25" fmla="*/ 0 h 369"/>
                  <a:gd name="T26" fmla="*/ 7 w 91"/>
                  <a:gd name="T27" fmla="*/ 26 h 369"/>
                  <a:gd name="T28" fmla="*/ 2 w 91"/>
                  <a:gd name="T29" fmla="*/ 66 h 369"/>
                  <a:gd name="T30" fmla="*/ 0 w 91"/>
                  <a:gd name="T31" fmla="*/ 114 h 369"/>
                  <a:gd name="T32" fmla="*/ 3 w 91"/>
                  <a:gd name="T33" fmla="*/ 168 h 369"/>
                  <a:gd name="T34" fmla="*/ 11 w 91"/>
                  <a:gd name="T35" fmla="*/ 224 h 369"/>
                  <a:gd name="T36" fmla="*/ 26 w 91"/>
                  <a:gd name="T37" fmla="*/ 278 h 369"/>
                  <a:gd name="T38" fmla="*/ 47 w 91"/>
                  <a:gd name="T39" fmla="*/ 325 h 369"/>
                  <a:gd name="T40" fmla="*/ 77 w 91"/>
                  <a:gd name="T41" fmla="*/ 364 h 3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369"/>
                  <a:gd name="T65" fmla="*/ 91 w 91"/>
                  <a:gd name="T66" fmla="*/ 369 h 3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369">
                    <a:moveTo>
                      <a:pt x="77" y="364"/>
                    </a:moveTo>
                    <a:lnTo>
                      <a:pt x="81" y="366"/>
                    </a:lnTo>
                    <a:lnTo>
                      <a:pt x="85" y="367"/>
                    </a:lnTo>
                    <a:lnTo>
                      <a:pt x="87" y="368"/>
                    </a:lnTo>
                    <a:lnTo>
                      <a:pt x="91" y="369"/>
                    </a:lnTo>
                    <a:lnTo>
                      <a:pt x="60" y="315"/>
                    </a:lnTo>
                    <a:lnTo>
                      <a:pt x="38" y="262"/>
                    </a:lnTo>
                    <a:lnTo>
                      <a:pt x="23" y="210"/>
                    </a:lnTo>
                    <a:lnTo>
                      <a:pt x="15" y="162"/>
                    </a:lnTo>
                    <a:lnTo>
                      <a:pt x="11" y="116"/>
                    </a:lnTo>
                    <a:lnTo>
                      <a:pt x="11" y="73"/>
                    </a:lnTo>
                    <a:lnTo>
                      <a:pt x="14" y="35"/>
                    </a:lnTo>
                    <a:lnTo>
                      <a:pt x="15" y="0"/>
                    </a:lnTo>
                    <a:lnTo>
                      <a:pt x="7" y="26"/>
                    </a:lnTo>
                    <a:lnTo>
                      <a:pt x="2" y="66"/>
                    </a:lnTo>
                    <a:lnTo>
                      <a:pt x="0" y="114"/>
                    </a:lnTo>
                    <a:lnTo>
                      <a:pt x="3" y="168"/>
                    </a:lnTo>
                    <a:lnTo>
                      <a:pt x="11" y="224"/>
                    </a:lnTo>
                    <a:lnTo>
                      <a:pt x="26" y="278"/>
                    </a:lnTo>
                    <a:lnTo>
                      <a:pt x="47" y="325"/>
                    </a:lnTo>
                    <a:lnTo>
                      <a:pt x="77" y="3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8" name="Freeform 44"/>
              <p:cNvSpPr>
                <a:spLocks/>
              </p:cNvSpPr>
              <p:nvPr/>
            </p:nvSpPr>
            <p:spPr bwMode="auto">
              <a:xfrm>
                <a:off x="1169" y="259"/>
                <a:ext cx="34" cy="25"/>
              </a:xfrm>
              <a:custGeom>
                <a:avLst/>
                <a:gdLst>
                  <a:gd name="T0" fmla="*/ 69 w 69"/>
                  <a:gd name="T1" fmla="*/ 1 h 51"/>
                  <a:gd name="T2" fmla="*/ 65 w 69"/>
                  <a:gd name="T3" fmla="*/ 0 h 51"/>
                  <a:gd name="T4" fmla="*/ 57 w 69"/>
                  <a:gd name="T5" fmla="*/ 1 h 51"/>
                  <a:gd name="T6" fmla="*/ 48 w 69"/>
                  <a:gd name="T7" fmla="*/ 4 h 51"/>
                  <a:gd name="T8" fmla="*/ 36 w 69"/>
                  <a:gd name="T9" fmla="*/ 10 h 51"/>
                  <a:gd name="T10" fmla="*/ 24 w 69"/>
                  <a:gd name="T11" fmla="*/ 18 h 51"/>
                  <a:gd name="T12" fmla="*/ 14 w 69"/>
                  <a:gd name="T13" fmla="*/ 27 h 51"/>
                  <a:gd name="T14" fmla="*/ 6 w 69"/>
                  <a:gd name="T15" fmla="*/ 39 h 51"/>
                  <a:gd name="T16" fmla="*/ 0 w 69"/>
                  <a:gd name="T17" fmla="*/ 51 h 51"/>
                  <a:gd name="T18" fmla="*/ 8 w 69"/>
                  <a:gd name="T19" fmla="*/ 45 h 51"/>
                  <a:gd name="T20" fmla="*/ 17 w 69"/>
                  <a:gd name="T21" fmla="*/ 38 h 51"/>
                  <a:gd name="T22" fmla="*/ 29 w 69"/>
                  <a:gd name="T23" fmla="*/ 31 h 51"/>
                  <a:gd name="T24" fmla="*/ 41 w 69"/>
                  <a:gd name="T25" fmla="*/ 24 h 51"/>
                  <a:gd name="T26" fmla="*/ 53 w 69"/>
                  <a:gd name="T27" fmla="*/ 16 h 51"/>
                  <a:gd name="T28" fmla="*/ 62 w 69"/>
                  <a:gd name="T29" fmla="*/ 10 h 51"/>
                  <a:gd name="T30" fmla="*/ 67 w 69"/>
                  <a:gd name="T31" fmla="*/ 4 h 51"/>
                  <a:gd name="T32" fmla="*/ 69 w 69"/>
                  <a:gd name="T33" fmla="*/ 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9" y="1"/>
                    </a:moveTo>
                    <a:lnTo>
                      <a:pt x="65" y="0"/>
                    </a:lnTo>
                    <a:lnTo>
                      <a:pt x="57" y="1"/>
                    </a:lnTo>
                    <a:lnTo>
                      <a:pt x="48" y="4"/>
                    </a:lnTo>
                    <a:lnTo>
                      <a:pt x="36" y="10"/>
                    </a:lnTo>
                    <a:lnTo>
                      <a:pt x="24" y="18"/>
                    </a:lnTo>
                    <a:lnTo>
                      <a:pt x="14" y="27"/>
                    </a:lnTo>
                    <a:lnTo>
                      <a:pt x="6" y="39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7" y="38"/>
                    </a:lnTo>
                    <a:lnTo>
                      <a:pt x="29" y="31"/>
                    </a:lnTo>
                    <a:lnTo>
                      <a:pt x="41" y="24"/>
                    </a:lnTo>
                    <a:lnTo>
                      <a:pt x="53" y="16"/>
                    </a:lnTo>
                    <a:lnTo>
                      <a:pt x="62" y="10"/>
                    </a:lnTo>
                    <a:lnTo>
                      <a:pt x="67" y="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29" name="Freeform 45"/>
              <p:cNvSpPr>
                <a:spLocks/>
              </p:cNvSpPr>
              <p:nvPr/>
            </p:nvSpPr>
            <p:spPr bwMode="auto">
              <a:xfrm>
                <a:off x="1166" y="284"/>
                <a:ext cx="39" cy="33"/>
              </a:xfrm>
              <a:custGeom>
                <a:avLst/>
                <a:gdLst>
                  <a:gd name="T0" fmla="*/ 79 w 79"/>
                  <a:gd name="T1" fmla="*/ 3 h 67"/>
                  <a:gd name="T2" fmla="*/ 75 w 79"/>
                  <a:gd name="T3" fmla="*/ 0 h 67"/>
                  <a:gd name="T4" fmla="*/ 66 w 79"/>
                  <a:gd name="T5" fmla="*/ 3 h 67"/>
                  <a:gd name="T6" fmla="*/ 54 w 79"/>
                  <a:gd name="T7" fmla="*/ 9 h 67"/>
                  <a:gd name="T8" fmla="*/ 42 w 79"/>
                  <a:gd name="T9" fmla="*/ 18 h 67"/>
                  <a:gd name="T10" fmla="*/ 28 w 79"/>
                  <a:gd name="T11" fmla="*/ 28 h 67"/>
                  <a:gd name="T12" fmla="*/ 16 w 79"/>
                  <a:gd name="T13" fmla="*/ 41 h 67"/>
                  <a:gd name="T14" fmla="*/ 7 w 79"/>
                  <a:gd name="T15" fmla="*/ 54 h 67"/>
                  <a:gd name="T16" fmla="*/ 0 w 79"/>
                  <a:gd name="T17" fmla="*/ 67 h 67"/>
                  <a:gd name="T18" fmla="*/ 7 w 79"/>
                  <a:gd name="T19" fmla="*/ 62 h 67"/>
                  <a:gd name="T20" fmla="*/ 17 w 79"/>
                  <a:gd name="T21" fmla="*/ 54 h 67"/>
                  <a:gd name="T22" fmla="*/ 30 w 79"/>
                  <a:gd name="T23" fmla="*/ 46 h 67"/>
                  <a:gd name="T24" fmla="*/ 46 w 79"/>
                  <a:gd name="T25" fmla="*/ 36 h 67"/>
                  <a:gd name="T26" fmla="*/ 59 w 79"/>
                  <a:gd name="T27" fmla="*/ 25 h 67"/>
                  <a:gd name="T28" fmla="*/ 71 w 79"/>
                  <a:gd name="T29" fmla="*/ 17 h 67"/>
                  <a:gd name="T30" fmla="*/ 77 w 79"/>
                  <a:gd name="T31" fmla="*/ 8 h 67"/>
                  <a:gd name="T32" fmla="*/ 79 w 79"/>
                  <a:gd name="T33" fmla="*/ 3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67"/>
                  <a:gd name="T53" fmla="*/ 79 w 7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67">
                    <a:moveTo>
                      <a:pt x="79" y="3"/>
                    </a:moveTo>
                    <a:lnTo>
                      <a:pt x="75" y="0"/>
                    </a:lnTo>
                    <a:lnTo>
                      <a:pt x="66" y="3"/>
                    </a:lnTo>
                    <a:lnTo>
                      <a:pt x="54" y="9"/>
                    </a:lnTo>
                    <a:lnTo>
                      <a:pt x="42" y="18"/>
                    </a:lnTo>
                    <a:lnTo>
                      <a:pt x="28" y="28"/>
                    </a:lnTo>
                    <a:lnTo>
                      <a:pt x="16" y="41"/>
                    </a:lnTo>
                    <a:lnTo>
                      <a:pt x="7" y="54"/>
                    </a:lnTo>
                    <a:lnTo>
                      <a:pt x="0" y="67"/>
                    </a:lnTo>
                    <a:lnTo>
                      <a:pt x="7" y="62"/>
                    </a:lnTo>
                    <a:lnTo>
                      <a:pt x="17" y="54"/>
                    </a:lnTo>
                    <a:lnTo>
                      <a:pt x="30" y="46"/>
                    </a:lnTo>
                    <a:lnTo>
                      <a:pt x="46" y="36"/>
                    </a:lnTo>
                    <a:lnTo>
                      <a:pt x="59" y="25"/>
                    </a:lnTo>
                    <a:lnTo>
                      <a:pt x="71" y="17"/>
                    </a:lnTo>
                    <a:lnTo>
                      <a:pt x="77" y="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0" name="Freeform 46"/>
              <p:cNvSpPr>
                <a:spLocks/>
              </p:cNvSpPr>
              <p:nvPr/>
            </p:nvSpPr>
            <p:spPr bwMode="auto">
              <a:xfrm>
                <a:off x="1169" y="305"/>
                <a:ext cx="44" cy="29"/>
              </a:xfrm>
              <a:custGeom>
                <a:avLst/>
                <a:gdLst>
                  <a:gd name="T0" fmla="*/ 88 w 88"/>
                  <a:gd name="T1" fmla="*/ 3 h 59"/>
                  <a:gd name="T2" fmla="*/ 83 w 88"/>
                  <a:gd name="T3" fmla="*/ 0 h 59"/>
                  <a:gd name="T4" fmla="*/ 72 w 88"/>
                  <a:gd name="T5" fmla="*/ 2 h 59"/>
                  <a:gd name="T6" fmla="*/ 59 w 88"/>
                  <a:gd name="T7" fmla="*/ 7 h 59"/>
                  <a:gd name="T8" fmla="*/ 45 w 88"/>
                  <a:gd name="T9" fmla="*/ 14 h 59"/>
                  <a:gd name="T10" fmla="*/ 29 w 88"/>
                  <a:gd name="T11" fmla="*/ 24 h 59"/>
                  <a:gd name="T12" fmla="*/ 16 w 88"/>
                  <a:gd name="T13" fmla="*/ 35 h 59"/>
                  <a:gd name="T14" fmla="*/ 6 w 88"/>
                  <a:gd name="T15" fmla="*/ 47 h 59"/>
                  <a:gd name="T16" fmla="*/ 0 w 88"/>
                  <a:gd name="T17" fmla="*/ 59 h 59"/>
                  <a:gd name="T18" fmla="*/ 7 w 88"/>
                  <a:gd name="T19" fmla="*/ 55 h 59"/>
                  <a:gd name="T20" fmla="*/ 19 w 88"/>
                  <a:gd name="T21" fmla="*/ 49 h 59"/>
                  <a:gd name="T22" fmla="*/ 34 w 88"/>
                  <a:gd name="T23" fmla="*/ 40 h 59"/>
                  <a:gd name="T24" fmla="*/ 50 w 88"/>
                  <a:gd name="T25" fmla="*/ 32 h 59"/>
                  <a:gd name="T26" fmla="*/ 65 w 88"/>
                  <a:gd name="T27" fmla="*/ 23 h 59"/>
                  <a:gd name="T28" fmla="*/ 78 w 88"/>
                  <a:gd name="T29" fmla="*/ 14 h 59"/>
                  <a:gd name="T30" fmla="*/ 86 w 88"/>
                  <a:gd name="T31" fmla="*/ 7 h 59"/>
                  <a:gd name="T32" fmla="*/ 88 w 88"/>
                  <a:gd name="T33" fmla="*/ 3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88" y="3"/>
                    </a:moveTo>
                    <a:lnTo>
                      <a:pt x="83" y="0"/>
                    </a:lnTo>
                    <a:lnTo>
                      <a:pt x="72" y="2"/>
                    </a:lnTo>
                    <a:lnTo>
                      <a:pt x="59" y="7"/>
                    </a:lnTo>
                    <a:lnTo>
                      <a:pt x="45" y="14"/>
                    </a:lnTo>
                    <a:lnTo>
                      <a:pt x="29" y="24"/>
                    </a:lnTo>
                    <a:lnTo>
                      <a:pt x="16" y="35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9" y="49"/>
                    </a:lnTo>
                    <a:lnTo>
                      <a:pt x="34" y="40"/>
                    </a:lnTo>
                    <a:lnTo>
                      <a:pt x="50" y="32"/>
                    </a:lnTo>
                    <a:lnTo>
                      <a:pt x="65" y="23"/>
                    </a:lnTo>
                    <a:lnTo>
                      <a:pt x="78" y="14"/>
                    </a:lnTo>
                    <a:lnTo>
                      <a:pt x="86" y="7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1" name="Freeform 47"/>
              <p:cNvSpPr>
                <a:spLocks/>
              </p:cNvSpPr>
              <p:nvPr/>
            </p:nvSpPr>
            <p:spPr bwMode="auto">
              <a:xfrm>
                <a:off x="1173" y="340"/>
                <a:ext cx="40" cy="25"/>
              </a:xfrm>
              <a:custGeom>
                <a:avLst/>
                <a:gdLst>
                  <a:gd name="T0" fmla="*/ 81 w 81"/>
                  <a:gd name="T1" fmla="*/ 3 h 51"/>
                  <a:gd name="T2" fmla="*/ 78 w 81"/>
                  <a:gd name="T3" fmla="*/ 0 h 51"/>
                  <a:gd name="T4" fmla="*/ 67 w 81"/>
                  <a:gd name="T5" fmla="*/ 3 h 51"/>
                  <a:gd name="T6" fmla="*/ 55 w 81"/>
                  <a:gd name="T7" fmla="*/ 7 h 51"/>
                  <a:gd name="T8" fmla="*/ 41 w 81"/>
                  <a:gd name="T9" fmla="*/ 14 h 51"/>
                  <a:gd name="T10" fmla="*/ 26 w 81"/>
                  <a:gd name="T11" fmla="*/ 23 h 51"/>
                  <a:gd name="T12" fmla="*/ 15 w 81"/>
                  <a:gd name="T13" fmla="*/ 32 h 51"/>
                  <a:gd name="T14" fmla="*/ 4 w 81"/>
                  <a:gd name="T15" fmla="*/ 41 h 51"/>
                  <a:gd name="T16" fmla="*/ 0 w 81"/>
                  <a:gd name="T17" fmla="*/ 51 h 51"/>
                  <a:gd name="T18" fmla="*/ 8 w 81"/>
                  <a:gd name="T19" fmla="*/ 47 h 51"/>
                  <a:gd name="T20" fmla="*/ 20 w 81"/>
                  <a:gd name="T21" fmla="*/ 42 h 51"/>
                  <a:gd name="T22" fmla="*/ 34 w 81"/>
                  <a:gd name="T23" fmla="*/ 36 h 51"/>
                  <a:gd name="T24" fmla="*/ 49 w 81"/>
                  <a:gd name="T25" fmla="*/ 29 h 51"/>
                  <a:gd name="T26" fmla="*/ 62 w 81"/>
                  <a:gd name="T27" fmla="*/ 22 h 51"/>
                  <a:gd name="T28" fmla="*/ 74 w 81"/>
                  <a:gd name="T29" fmla="*/ 15 h 51"/>
                  <a:gd name="T30" fmla="*/ 80 w 81"/>
                  <a:gd name="T31" fmla="*/ 9 h 51"/>
                  <a:gd name="T32" fmla="*/ 81 w 81"/>
                  <a:gd name="T33" fmla="*/ 3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1"/>
                  <a:gd name="T53" fmla="*/ 81 w 8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1">
                    <a:moveTo>
                      <a:pt x="81" y="3"/>
                    </a:moveTo>
                    <a:lnTo>
                      <a:pt x="78" y="0"/>
                    </a:lnTo>
                    <a:lnTo>
                      <a:pt x="67" y="3"/>
                    </a:lnTo>
                    <a:lnTo>
                      <a:pt x="55" y="7"/>
                    </a:lnTo>
                    <a:lnTo>
                      <a:pt x="41" y="14"/>
                    </a:lnTo>
                    <a:lnTo>
                      <a:pt x="26" y="23"/>
                    </a:lnTo>
                    <a:lnTo>
                      <a:pt x="15" y="32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8" y="47"/>
                    </a:lnTo>
                    <a:lnTo>
                      <a:pt x="20" y="42"/>
                    </a:lnTo>
                    <a:lnTo>
                      <a:pt x="34" y="36"/>
                    </a:lnTo>
                    <a:lnTo>
                      <a:pt x="49" y="29"/>
                    </a:lnTo>
                    <a:lnTo>
                      <a:pt x="62" y="22"/>
                    </a:lnTo>
                    <a:lnTo>
                      <a:pt x="74" y="15"/>
                    </a:lnTo>
                    <a:lnTo>
                      <a:pt x="80" y="9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2" name="Freeform 48"/>
              <p:cNvSpPr>
                <a:spLocks/>
              </p:cNvSpPr>
              <p:nvPr/>
            </p:nvSpPr>
            <p:spPr bwMode="auto">
              <a:xfrm>
                <a:off x="1178" y="360"/>
                <a:ext cx="36" cy="18"/>
              </a:xfrm>
              <a:custGeom>
                <a:avLst/>
                <a:gdLst>
                  <a:gd name="T0" fmla="*/ 72 w 72"/>
                  <a:gd name="T1" fmla="*/ 4 h 36"/>
                  <a:gd name="T2" fmla="*/ 68 w 72"/>
                  <a:gd name="T3" fmla="*/ 0 h 36"/>
                  <a:gd name="T4" fmla="*/ 60 w 72"/>
                  <a:gd name="T5" fmla="*/ 0 h 36"/>
                  <a:gd name="T6" fmla="*/ 50 w 72"/>
                  <a:gd name="T7" fmla="*/ 1 h 36"/>
                  <a:gd name="T8" fmla="*/ 38 w 72"/>
                  <a:gd name="T9" fmla="*/ 4 h 36"/>
                  <a:gd name="T10" fmla="*/ 25 w 72"/>
                  <a:gd name="T11" fmla="*/ 9 h 36"/>
                  <a:gd name="T12" fmla="*/ 14 w 72"/>
                  <a:gd name="T13" fmla="*/ 15 h 36"/>
                  <a:gd name="T14" fmla="*/ 5 w 72"/>
                  <a:gd name="T15" fmla="*/ 25 h 36"/>
                  <a:gd name="T16" fmla="*/ 0 w 72"/>
                  <a:gd name="T17" fmla="*/ 36 h 36"/>
                  <a:gd name="T18" fmla="*/ 8 w 72"/>
                  <a:gd name="T19" fmla="*/ 33 h 36"/>
                  <a:gd name="T20" fmla="*/ 18 w 72"/>
                  <a:gd name="T21" fmla="*/ 28 h 36"/>
                  <a:gd name="T22" fmla="*/ 30 w 72"/>
                  <a:gd name="T23" fmla="*/ 25 h 36"/>
                  <a:gd name="T24" fmla="*/ 43 w 72"/>
                  <a:gd name="T25" fmla="*/ 21 h 36"/>
                  <a:gd name="T26" fmla="*/ 55 w 72"/>
                  <a:gd name="T27" fmla="*/ 16 h 36"/>
                  <a:gd name="T28" fmla="*/ 65 w 72"/>
                  <a:gd name="T29" fmla="*/ 12 h 36"/>
                  <a:gd name="T30" fmla="*/ 70 w 72"/>
                  <a:gd name="T31" fmla="*/ 8 h 36"/>
                  <a:gd name="T32" fmla="*/ 72 w 72"/>
                  <a:gd name="T33" fmla="*/ 4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6"/>
                  <a:gd name="T53" fmla="*/ 72 w 7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6">
                    <a:moveTo>
                      <a:pt x="72" y="4"/>
                    </a:moveTo>
                    <a:lnTo>
                      <a:pt x="68" y="0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9"/>
                    </a:lnTo>
                    <a:lnTo>
                      <a:pt x="14" y="15"/>
                    </a:lnTo>
                    <a:lnTo>
                      <a:pt x="5" y="25"/>
                    </a:lnTo>
                    <a:lnTo>
                      <a:pt x="0" y="36"/>
                    </a:lnTo>
                    <a:lnTo>
                      <a:pt x="8" y="33"/>
                    </a:lnTo>
                    <a:lnTo>
                      <a:pt x="18" y="28"/>
                    </a:lnTo>
                    <a:lnTo>
                      <a:pt x="30" y="25"/>
                    </a:lnTo>
                    <a:lnTo>
                      <a:pt x="43" y="21"/>
                    </a:lnTo>
                    <a:lnTo>
                      <a:pt x="55" y="16"/>
                    </a:lnTo>
                    <a:lnTo>
                      <a:pt x="65" y="12"/>
                    </a:lnTo>
                    <a:lnTo>
                      <a:pt x="70" y="8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3" name="Freeform 49"/>
              <p:cNvSpPr>
                <a:spLocks/>
              </p:cNvSpPr>
              <p:nvPr/>
            </p:nvSpPr>
            <p:spPr bwMode="auto">
              <a:xfrm>
                <a:off x="1191" y="393"/>
                <a:ext cx="27" cy="13"/>
              </a:xfrm>
              <a:custGeom>
                <a:avLst/>
                <a:gdLst>
                  <a:gd name="T0" fmla="*/ 55 w 55"/>
                  <a:gd name="T1" fmla="*/ 2 h 27"/>
                  <a:gd name="T2" fmla="*/ 51 w 55"/>
                  <a:gd name="T3" fmla="*/ 0 h 27"/>
                  <a:gd name="T4" fmla="*/ 44 w 55"/>
                  <a:gd name="T5" fmla="*/ 0 h 27"/>
                  <a:gd name="T6" fmla="*/ 35 w 55"/>
                  <a:gd name="T7" fmla="*/ 1 h 27"/>
                  <a:gd name="T8" fmla="*/ 26 w 55"/>
                  <a:gd name="T9" fmla="*/ 5 h 27"/>
                  <a:gd name="T10" fmla="*/ 16 w 55"/>
                  <a:gd name="T11" fmla="*/ 10 h 27"/>
                  <a:gd name="T12" fmla="*/ 8 w 55"/>
                  <a:gd name="T13" fmla="*/ 16 h 27"/>
                  <a:gd name="T14" fmla="*/ 1 w 55"/>
                  <a:gd name="T15" fmla="*/ 22 h 27"/>
                  <a:gd name="T16" fmla="*/ 0 w 55"/>
                  <a:gd name="T17" fmla="*/ 27 h 27"/>
                  <a:gd name="T18" fmla="*/ 5 w 55"/>
                  <a:gd name="T19" fmla="*/ 25 h 27"/>
                  <a:gd name="T20" fmla="*/ 13 w 55"/>
                  <a:gd name="T21" fmla="*/ 23 h 27"/>
                  <a:gd name="T22" fmla="*/ 22 w 55"/>
                  <a:gd name="T23" fmla="*/ 19 h 27"/>
                  <a:gd name="T24" fmla="*/ 31 w 55"/>
                  <a:gd name="T25" fmla="*/ 16 h 27"/>
                  <a:gd name="T26" fmla="*/ 41 w 55"/>
                  <a:gd name="T27" fmla="*/ 13 h 27"/>
                  <a:gd name="T28" fmla="*/ 47 w 55"/>
                  <a:gd name="T29" fmla="*/ 10 h 27"/>
                  <a:gd name="T30" fmla="*/ 52 w 55"/>
                  <a:gd name="T31" fmla="*/ 5 h 27"/>
                  <a:gd name="T32" fmla="*/ 55 w 55"/>
                  <a:gd name="T33" fmla="*/ 2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7"/>
                  <a:gd name="T53" fmla="*/ 55 w 5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7">
                    <a:moveTo>
                      <a:pt x="55" y="2"/>
                    </a:moveTo>
                    <a:lnTo>
                      <a:pt x="51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8" y="16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13" y="23"/>
                    </a:lnTo>
                    <a:lnTo>
                      <a:pt x="22" y="19"/>
                    </a:lnTo>
                    <a:lnTo>
                      <a:pt x="31" y="16"/>
                    </a:lnTo>
                    <a:lnTo>
                      <a:pt x="41" y="13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4" name="Freeform 50"/>
              <p:cNvSpPr>
                <a:spLocks/>
              </p:cNvSpPr>
              <p:nvPr/>
            </p:nvSpPr>
            <p:spPr bwMode="auto">
              <a:xfrm>
                <a:off x="1197" y="409"/>
                <a:ext cx="19" cy="10"/>
              </a:xfrm>
              <a:custGeom>
                <a:avLst/>
                <a:gdLst>
                  <a:gd name="T0" fmla="*/ 35 w 38"/>
                  <a:gd name="T1" fmla="*/ 1 h 21"/>
                  <a:gd name="T2" fmla="*/ 31 w 38"/>
                  <a:gd name="T3" fmla="*/ 0 h 21"/>
                  <a:gd name="T4" fmla="*/ 26 w 38"/>
                  <a:gd name="T5" fmla="*/ 0 h 21"/>
                  <a:gd name="T6" fmla="*/ 19 w 38"/>
                  <a:gd name="T7" fmla="*/ 1 h 21"/>
                  <a:gd name="T8" fmla="*/ 12 w 38"/>
                  <a:gd name="T9" fmla="*/ 2 h 21"/>
                  <a:gd name="T10" fmla="*/ 6 w 38"/>
                  <a:gd name="T11" fmla="*/ 6 h 21"/>
                  <a:gd name="T12" fmla="*/ 1 w 38"/>
                  <a:gd name="T13" fmla="*/ 10 h 21"/>
                  <a:gd name="T14" fmla="*/ 0 w 38"/>
                  <a:gd name="T15" fmla="*/ 15 h 21"/>
                  <a:gd name="T16" fmla="*/ 2 w 38"/>
                  <a:gd name="T17" fmla="*/ 21 h 21"/>
                  <a:gd name="T18" fmla="*/ 4 w 38"/>
                  <a:gd name="T19" fmla="*/ 15 h 21"/>
                  <a:gd name="T20" fmla="*/ 9 w 38"/>
                  <a:gd name="T21" fmla="*/ 12 h 21"/>
                  <a:gd name="T22" fmla="*/ 17 w 38"/>
                  <a:gd name="T23" fmla="*/ 10 h 21"/>
                  <a:gd name="T24" fmla="*/ 25 w 38"/>
                  <a:gd name="T25" fmla="*/ 9 h 21"/>
                  <a:gd name="T26" fmla="*/ 31 w 38"/>
                  <a:gd name="T27" fmla="*/ 8 h 21"/>
                  <a:gd name="T28" fmla="*/ 36 w 38"/>
                  <a:gd name="T29" fmla="*/ 6 h 21"/>
                  <a:gd name="T30" fmla="*/ 38 w 38"/>
                  <a:gd name="T31" fmla="*/ 5 h 21"/>
                  <a:gd name="T32" fmla="*/ 35 w 3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5" y="1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9" y="12"/>
                    </a:lnTo>
                    <a:lnTo>
                      <a:pt x="17" y="10"/>
                    </a:lnTo>
                    <a:lnTo>
                      <a:pt x="25" y="9"/>
                    </a:lnTo>
                    <a:lnTo>
                      <a:pt x="31" y="8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5" name="Freeform 51"/>
              <p:cNvSpPr>
                <a:spLocks/>
              </p:cNvSpPr>
              <p:nvPr/>
            </p:nvSpPr>
            <p:spPr bwMode="auto">
              <a:xfrm>
                <a:off x="1167" y="272"/>
                <a:ext cx="37" cy="29"/>
              </a:xfrm>
              <a:custGeom>
                <a:avLst/>
                <a:gdLst>
                  <a:gd name="T0" fmla="*/ 75 w 75"/>
                  <a:gd name="T1" fmla="*/ 2 h 59"/>
                  <a:gd name="T2" fmla="*/ 71 w 75"/>
                  <a:gd name="T3" fmla="*/ 0 h 59"/>
                  <a:gd name="T4" fmla="*/ 63 w 75"/>
                  <a:gd name="T5" fmla="*/ 1 h 59"/>
                  <a:gd name="T6" fmla="*/ 52 w 75"/>
                  <a:gd name="T7" fmla="*/ 5 h 59"/>
                  <a:gd name="T8" fmla="*/ 40 w 75"/>
                  <a:gd name="T9" fmla="*/ 13 h 59"/>
                  <a:gd name="T10" fmla="*/ 27 w 75"/>
                  <a:gd name="T11" fmla="*/ 22 h 59"/>
                  <a:gd name="T12" fmla="*/ 16 w 75"/>
                  <a:gd name="T13" fmla="*/ 34 h 59"/>
                  <a:gd name="T14" fmla="*/ 7 w 75"/>
                  <a:gd name="T15" fmla="*/ 46 h 59"/>
                  <a:gd name="T16" fmla="*/ 0 w 75"/>
                  <a:gd name="T17" fmla="*/ 59 h 59"/>
                  <a:gd name="T18" fmla="*/ 7 w 75"/>
                  <a:gd name="T19" fmla="*/ 55 h 59"/>
                  <a:gd name="T20" fmla="*/ 16 w 75"/>
                  <a:gd name="T21" fmla="*/ 47 h 59"/>
                  <a:gd name="T22" fmla="*/ 29 w 75"/>
                  <a:gd name="T23" fmla="*/ 40 h 59"/>
                  <a:gd name="T24" fmla="*/ 44 w 75"/>
                  <a:gd name="T25" fmla="*/ 31 h 59"/>
                  <a:gd name="T26" fmla="*/ 57 w 75"/>
                  <a:gd name="T27" fmla="*/ 22 h 59"/>
                  <a:gd name="T28" fmla="*/ 67 w 75"/>
                  <a:gd name="T29" fmla="*/ 15 h 59"/>
                  <a:gd name="T30" fmla="*/ 74 w 75"/>
                  <a:gd name="T31" fmla="*/ 7 h 59"/>
                  <a:gd name="T32" fmla="*/ 75 w 75"/>
                  <a:gd name="T33" fmla="*/ 2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9"/>
                  <a:gd name="T53" fmla="*/ 75 w 7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9">
                    <a:moveTo>
                      <a:pt x="75" y="2"/>
                    </a:moveTo>
                    <a:lnTo>
                      <a:pt x="71" y="0"/>
                    </a:lnTo>
                    <a:lnTo>
                      <a:pt x="63" y="1"/>
                    </a:lnTo>
                    <a:lnTo>
                      <a:pt x="52" y="5"/>
                    </a:lnTo>
                    <a:lnTo>
                      <a:pt x="40" y="13"/>
                    </a:lnTo>
                    <a:lnTo>
                      <a:pt x="27" y="22"/>
                    </a:lnTo>
                    <a:lnTo>
                      <a:pt x="16" y="34"/>
                    </a:lnTo>
                    <a:lnTo>
                      <a:pt x="7" y="46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6" y="47"/>
                    </a:lnTo>
                    <a:lnTo>
                      <a:pt x="29" y="40"/>
                    </a:lnTo>
                    <a:lnTo>
                      <a:pt x="44" y="31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4" y="7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6" name="Freeform 52"/>
              <p:cNvSpPr>
                <a:spLocks/>
              </p:cNvSpPr>
              <p:nvPr/>
            </p:nvSpPr>
            <p:spPr bwMode="auto">
              <a:xfrm>
                <a:off x="1169" y="245"/>
                <a:ext cx="29" cy="24"/>
              </a:xfrm>
              <a:custGeom>
                <a:avLst/>
                <a:gdLst>
                  <a:gd name="T0" fmla="*/ 59 w 59"/>
                  <a:gd name="T1" fmla="*/ 2 h 47"/>
                  <a:gd name="T2" fmla="*/ 57 w 59"/>
                  <a:gd name="T3" fmla="*/ 0 h 47"/>
                  <a:gd name="T4" fmla="*/ 50 w 59"/>
                  <a:gd name="T5" fmla="*/ 1 h 47"/>
                  <a:gd name="T6" fmla="*/ 42 w 59"/>
                  <a:gd name="T7" fmla="*/ 4 h 47"/>
                  <a:gd name="T8" fmla="*/ 32 w 59"/>
                  <a:gd name="T9" fmla="*/ 9 h 47"/>
                  <a:gd name="T10" fmla="*/ 23 w 59"/>
                  <a:gd name="T11" fmla="*/ 15 h 47"/>
                  <a:gd name="T12" fmla="*/ 14 w 59"/>
                  <a:gd name="T13" fmla="*/ 25 h 47"/>
                  <a:gd name="T14" fmla="*/ 6 w 59"/>
                  <a:gd name="T15" fmla="*/ 34 h 47"/>
                  <a:gd name="T16" fmla="*/ 0 w 59"/>
                  <a:gd name="T17" fmla="*/ 47 h 47"/>
                  <a:gd name="T18" fmla="*/ 8 w 59"/>
                  <a:gd name="T19" fmla="*/ 41 h 47"/>
                  <a:gd name="T20" fmla="*/ 17 w 59"/>
                  <a:gd name="T21" fmla="*/ 35 h 47"/>
                  <a:gd name="T22" fmla="*/ 27 w 59"/>
                  <a:gd name="T23" fmla="*/ 28 h 47"/>
                  <a:gd name="T24" fmla="*/ 37 w 59"/>
                  <a:gd name="T25" fmla="*/ 21 h 47"/>
                  <a:gd name="T26" fmla="*/ 46 w 59"/>
                  <a:gd name="T27" fmla="*/ 16 h 47"/>
                  <a:gd name="T28" fmla="*/ 54 w 59"/>
                  <a:gd name="T29" fmla="*/ 11 h 47"/>
                  <a:gd name="T30" fmla="*/ 58 w 59"/>
                  <a:gd name="T31" fmla="*/ 5 h 47"/>
                  <a:gd name="T32" fmla="*/ 59 w 59"/>
                  <a:gd name="T33" fmla="*/ 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59" y="2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2" y="9"/>
                    </a:lnTo>
                    <a:lnTo>
                      <a:pt x="23" y="15"/>
                    </a:lnTo>
                    <a:lnTo>
                      <a:pt x="14" y="25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8" y="41"/>
                    </a:lnTo>
                    <a:lnTo>
                      <a:pt x="17" y="35"/>
                    </a:lnTo>
                    <a:lnTo>
                      <a:pt x="27" y="28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4" y="11"/>
                    </a:lnTo>
                    <a:lnTo>
                      <a:pt x="58" y="5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7" name="Freeform 53"/>
              <p:cNvSpPr>
                <a:spLocks/>
              </p:cNvSpPr>
              <p:nvPr/>
            </p:nvSpPr>
            <p:spPr bwMode="auto">
              <a:xfrm>
                <a:off x="1169" y="327"/>
                <a:ext cx="40" cy="25"/>
              </a:xfrm>
              <a:custGeom>
                <a:avLst/>
                <a:gdLst>
                  <a:gd name="T0" fmla="*/ 82 w 82"/>
                  <a:gd name="T1" fmla="*/ 1 h 49"/>
                  <a:gd name="T2" fmla="*/ 78 w 82"/>
                  <a:gd name="T3" fmla="*/ 0 h 49"/>
                  <a:gd name="T4" fmla="*/ 67 w 82"/>
                  <a:gd name="T5" fmla="*/ 2 h 49"/>
                  <a:gd name="T6" fmla="*/ 55 w 82"/>
                  <a:gd name="T7" fmla="*/ 6 h 49"/>
                  <a:gd name="T8" fmla="*/ 41 w 82"/>
                  <a:gd name="T9" fmla="*/ 14 h 49"/>
                  <a:gd name="T10" fmla="*/ 27 w 82"/>
                  <a:gd name="T11" fmla="*/ 21 h 49"/>
                  <a:gd name="T12" fmla="*/ 15 w 82"/>
                  <a:gd name="T13" fmla="*/ 31 h 49"/>
                  <a:gd name="T14" fmla="*/ 4 w 82"/>
                  <a:gd name="T15" fmla="*/ 40 h 49"/>
                  <a:gd name="T16" fmla="*/ 0 w 82"/>
                  <a:gd name="T17" fmla="*/ 49 h 49"/>
                  <a:gd name="T18" fmla="*/ 8 w 82"/>
                  <a:gd name="T19" fmla="*/ 46 h 49"/>
                  <a:gd name="T20" fmla="*/ 20 w 82"/>
                  <a:gd name="T21" fmla="*/ 40 h 49"/>
                  <a:gd name="T22" fmla="*/ 34 w 82"/>
                  <a:gd name="T23" fmla="*/ 34 h 49"/>
                  <a:gd name="T24" fmla="*/ 49 w 82"/>
                  <a:gd name="T25" fmla="*/ 28 h 49"/>
                  <a:gd name="T26" fmla="*/ 62 w 82"/>
                  <a:gd name="T27" fmla="*/ 21 h 49"/>
                  <a:gd name="T28" fmla="*/ 74 w 82"/>
                  <a:gd name="T29" fmla="*/ 14 h 49"/>
                  <a:gd name="T30" fmla="*/ 80 w 82"/>
                  <a:gd name="T31" fmla="*/ 7 h 49"/>
                  <a:gd name="T32" fmla="*/ 82 w 82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49"/>
                  <a:gd name="T53" fmla="*/ 82 w 8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49">
                    <a:moveTo>
                      <a:pt x="82" y="1"/>
                    </a:moveTo>
                    <a:lnTo>
                      <a:pt x="78" y="0"/>
                    </a:lnTo>
                    <a:lnTo>
                      <a:pt x="67" y="2"/>
                    </a:lnTo>
                    <a:lnTo>
                      <a:pt x="55" y="6"/>
                    </a:lnTo>
                    <a:lnTo>
                      <a:pt x="41" y="14"/>
                    </a:lnTo>
                    <a:lnTo>
                      <a:pt x="27" y="21"/>
                    </a:lnTo>
                    <a:lnTo>
                      <a:pt x="15" y="31"/>
                    </a:lnTo>
                    <a:lnTo>
                      <a:pt x="4" y="40"/>
                    </a:lnTo>
                    <a:lnTo>
                      <a:pt x="0" y="49"/>
                    </a:lnTo>
                    <a:lnTo>
                      <a:pt x="8" y="46"/>
                    </a:lnTo>
                    <a:lnTo>
                      <a:pt x="20" y="40"/>
                    </a:lnTo>
                    <a:lnTo>
                      <a:pt x="34" y="34"/>
                    </a:lnTo>
                    <a:lnTo>
                      <a:pt x="49" y="28"/>
                    </a:lnTo>
                    <a:lnTo>
                      <a:pt x="62" y="21"/>
                    </a:lnTo>
                    <a:lnTo>
                      <a:pt x="74" y="14"/>
                    </a:lnTo>
                    <a:lnTo>
                      <a:pt x="80" y="7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8" name="Freeform 54"/>
              <p:cNvSpPr>
                <a:spLocks/>
              </p:cNvSpPr>
              <p:nvPr/>
            </p:nvSpPr>
            <p:spPr bwMode="auto">
              <a:xfrm>
                <a:off x="1182" y="374"/>
                <a:ext cx="35" cy="19"/>
              </a:xfrm>
              <a:custGeom>
                <a:avLst/>
                <a:gdLst>
                  <a:gd name="T0" fmla="*/ 68 w 68"/>
                  <a:gd name="T1" fmla="*/ 2 h 38"/>
                  <a:gd name="T2" fmla="*/ 64 w 68"/>
                  <a:gd name="T3" fmla="*/ 0 h 38"/>
                  <a:gd name="T4" fmla="*/ 56 w 68"/>
                  <a:gd name="T5" fmla="*/ 1 h 38"/>
                  <a:gd name="T6" fmla="*/ 44 w 68"/>
                  <a:gd name="T7" fmla="*/ 5 h 38"/>
                  <a:gd name="T8" fmla="*/ 33 w 68"/>
                  <a:gd name="T9" fmla="*/ 10 h 38"/>
                  <a:gd name="T10" fmla="*/ 21 w 68"/>
                  <a:gd name="T11" fmla="*/ 18 h 38"/>
                  <a:gd name="T12" fmla="*/ 10 w 68"/>
                  <a:gd name="T13" fmla="*/ 25 h 38"/>
                  <a:gd name="T14" fmla="*/ 3 w 68"/>
                  <a:gd name="T15" fmla="*/ 32 h 38"/>
                  <a:gd name="T16" fmla="*/ 0 w 68"/>
                  <a:gd name="T17" fmla="*/ 38 h 38"/>
                  <a:gd name="T18" fmla="*/ 6 w 68"/>
                  <a:gd name="T19" fmla="*/ 35 h 38"/>
                  <a:gd name="T20" fmla="*/ 16 w 68"/>
                  <a:gd name="T21" fmla="*/ 32 h 38"/>
                  <a:gd name="T22" fmla="*/ 26 w 68"/>
                  <a:gd name="T23" fmla="*/ 27 h 38"/>
                  <a:gd name="T24" fmla="*/ 38 w 68"/>
                  <a:gd name="T25" fmla="*/ 22 h 38"/>
                  <a:gd name="T26" fmla="*/ 48 w 68"/>
                  <a:gd name="T27" fmla="*/ 16 h 38"/>
                  <a:gd name="T28" fmla="*/ 58 w 68"/>
                  <a:gd name="T29" fmla="*/ 12 h 38"/>
                  <a:gd name="T30" fmla="*/ 65 w 68"/>
                  <a:gd name="T31" fmla="*/ 7 h 38"/>
                  <a:gd name="T32" fmla="*/ 68 w 68"/>
                  <a:gd name="T33" fmla="*/ 2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68" y="2"/>
                    </a:moveTo>
                    <a:lnTo>
                      <a:pt x="64" y="0"/>
                    </a:lnTo>
                    <a:lnTo>
                      <a:pt x="56" y="1"/>
                    </a:lnTo>
                    <a:lnTo>
                      <a:pt x="44" y="5"/>
                    </a:lnTo>
                    <a:lnTo>
                      <a:pt x="33" y="10"/>
                    </a:lnTo>
                    <a:lnTo>
                      <a:pt x="21" y="18"/>
                    </a:lnTo>
                    <a:lnTo>
                      <a:pt x="10" y="25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6" y="35"/>
                    </a:lnTo>
                    <a:lnTo>
                      <a:pt x="16" y="32"/>
                    </a:lnTo>
                    <a:lnTo>
                      <a:pt x="26" y="27"/>
                    </a:lnTo>
                    <a:lnTo>
                      <a:pt x="38" y="22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65" y="7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39" name="Freeform 55"/>
              <p:cNvSpPr>
                <a:spLocks/>
              </p:cNvSpPr>
              <p:nvPr/>
            </p:nvSpPr>
            <p:spPr bwMode="auto">
              <a:xfrm>
                <a:off x="1170" y="228"/>
                <a:ext cx="5" cy="29"/>
              </a:xfrm>
              <a:custGeom>
                <a:avLst/>
                <a:gdLst>
                  <a:gd name="T0" fmla="*/ 4 w 9"/>
                  <a:gd name="T1" fmla="*/ 57 h 57"/>
                  <a:gd name="T2" fmla="*/ 3 w 9"/>
                  <a:gd name="T3" fmla="*/ 45 h 57"/>
                  <a:gd name="T4" fmla="*/ 0 w 9"/>
                  <a:gd name="T5" fmla="*/ 24 h 57"/>
                  <a:gd name="T6" fmla="*/ 0 w 9"/>
                  <a:gd name="T7" fmla="*/ 7 h 57"/>
                  <a:gd name="T8" fmla="*/ 4 w 9"/>
                  <a:gd name="T9" fmla="*/ 0 h 57"/>
                  <a:gd name="T10" fmla="*/ 9 w 9"/>
                  <a:gd name="T11" fmla="*/ 8 h 57"/>
                  <a:gd name="T12" fmla="*/ 9 w 9"/>
                  <a:gd name="T13" fmla="*/ 24 h 57"/>
                  <a:gd name="T14" fmla="*/ 7 w 9"/>
                  <a:gd name="T15" fmla="*/ 43 h 57"/>
                  <a:gd name="T16" fmla="*/ 4 w 9"/>
                  <a:gd name="T17" fmla="*/ 57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7"/>
                  <a:gd name="T29" fmla="*/ 9 w 9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7">
                    <a:moveTo>
                      <a:pt x="4" y="57"/>
                    </a:moveTo>
                    <a:lnTo>
                      <a:pt x="3" y="4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8"/>
                    </a:lnTo>
                    <a:lnTo>
                      <a:pt x="9" y="24"/>
                    </a:lnTo>
                    <a:lnTo>
                      <a:pt x="7" y="43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0" name="Freeform 56"/>
              <p:cNvSpPr>
                <a:spLocks/>
              </p:cNvSpPr>
              <p:nvPr/>
            </p:nvSpPr>
            <p:spPr bwMode="auto">
              <a:xfrm>
                <a:off x="1131" y="249"/>
                <a:ext cx="36" cy="40"/>
              </a:xfrm>
              <a:custGeom>
                <a:avLst/>
                <a:gdLst>
                  <a:gd name="T0" fmla="*/ 74 w 74"/>
                  <a:gd name="T1" fmla="*/ 79 h 79"/>
                  <a:gd name="T2" fmla="*/ 69 w 74"/>
                  <a:gd name="T3" fmla="*/ 69 h 79"/>
                  <a:gd name="T4" fmla="*/ 61 w 74"/>
                  <a:gd name="T5" fmla="*/ 58 h 79"/>
                  <a:gd name="T6" fmla="*/ 50 w 74"/>
                  <a:gd name="T7" fmla="*/ 43 h 79"/>
                  <a:gd name="T8" fmla="*/ 38 w 74"/>
                  <a:gd name="T9" fmla="*/ 29 h 79"/>
                  <a:gd name="T10" fmla="*/ 27 w 74"/>
                  <a:gd name="T11" fmla="*/ 15 h 79"/>
                  <a:gd name="T12" fmla="*/ 16 w 74"/>
                  <a:gd name="T13" fmla="*/ 5 h 79"/>
                  <a:gd name="T14" fmla="*/ 7 w 74"/>
                  <a:gd name="T15" fmla="*/ 0 h 79"/>
                  <a:gd name="T16" fmla="*/ 2 w 74"/>
                  <a:gd name="T17" fmla="*/ 1 h 79"/>
                  <a:gd name="T18" fmla="*/ 0 w 74"/>
                  <a:gd name="T19" fmla="*/ 7 h 79"/>
                  <a:gd name="T20" fmla="*/ 7 w 74"/>
                  <a:gd name="T21" fmla="*/ 16 h 79"/>
                  <a:gd name="T22" fmla="*/ 17 w 74"/>
                  <a:gd name="T23" fmla="*/ 26 h 79"/>
                  <a:gd name="T24" fmla="*/ 31 w 74"/>
                  <a:gd name="T25" fmla="*/ 38 h 79"/>
                  <a:gd name="T26" fmla="*/ 44 w 74"/>
                  <a:gd name="T27" fmla="*/ 50 h 79"/>
                  <a:gd name="T28" fmla="*/ 57 w 74"/>
                  <a:gd name="T29" fmla="*/ 61 h 79"/>
                  <a:gd name="T30" fmla="*/ 67 w 74"/>
                  <a:gd name="T31" fmla="*/ 71 h 79"/>
                  <a:gd name="T32" fmla="*/ 74 w 74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9"/>
                  <a:gd name="T53" fmla="*/ 74 w 74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9">
                    <a:moveTo>
                      <a:pt x="74" y="79"/>
                    </a:moveTo>
                    <a:lnTo>
                      <a:pt x="69" y="69"/>
                    </a:lnTo>
                    <a:lnTo>
                      <a:pt x="61" y="58"/>
                    </a:lnTo>
                    <a:lnTo>
                      <a:pt x="50" y="43"/>
                    </a:lnTo>
                    <a:lnTo>
                      <a:pt x="38" y="29"/>
                    </a:lnTo>
                    <a:lnTo>
                      <a:pt x="27" y="15"/>
                    </a:lnTo>
                    <a:lnTo>
                      <a:pt x="16" y="5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7" y="16"/>
                    </a:lnTo>
                    <a:lnTo>
                      <a:pt x="17" y="26"/>
                    </a:lnTo>
                    <a:lnTo>
                      <a:pt x="31" y="38"/>
                    </a:lnTo>
                    <a:lnTo>
                      <a:pt x="44" y="50"/>
                    </a:lnTo>
                    <a:lnTo>
                      <a:pt x="57" y="61"/>
                    </a:lnTo>
                    <a:lnTo>
                      <a:pt x="67" y="71"/>
                    </a:lnTo>
                    <a:lnTo>
                      <a:pt x="7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1" name="Freeform 57"/>
              <p:cNvSpPr>
                <a:spLocks/>
              </p:cNvSpPr>
              <p:nvPr/>
            </p:nvSpPr>
            <p:spPr bwMode="auto">
              <a:xfrm>
                <a:off x="1129" y="265"/>
                <a:ext cx="39" cy="36"/>
              </a:xfrm>
              <a:custGeom>
                <a:avLst/>
                <a:gdLst>
                  <a:gd name="T0" fmla="*/ 77 w 77"/>
                  <a:gd name="T1" fmla="*/ 72 h 72"/>
                  <a:gd name="T2" fmla="*/ 71 w 77"/>
                  <a:gd name="T3" fmla="*/ 63 h 72"/>
                  <a:gd name="T4" fmla="*/ 60 w 77"/>
                  <a:gd name="T5" fmla="*/ 52 h 72"/>
                  <a:gd name="T6" fmla="*/ 48 w 77"/>
                  <a:gd name="T7" fmla="*/ 39 h 72"/>
                  <a:gd name="T8" fmla="*/ 35 w 77"/>
                  <a:gd name="T9" fmla="*/ 25 h 72"/>
                  <a:gd name="T10" fmla="*/ 23 w 77"/>
                  <a:gd name="T11" fmla="*/ 13 h 72"/>
                  <a:gd name="T12" fmla="*/ 12 w 77"/>
                  <a:gd name="T13" fmla="*/ 4 h 72"/>
                  <a:gd name="T14" fmla="*/ 4 w 77"/>
                  <a:gd name="T15" fmla="*/ 0 h 72"/>
                  <a:gd name="T16" fmla="*/ 0 w 77"/>
                  <a:gd name="T17" fmla="*/ 2 h 72"/>
                  <a:gd name="T18" fmla="*/ 1 w 77"/>
                  <a:gd name="T19" fmla="*/ 8 h 72"/>
                  <a:gd name="T20" fmla="*/ 9 w 77"/>
                  <a:gd name="T21" fmla="*/ 18 h 72"/>
                  <a:gd name="T22" fmla="*/ 21 w 77"/>
                  <a:gd name="T23" fmla="*/ 28 h 72"/>
                  <a:gd name="T24" fmla="*/ 35 w 77"/>
                  <a:gd name="T25" fmla="*/ 39 h 72"/>
                  <a:gd name="T26" fmla="*/ 48 w 77"/>
                  <a:gd name="T27" fmla="*/ 49 h 72"/>
                  <a:gd name="T28" fmla="*/ 61 w 77"/>
                  <a:gd name="T29" fmla="*/ 59 h 72"/>
                  <a:gd name="T30" fmla="*/ 72 w 77"/>
                  <a:gd name="T31" fmla="*/ 67 h 72"/>
                  <a:gd name="T32" fmla="*/ 77 w 77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2"/>
                  <a:gd name="T53" fmla="*/ 77 w 7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2">
                    <a:moveTo>
                      <a:pt x="77" y="72"/>
                    </a:moveTo>
                    <a:lnTo>
                      <a:pt x="71" y="63"/>
                    </a:lnTo>
                    <a:lnTo>
                      <a:pt x="60" y="52"/>
                    </a:lnTo>
                    <a:lnTo>
                      <a:pt x="48" y="39"/>
                    </a:lnTo>
                    <a:lnTo>
                      <a:pt x="35" y="25"/>
                    </a:lnTo>
                    <a:lnTo>
                      <a:pt x="23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9" y="18"/>
                    </a:lnTo>
                    <a:lnTo>
                      <a:pt x="21" y="28"/>
                    </a:lnTo>
                    <a:lnTo>
                      <a:pt x="35" y="39"/>
                    </a:lnTo>
                    <a:lnTo>
                      <a:pt x="48" y="49"/>
                    </a:lnTo>
                    <a:lnTo>
                      <a:pt x="61" y="59"/>
                    </a:lnTo>
                    <a:lnTo>
                      <a:pt x="72" y="67"/>
                    </a:lnTo>
                    <a:lnTo>
                      <a:pt x="7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2" name="Freeform 58"/>
              <p:cNvSpPr>
                <a:spLocks/>
              </p:cNvSpPr>
              <p:nvPr/>
            </p:nvSpPr>
            <p:spPr bwMode="auto">
              <a:xfrm>
                <a:off x="1127" y="285"/>
                <a:ext cx="41" cy="33"/>
              </a:xfrm>
              <a:custGeom>
                <a:avLst/>
                <a:gdLst>
                  <a:gd name="T0" fmla="*/ 82 w 82"/>
                  <a:gd name="T1" fmla="*/ 65 h 65"/>
                  <a:gd name="T2" fmla="*/ 74 w 82"/>
                  <a:gd name="T3" fmla="*/ 56 h 65"/>
                  <a:gd name="T4" fmla="*/ 64 w 82"/>
                  <a:gd name="T5" fmla="*/ 44 h 65"/>
                  <a:gd name="T6" fmla="*/ 51 w 82"/>
                  <a:gd name="T7" fmla="*/ 31 h 65"/>
                  <a:gd name="T8" fmla="*/ 36 w 82"/>
                  <a:gd name="T9" fmla="*/ 20 h 65"/>
                  <a:gd name="T10" fmla="*/ 23 w 82"/>
                  <a:gd name="T11" fmla="*/ 10 h 65"/>
                  <a:gd name="T12" fmla="*/ 11 w 82"/>
                  <a:gd name="T13" fmla="*/ 3 h 65"/>
                  <a:gd name="T14" fmla="*/ 4 w 82"/>
                  <a:gd name="T15" fmla="*/ 0 h 65"/>
                  <a:gd name="T16" fmla="*/ 0 w 82"/>
                  <a:gd name="T17" fmla="*/ 2 h 65"/>
                  <a:gd name="T18" fmla="*/ 2 w 82"/>
                  <a:gd name="T19" fmla="*/ 7 h 65"/>
                  <a:gd name="T20" fmla="*/ 10 w 82"/>
                  <a:gd name="T21" fmla="*/ 15 h 65"/>
                  <a:gd name="T22" fmla="*/ 22 w 82"/>
                  <a:gd name="T23" fmla="*/ 23 h 65"/>
                  <a:gd name="T24" fmla="*/ 36 w 82"/>
                  <a:gd name="T25" fmla="*/ 32 h 65"/>
                  <a:gd name="T26" fmla="*/ 51 w 82"/>
                  <a:gd name="T27" fmla="*/ 42 h 65"/>
                  <a:gd name="T28" fmla="*/ 65 w 82"/>
                  <a:gd name="T29" fmla="*/ 50 h 65"/>
                  <a:gd name="T30" fmla="*/ 76 w 82"/>
                  <a:gd name="T31" fmla="*/ 59 h 65"/>
                  <a:gd name="T32" fmla="*/ 82 w 82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5"/>
                  <a:gd name="T53" fmla="*/ 82 w 8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5">
                    <a:moveTo>
                      <a:pt x="82" y="65"/>
                    </a:moveTo>
                    <a:lnTo>
                      <a:pt x="74" y="56"/>
                    </a:lnTo>
                    <a:lnTo>
                      <a:pt x="64" y="44"/>
                    </a:lnTo>
                    <a:lnTo>
                      <a:pt x="51" y="31"/>
                    </a:lnTo>
                    <a:lnTo>
                      <a:pt x="36" y="20"/>
                    </a:lnTo>
                    <a:lnTo>
                      <a:pt x="23" y="10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10" y="15"/>
                    </a:lnTo>
                    <a:lnTo>
                      <a:pt x="22" y="23"/>
                    </a:lnTo>
                    <a:lnTo>
                      <a:pt x="36" y="32"/>
                    </a:lnTo>
                    <a:lnTo>
                      <a:pt x="51" y="42"/>
                    </a:lnTo>
                    <a:lnTo>
                      <a:pt x="65" y="50"/>
                    </a:lnTo>
                    <a:lnTo>
                      <a:pt x="76" y="59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3" name="Freeform 59"/>
              <p:cNvSpPr>
                <a:spLocks/>
              </p:cNvSpPr>
              <p:nvPr/>
            </p:nvSpPr>
            <p:spPr bwMode="auto">
              <a:xfrm>
                <a:off x="1132" y="308"/>
                <a:ext cx="39" cy="25"/>
              </a:xfrm>
              <a:custGeom>
                <a:avLst/>
                <a:gdLst>
                  <a:gd name="T0" fmla="*/ 79 w 79"/>
                  <a:gd name="T1" fmla="*/ 49 h 49"/>
                  <a:gd name="T2" fmla="*/ 71 w 79"/>
                  <a:gd name="T3" fmla="*/ 42 h 49"/>
                  <a:gd name="T4" fmla="*/ 60 w 79"/>
                  <a:gd name="T5" fmla="*/ 33 h 49"/>
                  <a:gd name="T6" fmla="*/ 47 w 79"/>
                  <a:gd name="T7" fmla="*/ 23 h 49"/>
                  <a:gd name="T8" fmla="*/ 34 w 79"/>
                  <a:gd name="T9" fmla="*/ 14 h 49"/>
                  <a:gd name="T10" fmla="*/ 22 w 79"/>
                  <a:gd name="T11" fmla="*/ 5 h 49"/>
                  <a:gd name="T12" fmla="*/ 11 w 79"/>
                  <a:gd name="T13" fmla="*/ 1 h 49"/>
                  <a:gd name="T14" fmla="*/ 3 w 79"/>
                  <a:gd name="T15" fmla="*/ 0 h 49"/>
                  <a:gd name="T16" fmla="*/ 0 w 79"/>
                  <a:gd name="T17" fmla="*/ 4 h 49"/>
                  <a:gd name="T18" fmla="*/ 3 w 79"/>
                  <a:gd name="T19" fmla="*/ 11 h 49"/>
                  <a:gd name="T20" fmla="*/ 9 w 79"/>
                  <a:gd name="T21" fmla="*/ 17 h 49"/>
                  <a:gd name="T22" fmla="*/ 21 w 79"/>
                  <a:gd name="T23" fmla="*/ 23 h 49"/>
                  <a:gd name="T24" fmla="*/ 34 w 79"/>
                  <a:gd name="T25" fmla="*/ 28 h 49"/>
                  <a:gd name="T26" fmla="*/ 47 w 79"/>
                  <a:gd name="T27" fmla="*/ 33 h 49"/>
                  <a:gd name="T28" fmla="*/ 60 w 79"/>
                  <a:gd name="T29" fmla="*/ 39 h 49"/>
                  <a:gd name="T30" fmla="*/ 71 w 79"/>
                  <a:gd name="T31" fmla="*/ 44 h 49"/>
                  <a:gd name="T32" fmla="*/ 79 w 79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9"/>
                  <a:gd name="T53" fmla="*/ 79 w 7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9">
                    <a:moveTo>
                      <a:pt x="79" y="49"/>
                    </a:moveTo>
                    <a:lnTo>
                      <a:pt x="71" y="42"/>
                    </a:lnTo>
                    <a:lnTo>
                      <a:pt x="60" y="33"/>
                    </a:lnTo>
                    <a:lnTo>
                      <a:pt x="47" y="23"/>
                    </a:lnTo>
                    <a:lnTo>
                      <a:pt x="34" y="14"/>
                    </a:lnTo>
                    <a:lnTo>
                      <a:pt x="22" y="5"/>
                    </a:lnTo>
                    <a:lnTo>
                      <a:pt x="11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21" y="23"/>
                    </a:lnTo>
                    <a:lnTo>
                      <a:pt x="34" y="28"/>
                    </a:lnTo>
                    <a:lnTo>
                      <a:pt x="47" y="33"/>
                    </a:lnTo>
                    <a:lnTo>
                      <a:pt x="60" y="39"/>
                    </a:lnTo>
                    <a:lnTo>
                      <a:pt x="71" y="44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4" name="Freeform 60"/>
              <p:cNvSpPr>
                <a:spLocks/>
              </p:cNvSpPr>
              <p:nvPr/>
            </p:nvSpPr>
            <p:spPr bwMode="auto">
              <a:xfrm>
                <a:off x="1135" y="328"/>
                <a:ext cx="38" cy="23"/>
              </a:xfrm>
              <a:custGeom>
                <a:avLst/>
                <a:gdLst>
                  <a:gd name="T0" fmla="*/ 76 w 76"/>
                  <a:gd name="T1" fmla="*/ 45 h 45"/>
                  <a:gd name="T2" fmla="*/ 70 w 76"/>
                  <a:gd name="T3" fmla="*/ 40 h 45"/>
                  <a:gd name="T4" fmla="*/ 58 w 76"/>
                  <a:gd name="T5" fmla="*/ 31 h 45"/>
                  <a:gd name="T6" fmla="*/ 45 w 76"/>
                  <a:gd name="T7" fmla="*/ 22 h 45"/>
                  <a:gd name="T8" fmla="*/ 32 w 76"/>
                  <a:gd name="T9" fmla="*/ 13 h 45"/>
                  <a:gd name="T10" fmla="*/ 19 w 76"/>
                  <a:gd name="T11" fmla="*/ 6 h 45"/>
                  <a:gd name="T12" fmla="*/ 8 w 76"/>
                  <a:gd name="T13" fmla="*/ 1 h 45"/>
                  <a:gd name="T14" fmla="*/ 2 w 76"/>
                  <a:gd name="T15" fmla="*/ 0 h 45"/>
                  <a:gd name="T16" fmla="*/ 0 w 76"/>
                  <a:gd name="T17" fmla="*/ 4 h 45"/>
                  <a:gd name="T18" fmla="*/ 4 w 76"/>
                  <a:gd name="T19" fmla="*/ 11 h 45"/>
                  <a:gd name="T20" fmla="*/ 12 w 76"/>
                  <a:gd name="T21" fmla="*/ 17 h 45"/>
                  <a:gd name="T22" fmla="*/ 23 w 76"/>
                  <a:gd name="T23" fmla="*/ 23 h 45"/>
                  <a:gd name="T24" fmla="*/ 36 w 76"/>
                  <a:gd name="T25" fmla="*/ 29 h 45"/>
                  <a:gd name="T26" fmla="*/ 49 w 76"/>
                  <a:gd name="T27" fmla="*/ 34 h 45"/>
                  <a:gd name="T28" fmla="*/ 61 w 76"/>
                  <a:gd name="T29" fmla="*/ 39 h 45"/>
                  <a:gd name="T30" fmla="*/ 71 w 76"/>
                  <a:gd name="T31" fmla="*/ 42 h 45"/>
                  <a:gd name="T32" fmla="*/ 76 w 76"/>
                  <a:gd name="T33" fmla="*/ 4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45"/>
                  <a:gd name="T53" fmla="*/ 76 w 7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45">
                    <a:moveTo>
                      <a:pt x="76" y="45"/>
                    </a:moveTo>
                    <a:lnTo>
                      <a:pt x="70" y="40"/>
                    </a:lnTo>
                    <a:lnTo>
                      <a:pt x="58" y="31"/>
                    </a:lnTo>
                    <a:lnTo>
                      <a:pt x="45" y="22"/>
                    </a:lnTo>
                    <a:lnTo>
                      <a:pt x="32" y="13"/>
                    </a:lnTo>
                    <a:lnTo>
                      <a:pt x="19" y="6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12" y="17"/>
                    </a:lnTo>
                    <a:lnTo>
                      <a:pt x="23" y="23"/>
                    </a:lnTo>
                    <a:lnTo>
                      <a:pt x="36" y="29"/>
                    </a:lnTo>
                    <a:lnTo>
                      <a:pt x="49" y="34"/>
                    </a:lnTo>
                    <a:lnTo>
                      <a:pt x="61" y="39"/>
                    </a:lnTo>
                    <a:lnTo>
                      <a:pt x="71" y="42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5" name="Freeform 61"/>
              <p:cNvSpPr>
                <a:spLocks/>
              </p:cNvSpPr>
              <p:nvPr/>
            </p:nvSpPr>
            <p:spPr bwMode="auto">
              <a:xfrm>
                <a:off x="1143" y="355"/>
                <a:ext cx="33" cy="12"/>
              </a:xfrm>
              <a:custGeom>
                <a:avLst/>
                <a:gdLst>
                  <a:gd name="T0" fmla="*/ 67 w 67"/>
                  <a:gd name="T1" fmla="*/ 23 h 23"/>
                  <a:gd name="T2" fmla="*/ 59 w 67"/>
                  <a:gd name="T3" fmla="*/ 18 h 23"/>
                  <a:gd name="T4" fmla="*/ 48 w 67"/>
                  <a:gd name="T5" fmla="*/ 13 h 23"/>
                  <a:gd name="T6" fmla="*/ 37 w 67"/>
                  <a:gd name="T7" fmla="*/ 7 h 23"/>
                  <a:gd name="T8" fmla="*/ 26 w 67"/>
                  <a:gd name="T9" fmla="*/ 3 h 23"/>
                  <a:gd name="T10" fmla="*/ 16 w 67"/>
                  <a:gd name="T11" fmla="*/ 0 h 23"/>
                  <a:gd name="T12" fmla="*/ 8 w 67"/>
                  <a:gd name="T13" fmla="*/ 0 h 23"/>
                  <a:gd name="T14" fmla="*/ 1 w 67"/>
                  <a:gd name="T15" fmla="*/ 1 h 23"/>
                  <a:gd name="T16" fmla="*/ 0 w 67"/>
                  <a:gd name="T17" fmla="*/ 6 h 23"/>
                  <a:gd name="T18" fmla="*/ 3 w 67"/>
                  <a:gd name="T19" fmla="*/ 11 h 23"/>
                  <a:gd name="T20" fmla="*/ 9 w 67"/>
                  <a:gd name="T21" fmla="*/ 16 h 23"/>
                  <a:gd name="T22" fmla="*/ 18 w 67"/>
                  <a:gd name="T23" fmla="*/ 18 h 23"/>
                  <a:gd name="T24" fmla="*/ 29 w 67"/>
                  <a:gd name="T25" fmla="*/ 19 h 23"/>
                  <a:gd name="T26" fmla="*/ 39 w 67"/>
                  <a:gd name="T27" fmla="*/ 19 h 23"/>
                  <a:gd name="T28" fmla="*/ 51 w 67"/>
                  <a:gd name="T29" fmla="*/ 20 h 23"/>
                  <a:gd name="T30" fmla="*/ 60 w 67"/>
                  <a:gd name="T31" fmla="*/ 21 h 23"/>
                  <a:gd name="T32" fmla="*/ 67 w 67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3"/>
                  <a:gd name="T53" fmla="*/ 67 w 6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3">
                    <a:moveTo>
                      <a:pt x="67" y="23"/>
                    </a:moveTo>
                    <a:lnTo>
                      <a:pt x="59" y="18"/>
                    </a:lnTo>
                    <a:lnTo>
                      <a:pt x="48" y="13"/>
                    </a:lnTo>
                    <a:lnTo>
                      <a:pt x="37" y="7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9" y="16"/>
                    </a:lnTo>
                    <a:lnTo>
                      <a:pt x="18" y="18"/>
                    </a:lnTo>
                    <a:lnTo>
                      <a:pt x="29" y="19"/>
                    </a:lnTo>
                    <a:lnTo>
                      <a:pt x="39" y="19"/>
                    </a:lnTo>
                    <a:lnTo>
                      <a:pt x="51" y="20"/>
                    </a:lnTo>
                    <a:lnTo>
                      <a:pt x="60" y="21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6" name="Freeform 62"/>
              <p:cNvSpPr>
                <a:spLocks/>
              </p:cNvSpPr>
              <p:nvPr/>
            </p:nvSpPr>
            <p:spPr bwMode="auto">
              <a:xfrm>
                <a:off x="1150" y="374"/>
                <a:ext cx="30" cy="6"/>
              </a:xfrm>
              <a:custGeom>
                <a:avLst/>
                <a:gdLst>
                  <a:gd name="T0" fmla="*/ 59 w 59"/>
                  <a:gd name="T1" fmla="*/ 12 h 12"/>
                  <a:gd name="T2" fmla="*/ 52 w 59"/>
                  <a:gd name="T3" fmla="*/ 10 h 12"/>
                  <a:gd name="T4" fmla="*/ 43 w 59"/>
                  <a:gd name="T5" fmla="*/ 7 h 12"/>
                  <a:gd name="T6" fmla="*/ 34 w 59"/>
                  <a:gd name="T7" fmla="*/ 4 h 12"/>
                  <a:gd name="T8" fmla="*/ 23 w 59"/>
                  <a:gd name="T9" fmla="*/ 1 h 12"/>
                  <a:gd name="T10" fmla="*/ 14 w 59"/>
                  <a:gd name="T11" fmla="*/ 0 h 12"/>
                  <a:gd name="T12" fmla="*/ 6 w 59"/>
                  <a:gd name="T13" fmla="*/ 0 h 12"/>
                  <a:gd name="T14" fmla="*/ 1 w 59"/>
                  <a:gd name="T15" fmla="*/ 1 h 12"/>
                  <a:gd name="T16" fmla="*/ 0 w 59"/>
                  <a:gd name="T17" fmla="*/ 6 h 12"/>
                  <a:gd name="T18" fmla="*/ 2 w 59"/>
                  <a:gd name="T19" fmla="*/ 9 h 12"/>
                  <a:gd name="T20" fmla="*/ 8 w 59"/>
                  <a:gd name="T21" fmla="*/ 11 h 12"/>
                  <a:gd name="T22" fmla="*/ 14 w 59"/>
                  <a:gd name="T23" fmla="*/ 12 h 12"/>
                  <a:gd name="T24" fmla="*/ 23 w 59"/>
                  <a:gd name="T25" fmla="*/ 12 h 12"/>
                  <a:gd name="T26" fmla="*/ 32 w 59"/>
                  <a:gd name="T27" fmla="*/ 11 h 12"/>
                  <a:gd name="T28" fmla="*/ 42 w 59"/>
                  <a:gd name="T29" fmla="*/ 11 h 12"/>
                  <a:gd name="T30" fmla="*/ 51 w 59"/>
                  <a:gd name="T31" fmla="*/ 11 h 12"/>
                  <a:gd name="T32" fmla="*/ 59 w 59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2"/>
                  <a:gd name="T53" fmla="*/ 59 w 5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2">
                    <a:moveTo>
                      <a:pt x="59" y="12"/>
                    </a:moveTo>
                    <a:lnTo>
                      <a:pt x="52" y="10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8" y="11"/>
                    </a:lnTo>
                    <a:lnTo>
                      <a:pt x="14" y="12"/>
                    </a:lnTo>
                    <a:lnTo>
                      <a:pt x="23" y="12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7" name="Freeform 63"/>
              <p:cNvSpPr>
                <a:spLocks/>
              </p:cNvSpPr>
              <p:nvPr/>
            </p:nvSpPr>
            <p:spPr bwMode="auto">
              <a:xfrm>
                <a:off x="1155" y="389"/>
                <a:ext cx="29" cy="6"/>
              </a:xfrm>
              <a:custGeom>
                <a:avLst/>
                <a:gdLst>
                  <a:gd name="T0" fmla="*/ 58 w 58"/>
                  <a:gd name="T1" fmla="*/ 7 h 13"/>
                  <a:gd name="T2" fmla="*/ 52 w 58"/>
                  <a:gd name="T3" fmla="*/ 5 h 13"/>
                  <a:gd name="T4" fmla="*/ 44 w 58"/>
                  <a:gd name="T5" fmla="*/ 3 h 13"/>
                  <a:gd name="T6" fmla="*/ 35 w 58"/>
                  <a:gd name="T7" fmla="*/ 1 h 13"/>
                  <a:gd name="T8" fmla="*/ 25 w 58"/>
                  <a:gd name="T9" fmla="*/ 0 h 13"/>
                  <a:gd name="T10" fmla="*/ 16 w 58"/>
                  <a:gd name="T11" fmla="*/ 0 h 13"/>
                  <a:gd name="T12" fmla="*/ 8 w 58"/>
                  <a:gd name="T13" fmla="*/ 1 h 13"/>
                  <a:gd name="T14" fmla="*/ 3 w 58"/>
                  <a:gd name="T15" fmla="*/ 5 h 13"/>
                  <a:gd name="T16" fmla="*/ 0 w 58"/>
                  <a:gd name="T17" fmla="*/ 9 h 13"/>
                  <a:gd name="T18" fmla="*/ 1 w 58"/>
                  <a:gd name="T19" fmla="*/ 12 h 13"/>
                  <a:gd name="T20" fmla="*/ 5 w 58"/>
                  <a:gd name="T21" fmla="*/ 13 h 13"/>
                  <a:gd name="T22" fmla="*/ 12 w 58"/>
                  <a:gd name="T23" fmla="*/ 13 h 13"/>
                  <a:gd name="T24" fmla="*/ 20 w 58"/>
                  <a:gd name="T25" fmla="*/ 12 h 13"/>
                  <a:gd name="T26" fmla="*/ 29 w 58"/>
                  <a:gd name="T27" fmla="*/ 10 h 13"/>
                  <a:gd name="T28" fmla="*/ 39 w 58"/>
                  <a:gd name="T29" fmla="*/ 8 h 13"/>
                  <a:gd name="T30" fmla="*/ 48 w 58"/>
                  <a:gd name="T31" fmla="*/ 7 h 13"/>
                  <a:gd name="T32" fmla="*/ 58 w 58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58" y="7"/>
                    </a:moveTo>
                    <a:lnTo>
                      <a:pt x="52" y="5"/>
                    </a:lnTo>
                    <a:lnTo>
                      <a:pt x="44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20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8" name="Freeform 64"/>
              <p:cNvSpPr>
                <a:spLocks/>
              </p:cNvSpPr>
              <p:nvPr/>
            </p:nvSpPr>
            <p:spPr bwMode="auto">
              <a:xfrm>
                <a:off x="1164" y="401"/>
                <a:ext cx="28" cy="7"/>
              </a:xfrm>
              <a:custGeom>
                <a:avLst/>
                <a:gdLst>
                  <a:gd name="T0" fmla="*/ 57 w 57"/>
                  <a:gd name="T1" fmla="*/ 15 h 15"/>
                  <a:gd name="T2" fmla="*/ 54 w 57"/>
                  <a:gd name="T3" fmla="*/ 11 h 15"/>
                  <a:gd name="T4" fmla="*/ 49 w 57"/>
                  <a:gd name="T5" fmla="*/ 8 h 15"/>
                  <a:gd name="T6" fmla="*/ 41 w 57"/>
                  <a:gd name="T7" fmla="*/ 4 h 15"/>
                  <a:gd name="T8" fmla="*/ 32 w 57"/>
                  <a:gd name="T9" fmla="*/ 1 h 15"/>
                  <a:gd name="T10" fmla="*/ 21 w 57"/>
                  <a:gd name="T11" fmla="*/ 0 h 15"/>
                  <a:gd name="T12" fmla="*/ 12 w 57"/>
                  <a:gd name="T13" fmla="*/ 0 h 15"/>
                  <a:gd name="T14" fmla="*/ 5 w 57"/>
                  <a:gd name="T15" fmla="*/ 2 h 15"/>
                  <a:gd name="T16" fmla="*/ 0 w 57"/>
                  <a:gd name="T17" fmla="*/ 7 h 15"/>
                  <a:gd name="T18" fmla="*/ 0 w 57"/>
                  <a:gd name="T19" fmla="*/ 11 h 15"/>
                  <a:gd name="T20" fmla="*/ 4 w 57"/>
                  <a:gd name="T21" fmla="*/ 14 h 15"/>
                  <a:gd name="T22" fmla="*/ 11 w 57"/>
                  <a:gd name="T23" fmla="*/ 15 h 15"/>
                  <a:gd name="T24" fmla="*/ 20 w 57"/>
                  <a:gd name="T25" fmla="*/ 15 h 15"/>
                  <a:gd name="T26" fmla="*/ 30 w 57"/>
                  <a:gd name="T27" fmla="*/ 14 h 15"/>
                  <a:gd name="T28" fmla="*/ 40 w 57"/>
                  <a:gd name="T29" fmla="*/ 14 h 15"/>
                  <a:gd name="T30" fmla="*/ 49 w 57"/>
                  <a:gd name="T31" fmla="*/ 14 h 15"/>
                  <a:gd name="T32" fmla="*/ 57 w 57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57" y="15"/>
                    </a:moveTo>
                    <a:lnTo>
                      <a:pt x="54" y="11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5"/>
                    </a:lnTo>
                    <a:lnTo>
                      <a:pt x="20" y="15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49" name="Freeform 65"/>
              <p:cNvSpPr>
                <a:spLocks/>
              </p:cNvSpPr>
              <p:nvPr/>
            </p:nvSpPr>
            <p:spPr bwMode="auto">
              <a:xfrm>
                <a:off x="1166" y="410"/>
                <a:ext cx="32" cy="7"/>
              </a:xfrm>
              <a:custGeom>
                <a:avLst/>
                <a:gdLst>
                  <a:gd name="T0" fmla="*/ 63 w 63"/>
                  <a:gd name="T1" fmla="*/ 12 h 14"/>
                  <a:gd name="T2" fmla="*/ 58 w 63"/>
                  <a:gd name="T3" fmla="*/ 10 h 14"/>
                  <a:gd name="T4" fmla="*/ 50 w 63"/>
                  <a:gd name="T5" fmla="*/ 8 h 14"/>
                  <a:gd name="T6" fmla="*/ 42 w 63"/>
                  <a:gd name="T7" fmla="*/ 5 h 14"/>
                  <a:gd name="T8" fmla="*/ 33 w 63"/>
                  <a:gd name="T9" fmla="*/ 2 h 14"/>
                  <a:gd name="T10" fmla="*/ 22 w 63"/>
                  <a:gd name="T11" fmla="*/ 0 h 14"/>
                  <a:gd name="T12" fmla="*/ 15 w 63"/>
                  <a:gd name="T13" fmla="*/ 0 h 14"/>
                  <a:gd name="T14" fmla="*/ 7 w 63"/>
                  <a:gd name="T15" fmla="*/ 1 h 14"/>
                  <a:gd name="T16" fmla="*/ 1 w 63"/>
                  <a:gd name="T17" fmla="*/ 6 h 14"/>
                  <a:gd name="T18" fmla="*/ 0 w 63"/>
                  <a:gd name="T19" fmla="*/ 10 h 14"/>
                  <a:gd name="T20" fmla="*/ 5 w 63"/>
                  <a:gd name="T21" fmla="*/ 12 h 14"/>
                  <a:gd name="T22" fmla="*/ 13 w 63"/>
                  <a:gd name="T23" fmla="*/ 14 h 14"/>
                  <a:gd name="T24" fmla="*/ 25 w 63"/>
                  <a:gd name="T25" fmla="*/ 14 h 14"/>
                  <a:gd name="T26" fmla="*/ 37 w 63"/>
                  <a:gd name="T27" fmla="*/ 14 h 14"/>
                  <a:gd name="T28" fmla="*/ 47 w 63"/>
                  <a:gd name="T29" fmla="*/ 14 h 14"/>
                  <a:gd name="T30" fmla="*/ 58 w 63"/>
                  <a:gd name="T31" fmla="*/ 13 h 14"/>
                  <a:gd name="T32" fmla="*/ 63 w 63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2"/>
                    </a:moveTo>
                    <a:lnTo>
                      <a:pt x="58" y="10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25" y="14"/>
                    </a:lnTo>
                    <a:lnTo>
                      <a:pt x="37" y="14"/>
                    </a:lnTo>
                    <a:lnTo>
                      <a:pt x="47" y="14"/>
                    </a:lnTo>
                    <a:lnTo>
                      <a:pt x="58" y="13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0" name="Freeform 66"/>
              <p:cNvSpPr>
                <a:spLocks/>
              </p:cNvSpPr>
              <p:nvPr/>
            </p:nvSpPr>
            <p:spPr bwMode="auto">
              <a:xfrm>
                <a:off x="1139" y="233"/>
                <a:ext cx="30" cy="40"/>
              </a:xfrm>
              <a:custGeom>
                <a:avLst/>
                <a:gdLst>
                  <a:gd name="T0" fmla="*/ 0 w 59"/>
                  <a:gd name="T1" fmla="*/ 2 h 80"/>
                  <a:gd name="T2" fmla="*/ 3 w 59"/>
                  <a:gd name="T3" fmla="*/ 7 h 80"/>
                  <a:gd name="T4" fmla="*/ 8 w 59"/>
                  <a:gd name="T5" fmla="*/ 14 h 80"/>
                  <a:gd name="T6" fmla="*/ 18 w 59"/>
                  <a:gd name="T7" fmla="*/ 24 h 80"/>
                  <a:gd name="T8" fmla="*/ 28 w 59"/>
                  <a:gd name="T9" fmla="*/ 35 h 80"/>
                  <a:gd name="T10" fmla="*/ 40 w 59"/>
                  <a:gd name="T11" fmla="*/ 47 h 80"/>
                  <a:gd name="T12" fmla="*/ 49 w 59"/>
                  <a:gd name="T13" fmla="*/ 58 h 80"/>
                  <a:gd name="T14" fmla="*/ 55 w 59"/>
                  <a:gd name="T15" fmla="*/ 70 h 80"/>
                  <a:gd name="T16" fmla="*/ 59 w 59"/>
                  <a:gd name="T17" fmla="*/ 80 h 80"/>
                  <a:gd name="T18" fmla="*/ 55 w 59"/>
                  <a:gd name="T19" fmla="*/ 67 h 80"/>
                  <a:gd name="T20" fmla="*/ 49 w 59"/>
                  <a:gd name="T21" fmla="*/ 53 h 80"/>
                  <a:gd name="T22" fmla="*/ 41 w 59"/>
                  <a:gd name="T23" fmla="*/ 38 h 80"/>
                  <a:gd name="T24" fmla="*/ 32 w 59"/>
                  <a:gd name="T25" fmla="*/ 24 h 80"/>
                  <a:gd name="T26" fmla="*/ 23 w 59"/>
                  <a:gd name="T27" fmla="*/ 12 h 80"/>
                  <a:gd name="T28" fmla="*/ 14 w 59"/>
                  <a:gd name="T29" fmla="*/ 4 h 80"/>
                  <a:gd name="T30" fmla="*/ 6 w 59"/>
                  <a:gd name="T31" fmla="*/ 0 h 80"/>
                  <a:gd name="T32" fmla="*/ 0 w 59"/>
                  <a:gd name="T33" fmla="*/ 2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0"/>
                  <a:gd name="T53" fmla="*/ 59 w 59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0">
                    <a:moveTo>
                      <a:pt x="0" y="2"/>
                    </a:moveTo>
                    <a:lnTo>
                      <a:pt x="3" y="7"/>
                    </a:lnTo>
                    <a:lnTo>
                      <a:pt x="8" y="14"/>
                    </a:lnTo>
                    <a:lnTo>
                      <a:pt x="18" y="24"/>
                    </a:lnTo>
                    <a:lnTo>
                      <a:pt x="28" y="35"/>
                    </a:lnTo>
                    <a:lnTo>
                      <a:pt x="40" y="47"/>
                    </a:lnTo>
                    <a:lnTo>
                      <a:pt x="49" y="58"/>
                    </a:lnTo>
                    <a:lnTo>
                      <a:pt x="55" y="70"/>
                    </a:lnTo>
                    <a:lnTo>
                      <a:pt x="59" y="80"/>
                    </a:lnTo>
                    <a:lnTo>
                      <a:pt x="55" y="67"/>
                    </a:lnTo>
                    <a:lnTo>
                      <a:pt x="49" y="53"/>
                    </a:lnTo>
                    <a:lnTo>
                      <a:pt x="41" y="38"/>
                    </a:lnTo>
                    <a:lnTo>
                      <a:pt x="32" y="24"/>
                    </a:lnTo>
                    <a:lnTo>
                      <a:pt x="23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1" name="Freeform 67"/>
              <p:cNvSpPr>
                <a:spLocks/>
              </p:cNvSpPr>
              <p:nvPr/>
            </p:nvSpPr>
            <p:spPr bwMode="auto">
              <a:xfrm>
                <a:off x="1153" y="227"/>
                <a:ext cx="19" cy="29"/>
              </a:xfrm>
              <a:custGeom>
                <a:avLst/>
                <a:gdLst>
                  <a:gd name="T0" fmla="*/ 38 w 38"/>
                  <a:gd name="T1" fmla="*/ 59 h 59"/>
                  <a:gd name="T2" fmla="*/ 30 w 38"/>
                  <a:gd name="T3" fmla="*/ 40 h 59"/>
                  <a:gd name="T4" fmla="*/ 18 w 38"/>
                  <a:gd name="T5" fmla="*/ 20 h 59"/>
                  <a:gd name="T6" fmla="*/ 7 w 38"/>
                  <a:gd name="T7" fmla="*/ 4 h 59"/>
                  <a:gd name="T8" fmla="*/ 0 w 38"/>
                  <a:gd name="T9" fmla="*/ 0 h 59"/>
                  <a:gd name="T10" fmla="*/ 0 w 38"/>
                  <a:gd name="T11" fmla="*/ 5 h 59"/>
                  <a:gd name="T12" fmla="*/ 4 w 38"/>
                  <a:gd name="T13" fmla="*/ 11 h 59"/>
                  <a:gd name="T14" fmla="*/ 9 w 38"/>
                  <a:gd name="T15" fmla="*/ 20 h 59"/>
                  <a:gd name="T16" fmla="*/ 16 w 38"/>
                  <a:gd name="T17" fmla="*/ 28 h 59"/>
                  <a:gd name="T18" fmla="*/ 22 w 38"/>
                  <a:gd name="T19" fmla="*/ 38 h 59"/>
                  <a:gd name="T20" fmla="*/ 29 w 38"/>
                  <a:gd name="T21" fmla="*/ 47 h 59"/>
                  <a:gd name="T22" fmla="*/ 34 w 38"/>
                  <a:gd name="T23" fmla="*/ 53 h 59"/>
                  <a:gd name="T24" fmla="*/ 38 w 38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59"/>
                  <a:gd name="T41" fmla="*/ 38 w 38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59">
                    <a:moveTo>
                      <a:pt x="38" y="59"/>
                    </a:moveTo>
                    <a:lnTo>
                      <a:pt x="30" y="40"/>
                    </a:lnTo>
                    <a:lnTo>
                      <a:pt x="18" y="2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20"/>
                    </a:lnTo>
                    <a:lnTo>
                      <a:pt x="16" y="28"/>
                    </a:lnTo>
                    <a:lnTo>
                      <a:pt x="22" y="38"/>
                    </a:lnTo>
                    <a:lnTo>
                      <a:pt x="29" y="47"/>
                    </a:lnTo>
                    <a:lnTo>
                      <a:pt x="34" y="53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2" name="Freeform 68"/>
              <p:cNvSpPr>
                <a:spLocks/>
              </p:cNvSpPr>
              <p:nvPr/>
            </p:nvSpPr>
            <p:spPr bwMode="auto">
              <a:xfrm>
                <a:off x="1254" y="336"/>
                <a:ext cx="54" cy="155"/>
              </a:xfrm>
              <a:custGeom>
                <a:avLst/>
                <a:gdLst>
                  <a:gd name="T0" fmla="*/ 15 w 108"/>
                  <a:gd name="T1" fmla="*/ 308 h 309"/>
                  <a:gd name="T2" fmla="*/ 11 w 108"/>
                  <a:gd name="T3" fmla="*/ 309 h 309"/>
                  <a:gd name="T4" fmla="*/ 8 w 108"/>
                  <a:gd name="T5" fmla="*/ 308 h 309"/>
                  <a:gd name="T6" fmla="*/ 4 w 108"/>
                  <a:gd name="T7" fmla="*/ 307 h 309"/>
                  <a:gd name="T8" fmla="*/ 0 w 108"/>
                  <a:gd name="T9" fmla="*/ 307 h 309"/>
                  <a:gd name="T10" fmla="*/ 40 w 108"/>
                  <a:gd name="T11" fmla="*/ 269 h 309"/>
                  <a:gd name="T12" fmla="*/ 68 w 108"/>
                  <a:gd name="T13" fmla="*/ 229 h 309"/>
                  <a:gd name="T14" fmla="*/ 86 w 108"/>
                  <a:gd name="T15" fmla="*/ 187 h 309"/>
                  <a:gd name="T16" fmla="*/ 94 w 108"/>
                  <a:gd name="T17" fmla="*/ 144 h 309"/>
                  <a:gd name="T18" fmla="*/ 97 w 108"/>
                  <a:gd name="T19" fmla="*/ 103 h 309"/>
                  <a:gd name="T20" fmla="*/ 94 w 108"/>
                  <a:gd name="T21" fmla="*/ 65 h 309"/>
                  <a:gd name="T22" fmla="*/ 90 w 108"/>
                  <a:gd name="T23" fmla="*/ 30 h 309"/>
                  <a:gd name="T24" fmla="*/ 85 w 108"/>
                  <a:gd name="T25" fmla="*/ 0 h 309"/>
                  <a:gd name="T26" fmla="*/ 98 w 108"/>
                  <a:gd name="T27" fmla="*/ 24 h 309"/>
                  <a:gd name="T28" fmla="*/ 107 w 108"/>
                  <a:gd name="T29" fmla="*/ 60 h 309"/>
                  <a:gd name="T30" fmla="*/ 108 w 108"/>
                  <a:gd name="T31" fmla="*/ 104 h 309"/>
                  <a:gd name="T32" fmla="*/ 104 w 108"/>
                  <a:gd name="T33" fmla="*/ 152 h 309"/>
                  <a:gd name="T34" fmla="*/ 94 w 108"/>
                  <a:gd name="T35" fmla="*/ 200 h 309"/>
                  <a:gd name="T36" fmla="*/ 76 w 108"/>
                  <a:gd name="T37" fmla="*/ 245 h 309"/>
                  <a:gd name="T38" fmla="*/ 49 w 108"/>
                  <a:gd name="T39" fmla="*/ 282 h 309"/>
                  <a:gd name="T40" fmla="*/ 15 w 108"/>
                  <a:gd name="T41" fmla="*/ 308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309"/>
                  <a:gd name="T65" fmla="*/ 108 w 108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309">
                    <a:moveTo>
                      <a:pt x="15" y="308"/>
                    </a:moveTo>
                    <a:lnTo>
                      <a:pt x="11" y="309"/>
                    </a:lnTo>
                    <a:lnTo>
                      <a:pt x="8" y="308"/>
                    </a:lnTo>
                    <a:lnTo>
                      <a:pt x="4" y="307"/>
                    </a:lnTo>
                    <a:lnTo>
                      <a:pt x="0" y="307"/>
                    </a:lnTo>
                    <a:lnTo>
                      <a:pt x="40" y="269"/>
                    </a:lnTo>
                    <a:lnTo>
                      <a:pt x="68" y="229"/>
                    </a:lnTo>
                    <a:lnTo>
                      <a:pt x="86" y="187"/>
                    </a:lnTo>
                    <a:lnTo>
                      <a:pt x="94" y="144"/>
                    </a:lnTo>
                    <a:lnTo>
                      <a:pt x="97" y="103"/>
                    </a:lnTo>
                    <a:lnTo>
                      <a:pt x="94" y="65"/>
                    </a:lnTo>
                    <a:lnTo>
                      <a:pt x="90" y="30"/>
                    </a:lnTo>
                    <a:lnTo>
                      <a:pt x="85" y="0"/>
                    </a:lnTo>
                    <a:lnTo>
                      <a:pt x="98" y="24"/>
                    </a:lnTo>
                    <a:lnTo>
                      <a:pt x="107" y="60"/>
                    </a:lnTo>
                    <a:lnTo>
                      <a:pt x="108" y="104"/>
                    </a:lnTo>
                    <a:lnTo>
                      <a:pt x="104" y="152"/>
                    </a:lnTo>
                    <a:lnTo>
                      <a:pt x="94" y="200"/>
                    </a:lnTo>
                    <a:lnTo>
                      <a:pt x="76" y="245"/>
                    </a:lnTo>
                    <a:lnTo>
                      <a:pt x="49" y="282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3" name="Freeform 69"/>
              <p:cNvSpPr>
                <a:spLocks/>
              </p:cNvSpPr>
              <p:nvPr/>
            </p:nvSpPr>
            <p:spPr bwMode="auto">
              <a:xfrm>
                <a:off x="1267" y="340"/>
                <a:ext cx="37" cy="22"/>
              </a:xfrm>
              <a:custGeom>
                <a:avLst/>
                <a:gdLst>
                  <a:gd name="T0" fmla="*/ 73 w 73"/>
                  <a:gd name="T1" fmla="*/ 44 h 44"/>
                  <a:gd name="T2" fmla="*/ 67 w 73"/>
                  <a:gd name="T3" fmla="*/ 35 h 44"/>
                  <a:gd name="T4" fmla="*/ 56 w 73"/>
                  <a:gd name="T5" fmla="*/ 26 h 44"/>
                  <a:gd name="T6" fmla="*/ 46 w 73"/>
                  <a:gd name="T7" fmla="*/ 19 h 44"/>
                  <a:gd name="T8" fmla="*/ 33 w 73"/>
                  <a:gd name="T9" fmla="*/ 11 h 44"/>
                  <a:gd name="T10" fmla="*/ 22 w 73"/>
                  <a:gd name="T11" fmla="*/ 6 h 44"/>
                  <a:gd name="T12" fmla="*/ 12 w 73"/>
                  <a:gd name="T13" fmla="*/ 2 h 44"/>
                  <a:gd name="T14" fmla="*/ 4 w 73"/>
                  <a:gd name="T15" fmla="*/ 0 h 44"/>
                  <a:gd name="T16" fmla="*/ 0 w 73"/>
                  <a:gd name="T17" fmla="*/ 2 h 44"/>
                  <a:gd name="T18" fmla="*/ 0 w 73"/>
                  <a:gd name="T19" fmla="*/ 5 h 44"/>
                  <a:gd name="T20" fmla="*/ 5 w 73"/>
                  <a:gd name="T21" fmla="*/ 9 h 44"/>
                  <a:gd name="T22" fmla="*/ 14 w 73"/>
                  <a:gd name="T23" fmla="*/ 13 h 44"/>
                  <a:gd name="T24" fmla="*/ 25 w 73"/>
                  <a:gd name="T25" fmla="*/ 19 h 44"/>
                  <a:gd name="T26" fmla="*/ 38 w 73"/>
                  <a:gd name="T27" fmla="*/ 24 h 44"/>
                  <a:gd name="T28" fmla="*/ 51 w 73"/>
                  <a:gd name="T29" fmla="*/ 30 h 44"/>
                  <a:gd name="T30" fmla="*/ 63 w 73"/>
                  <a:gd name="T31" fmla="*/ 36 h 44"/>
                  <a:gd name="T32" fmla="*/ 73 w 73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44"/>
                  <a:gd name="T53" fmla="*/ 73 w 7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44">
                    <a:moveTo>
                      <a:pt x="73" y="44"/>
                    </a:moveTo>
                    <a:lnTo>
                      <a:pt x="67" y="35"/>
                    </a:lnTo>
                    <a:lnTo>
                      <a:pt x="56" y="26"/>
                    </a:lnTo>
                    <a:lnTo>
                      <a:pt x="46" y="19"/>
                    </a:lnTo>
                    <a:lnTo>
                      <a:pt x="33" y="11"/>
                    </a:lnTo>
                    <a:lnTo>
                      <a:pt x="22" y="6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14" y="13"/>
                    </a:lnTo>
                    <a:lnTo>
                      <a:pt x="25" y="19"/>
                    </a:lnTo>
                    <a:lnTo>
                      <a:pt x="38" y="24"/>
                    </a:lnTo>
                    <a:lnTo>
                      <a:pt x="51" y="30"/>
                    </a:lnTo>
                    <a:lnTo>
                      <a:pt x="63" y="36"/>
                    </a:lnTo>
                    <a:lnTo>
                      <a:pt x="73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4" name="Freeform 70"/>
              <p:cNvSpPr>
                <a:spLocks/>
              </p:cNvSpPr>
              <p:nvPr/>
            </p:nvSpPr>
            <p:spPr bwMode="auto">
              <a:xfrm>
                <a:off x="1261" y="345"/>
                <a:ext cx="44" cy="32"/>
              </a:xfrm>
              <a:custGeom>
                <a:avLst/>
                <a:gdLst>
                  <a:gd name="T0" fmla="*/ 0 w 88"/>
                  <a:gd name="T1" fmla="*/ 1 h 64"/>
                  <a:gd name="T2" fmla="*/ 4 w 88"/>
                  <a:gd name="T3" fmla="*/ 0 h 64"/>
                  <a:gd name="T4" fmla="*/ 14 w 88"/>
                  <a:gd name="T5" fmla="*/ 3 h 64"/>
                  <a:gd name="T6" fmla="*/ 26 w 88"/>
                  <a:gd name="T7" fmla="*/ 9 h 64"/>
                  <a:gd name="T8" fmla="*/ 42 w 88"/>
                  <a:gd name="T9" fmla="*/ 17 h 64"/>
                  <a:gd name="T10" fmla="*/ 56 w 88"/>
                  <a:gd name="T11" fmla="*/ 27 h 64"/>
                  <a:gd name="T12" fmla="*/ 71 w 88"/>
                  <a:gd name="T13" fmla="*/ 39 h 64"/>
                  <a:gd name="T14" fmla="*/ 81 w 88"/>
                  <a:gd name="T15" fmla="*/ 51 h 64"/>
                  <a:gd name="T16" fmla="*/ 88 w 88"/>
                  <a:gd name="T17" fmla="*/ 64 h 64"/>
                  <a:gd name="T18" fmla="*/ 79 w 88"/>
                  <a:gd name="T19" fmla="*/ 56 h 64"/>
                  <a:gd name="T20" fmla="*/ 66 w 88"/>
                  <a:gd name="T21" fmla="*/ 48 h 64"/>
                  <a:gd name="T22" fmla="*/ 50 w 88"/>
                  <a:gd name="T23" fmla="*/ 38 h 64"/>
                  <a:gd name="T24" fmla="*/ 34 w 88"/>
                  <a:gd name="T25" fmla="*/ 28 h 64"/>
                  <a:gd name="T26" fmla="*/ 20 w 88"/>
                  <a:gd name="T27" fmla="*/ 18 h 64"/>
                  <a:gd name="T28" fmla="*/ 9 w 88"/>
                  <a:gd name="T29" fmla="*/ 11 h 64"/>
                  <a:gd name="T30" fmla="*/ 1 w 88"/>
                  <a:gd name="T31" fmla="*/ 4 h 64"/>
                  <a:gd name="T32" fmla="*/ 0 w 88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64"/>
                  <a:gd name="T53" fmla="*/ 88 w 8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64">
                    <a:moveTo>
                      <a:pt x="0" y="1"/>
                    </a:moveTo>
                    <a:lnTo>
                      <a:pt x="4" y="0"/>
                    </a:lnTo>
                    <a:lnTo>
                      <a:pt x="14" y="3"/>
                    </a:lnTo>
                    <a:lnTo>
                      <a:pt x="26" y="9"/>
                    </a:lnTo>
                    <a:lnTo>
                      <a:pt x="42" y="17"/>
                    </a:lnTo>
                    <a:lnTo>
                      <a:pt x="56" y="27"/>
                    </a:lnTo>
                    <a:lnTo>
                      <a:pt x="71" y="39"/>
                    </a:lnTo>
                    <a:lnTo>
                      <a:pt x="81" y="51"/>
                    </a:lnTo>
                    <a:lnTo>
                      <a:pt x="88" y="64"/>
                    </a:lnTo>
                    <a:lnTo>
                      <a:pt x="79" y="56"/>
                    </a:lnTo>
                    <a:lnTo>
                      <a:pt x="66" y="48"/>
                    </a:lnTo>
                    <a:lnTo>
                      <a:pt x="50" y="38"/>
                    </a:lnTo>
                    <a:lnTo>
                      <a:pt x="34" y="28"/>
                    </a:lnTo>
                    <a:lnTo>
                      <a:pt x="20" y="18"/>
                    </a:lnTo>
                    <a:lnTo>
                      <a:pt x="9" y="11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5" name="Freeform 71"/>
              <p:cNvSpPr>
                <a:spLocks/>
              </p:cNvSpPr>
              <p:nvPr/>
            </p:nvSpPr>
            <p:spPr bwMode="auto">
              <a:xfrm>
                <a:off x="1254" y="366"/>
                <a:ext cx="52" cy="39"/>
              </a:xfrm>
              <a:custGeom>
                <a:avLst/>
                <a:gdLst>
                  <a:gd name="T0" fmla="*/ 0 w 103"/>
                  <a:gd name="T1" fmla="*/ 0 h 80"/>
                  <a:gd name="T2" fmla="*/ 5 w 103"/>
                  <a:gd name="T3" fmla="*/ 0 h 80"/>
                  <a:gd name="T4" fmla="*/ 17 w 103"/>
                  <a:gd name="T5" fmla="*/ 4 h 80"/>
                  <a:gd name="T6" fmla="*/ 32 w 103"/>
                  <a:gd name="T7" fmla="*/ 13 h 80"/>
                  <a:gd name="T8" fmla="*/ 49 w 103"/>
                  <a:gd name="T9" fmla="*/ 25 h 80"/>
                  <a:gd name="T10" fmla="*/ 66 w 103"/>
                  <a:gd name="T11" fmla="*/ 38 h 80"/>
                  <a:gd name="T12" fmla="*/ 82 w 103"/>
                  <a:gd name="T13" fmla="*/ 53 h 80"/>
                  <a:gd name="T14" fmla="*/ 95 w 103"/>
                  <a:gd name="T15" fmla="*/ 67 h 80"/>
                  <a:gd name="T16" fmla="*/ 103 w 103"/>
                  <a:gd name="T17" fmla="*/ 80 h 80"/>
                  <a:gd name="T18" fmla="*/ 95 w 103"/>
                  <a:gd name="T19" fmla="*/ 73 h 80"/>
                  <a:gd name="T20" fmla="*/ 81 w 103"/>
                  <a:gd name="T21" fmla="*/ 64 h 80"/>
                  <a:gd name="T22" fmla="*/ 64 w 103"/>
                  <a:gd name="T23" fmla="*/ 53 h 80"/>
                  <a:gd name="T24" fmla="*/ 44 w 103"/>
                  <a:gd name="T25" fmla="*/ 40 h 80"/>
                  <a:gd name="T26" fmla="*/ 26 w 103"/>
                  <a:gd name="T27" fmla="*/ 27 h 80"/>
                  <a:gd name="T28" fmla="*/ 11 w 103"/>
                  <a:gd name="T29" fmla="*/ 15 h 80"/>
                  <a:gd name="T30" fmla="*/ 2 w 103"/>
                  <a:gd name="T31" fmla="*/ 5 h 80"/>
                  <a:gd name="T32" fmla="*/ 0 w 103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80"/>
                  <a:gd name="T53" fmla="*/ 103 w 103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80">
                    <a:moveTo>
                      <a:pt x="0" y="0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3"/>
                    </a:lnTo>
                    <a:lnTo>
                      <a:pt x="49" y="25"/>
                    </a:lnTo>
                    <a:lnTo>
                      <a:pt x="66" y="38"/>
                    </a:lnTo>
                    <a:lnTo>
                      <a:pt x="82" y="53"/>
                    </a:lnTo>
                    <a:lnTo>
                      <a:pt x="95" y="67"/>
                    </a:lnTo>
                    <a:lnTo>
                      <a:pt x="103" y="80"/>
                    </a:lnTo>
                    <a:lnTo>
                      <a:pt x="95" y="73"/>
                    </a:lnTo>
                    <a:lnTo>
                      <a:pt x="81" y="64"/>
                    </a:lnTo>
                    <a:lnTo>
                      <a:pt x="64" y="53"/>
                    </a:lnTo>
                    <a:lnTo>
                      <a:pt x="44" y="40"/>
                    </a:lnTo>
                    <a:lnTo>
                      <a:pt x="26" y="27"/>
                    </a:lnTo>
                    <a:lnTo>
                      <a:pt x="11" y="1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6" name="Freeform 72"/>
              <p:cNvSpPr>
                <a:spLocks/>
              </p:cNvSpPr>
              <p:nvPr/>
            </p:nvSpPr>
            <p:spPr bwMode="auto">
              <a:xfrm>
                <a:off x="1244" y="397"/>
                <a:ext cx="57" cy="36"/>
              </a:xfrm>
              <a:custGeom>
                <a:avLst/>
                <a:gdLst>
                  <a:gd name="T0" fmla="*/ 0 w 114"/>
                  <a:gd name="T1" fmla="*/ 1 h 73"/>
                  <a:gd name="T2" fmla="*/ 7 w 114"/>
                  <a:gd name="T3" fmla="*/ 0 h 73"/>
                  <a:gd name="T4" fmla="*/ 21 w 114"/>
                  <a:gd name="T5" fmla="*/ 4 h 73"/>
                  <a:gd name="T6" fmla="*/ 38 w 114"/>
                  <a:gd name="T7" fmla="*/ 11 h 73"/>
                  <a:gd name="T8" fmla="*/ 58 w 114"/>
                  <a:gd name="T9" fmla="*/ 22 h 73"/>
                  <a:gd name="T10" fmla="*/ 76 w 114"/>
                  <a:gd name="T11" fmla="*/ 35 h 73"/>
                  <a:gd name="T12" fmla="*/ 93 w 114"/>
                  <a:gd name="T13" fmla="*/ 48 h 73"/>
                  <a:gd name="T14" fmla="*/ 107 w 114"/>
                  <a:gd name="T15" fmla="*/ 61 h 73"/>
                  <a:gd name="T16" fmla="*/ 114 w 114"/>
                  <a:gd name="T17" fmla="*/ 73 h 73"/>
                  <a:gd name="T18" fmla="*/ 105 w 114"/>
                  <a:gd name="T19" fmla="*/ 68 h 73"/>
                  <a:gd name="T20" fmla="*/ 90 w 114"/>
                  <a:gd name="T21" fmla="*/ 60 h 73"/>
                  <a:gd name="T22" fmla="*/ 71 w 114"/>
                  <a:gd name="T23" fmla="*/ 49 h 73"/>
                  <a:gd name="T24" fmla="*/ 50 w 114"/>
                  <a:gd name="T25" fmla="*/ 36 h 73"/>
                  <a:gd name="T26" fmla="*/ 30 w 114"/>
                  <a:gd name="T27" fmla="*/ 24 h 73"/>
                  <a:gd name="T28" fmla="*/ 14 w 114"/>
                  <a:gd name="T29" fmla="*/ 14 h 73"/>
                  <a:gd name="T30" fmla="*/ 3 w 114"/>
                  <a:gd name="T31" fmla="*/ 5 h 73"/>
                  <a:gd name="T32" fmla="*/ 0 w 114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73"/>
                  <a:gd name="T53" fmla="*/ 114 w 11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73">
                    <a:moveTo>
                      <a:pt x="0" y="1"/>
                    </a:moveTo>
                    <a:lnTo>
                      <a:pt x="7" y="0"/>
                    </a:lnTo>
                    <a:lnTo>
                      <a:pt x="21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6" y="35"/>
                    </a:lnTo>
                    <a:lnTo>
                      <a:pt x="93" y="48"/>
                    </a:lnTo>
                    <a:lnTo>
                      <a:pt x="107" y="61"/>
                    </a:lnTo>
                    <a:lnTo>
                      <a:pt x="114" y="73"/>
                    </a:lnTo>
                    <a:lnTo>
                      <a:pt x="105" y="68"/>
                    </a:lnTo>
                    <a:lnTo>
                      <a:pt x="90" y="60"/>
                    </a:lnTo>
                    <a:lnTo>
                      <a:pt x="71" y="49"/>
                    </a:lnTo>
                    <a:lnTo>
                      <a:pt x="50" y="36"/>
                    </a:lnTo>
                    <a:lnTo>
                      <a:pt x="30" y="24"/>
                    </a:lnTo>
                    <a:lnTo>
                      <a:pt x="14" y="14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7" name="Freeform 73"/>
              <p:cNvSpPr>
                <a:spLocks/>
              </p:cNvSpPr>
              <p:nvPr/>
            </p:nvSpPr>
            <p:spPr bwMode="auto">
              <a:xfrm>
                <a:off x="1242" y="412"/>
                <a:ext cx="52" cy="33"/>
              </a:xfrm>
              <a:custGeom>
                <a:avLst/>
                <a:gdLst>
                  <a:gd name="T0" fmla="*/ 0 w 104"/>
                  <a:gd name="T1" fmla="*/ 1 h 64"/>
                  <a:gd name="T2" fmla="*/ 5 w 104"/>
                  <a:gd name="T3" fmla="*/ 0 h 64"/>
                  <a:gd name="T4" fmla="*/ 17 w 104"/>
                  <a:gd name="T5" fmla="*/ 4 h 64"/>
                  <a:gd name="T6" fmla="*/ 34 w 104"/>
                  <a:gd name="T7" fmla="*/ 12 h 64"/>
                  <a:gd name="T8" fmla="*/ 52 w 104"/>
                  <a:gd name="T9" fmla="*/ 21 h 64"/>
                  <a:gd name="T10" fmla="*/ 69 w 104"/>
                  <a:gd name="T11" fmla="*/ 32 h 64"/>
                  <a:gd name="T12" fmla="*/ 87 w 104"/>
                  <a:gd name="T13" fmla="*/ 44 h 64"/>
                  <a:gd name="T14" fmla="*/ 98 w 104"/>
                  <a:gd name="T15" fmla="*/ 55 h 64"/>
                  <a:gd name="T16" fmla="*/ 104 w 104"/>
                  <a:gd name="T17" fmla="*/ 64 h 64"/>
                  <a:gd name="T18" fmla="*/ 94 w 104"/>
                  <a:gd name="T19" fmla="*/ 59 h 64"/>
                  <a:gd name="T20" fmla="*/ 79 w 104"/>
                  <a:gd name="T21" fmla="*/ 51 h 64"/>
                  <a:gd name="T22" fmla="*/ 60 w 104"/>
                  <a:gd name="T23" fmla="*/ 43 h 64"/>
                  <a:gd name="T24" fmla="*/ 42 w 104"/>
                  <a:gd name="T25" fmla="*/ 32 h 64"/>
                  <a:gd name="T26" fmla="*/ 24 w 104"/>
                  <a:gd name="T27" fmla="*/ 22 h 64"/>
                  <a:gd name="T28" fmla="*/ 11 w 104"/>
                  <a:gd name="T29" fmla="*/ 14 h 64"/>
                  <a:gd name="T30" fmla="*/ 1 w 104"/>
                  <a:gd name="T31" fmla="*/ 6 h 64"/>
                  <a:gd name="T32" fmla="*/ 0 w 10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4"/>
                  <a:gd name="T53" fmla="*/ 104 w 10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4" y="12"/>
                    </a:lnTo>
                    <a:lnTo>
                      <a:pt x="52" y="21"/>
                    </a:lnTo>
                    <a:lnTo>
                      <a:pt x="69" y="32"/>
                    </a:lnTo>
                    <a:lnTo>
                      <a:pt x="87" y="44"/>
                    </a:lnTo>
                    <a:lnTo>
                      <a:pt x="98" y="55"/>
                    </a:lnTo>
                    <a:lnTo>
                      <a:pt x="104" y="64"/>
                    </a:lnTo>
                    <a:lnTo>
                      <a:pt x="94" y="59"/>
                    </a:lnTo>
                    <a:lnTo>
                      <a:pt x="79" y="51"/>
                    </a:lnTo>
                    <a:lnTo>
                      <a:pt x="60" y="43"/>
                    </a:lnTo>
                    <a:lnTo>
                      <a:pt x="42" y="32"/>
                    </a:lnTo>
                    <a:lnTo>
                      <a:pt x="24" y="22"/>
                    </a:lnTo>
                    <a:lnTo>
                      <a:pt x="11" y="14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8" name="Freeform 74"/>
              <p:cNvSpPr>
                <a:spLocks/>
              </p:cNvSpPr>
              <p:nvPr/>
            </p:nvSpPr>
            <p:spPr bwMode="auto">
              <a:xfrm>
                <a:off x="1243" y="440"/>
                <a:ext cx="42" cy="27"/>
              </a:xfrm>
              <a:custGeom>
                <a:avLst/>
                <a:gdLst>
                  <a:gd name="T0" fmla="*/ 0 w 86"/>
                  <a:gd name="T1" fmla="*/ 1 h 53"/>
                  <a:gd name="T2" fmla="*/ 6 w 86"/>
                  <a:gd name="T3" fmla="*/ 0 h 53"/>
                  <a:gd name="T4" fmla="*/ 15 w 86"/>
                  <a:gd name="T5" fmla="*/ 1 h 53"/>
                  <a:gd name="T6" fmla="*/ 28 w 86"/>
                  <a:gd name="T7" fmla="*/ 5 h 53"/>
                  <a:gd name="T8" fmla="*/ 42 w 86"/>
                  <a:gd name="T9" fmla="*/ 11 h 53"/>
                  <a:gd name="T10" fmla="*/ 57 w 86"/>
                  <a:gd name="T11" fmla="*/ 20 h 53"/>
                  <a:gd name="T12" fmla="*/ 70 w 86"/>
                  <a:gd name="T13" fmla="*/ 31 h 53"/>
                  <a:gd name="T14" fmla="*/ 80 w 86"/>
                  <a:gd name="T15" fmla="*/ 42 h 53"/>
                  <a:gd name="T16" fmla="*/ 86 w 86"/>
                  <a:gd name="T17" fmla="*/ 53 h 53"/>
                  <a:gd name="T18" fmla="*/ 76 w 86"/>
                  <a:gd name="T19" fmla="*/ 48 h 53"/>
                  <a:gd name="T20" fmla="*/ 65 w 86"/>
                  <a:gd name="T21" fmla="*/ 41 h 53"/>
                  <a:gd name="T22" fmla="*/ 49 w 86"/>
                  <a:gd name="T23" fmla="*/ 33 h 53"/>
                  <a:gd name="T24" fmla="*/ 33 w 86"/>
                  <a:gd name="T25" fmla="*/ 25 h 53"/>
                  <a:gd name="T26" fmla="*/ 20 w 86"/>
                  <a:gd name="T27" fmla="*/ 17 h 53"/>
                  <a:gd name="T28" fmla="*/ 8 w 86"/>
                  <a:gd name="T29" fmla="*/ 10 h 53"/>
                  <a:gd name="T30" fmla="*/ 2 w 86"/>
                  <a:gd name="T31" fmla="*/ 5 h 53"/>
                  <a:gd name="T32" fmla="*/ 0 w 86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53"/>
                  <a:gd name="T53" fmla="*/ 86 w 86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53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8" y="5"/>
                    </a:lnTo>
                    <a:lnTo>
                      <a:pt x="42" y="11"/>
                    </a:lnTo>
                    <a:lnTo>
                      <a:pt x="57" y="20"/>
                    </a:lnTo>
                    <a:lnTo>
                      <a:pt x="70" y="31"/>
                    </a:lnTo>
                    <a:lnTo>
                      <a:pt x="80" y="42"/>
                    </a:lnTo>
                    <a:lnTo>
                      <a:pt x="86" y="53"/>
                    </a:lnTo>
                    <a:lnTo>
                      <a:pt x="76" y="48"/>
                    </a:lnTo>
                    <a:lnTo>
                      <a:pt x="65" y="41"/>
                    </a:lnTo>
                    <a:lnTo>
                      <a:pt x="49" y="33"/>
                    </a:lnTo>
                    <a:lnTo>
                      <a:pt x="33" y="25"/>
                    </a:lnTo>
                    <a:lnTo>
                      <a:pt x="20" y="17"/>
                    </a:lnTo>
                    <a:lnTo>
                      <a:pt x="8" y="10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59" name="Freeform 75"/>
              <p:cNvSpPr>
                <a:spLocks/>
              </p:cNvSpPr>
              <p:nvPr/>
            </p:nvSpPr>
            <p:spPr bwMode="auto">
              <a:xfrm>
                <a:off x="1233" y="478"/>
                <a:ext cx="26" cy="7"/>
              </a:xfrm>
              <a:custGeom>
                <a:avLst/>
                <a:gdLst>
                  <a:gd name="T0" fmla="*/ 0 w 52"/>
                  <a:gd name="T1" fmla="*/ 3 h 14"/>
                  <a:gd name="T2" fmla="*/ 4 w 52"/>
                  <a:gd name="T3" fmla="*/ 1 h 14"/>
                  <a:gd name="T4" fmla="*/ 10 w 52"/>
                  <a:gd name="T5" fmla="*/ 0 h 14"/>
                  <a:gd name="T6" fmla="*/ 18 w 52"/>
                  <a:gd name="T7" fmla="*/ 0 h 14"/>
                  <a:gd name="T8" fmla="*/ 27 w 52"/>
                  <a:gd name="T9" fmla="*/ 0 h 14"/>
                  <a:gd name="T10" fmla="*/ 36 w 52"/>
                  <a:gd name="T11" fmla="*/ 2 h 14"/>
                  <a:gd name="T12" fmla="*/ 44 w 52"/>
                  <a:gd name="T13" fmla="*/ 4 h 14"/>
                  <a:gd name="T14" fmla="*/ 50 w 52"/>
                  <a:gd name="T15" fmla="*/ 9 h 14"/>
                  <a:gd name="T16" fmla="*/ 52 w 52"/>
                  <a:gd name="T17" fmla="*/ 14 h 14"/>
                  <a:gd name="T18" fmla="*/ 46 w 52"/>
                  <a:gd name="T19" fmla="*/ 10 h 14"/>
                  <a:gd name="T20" fmla="*/ 38 w 52"/>
                  <a:gd name="T21" fmla="*/ 8 h 14"/>
                  <a:gd name="T22" fmla="*/ 27 w 52"/>
                  <a:gd name="T23" fmla="*/ 8 h 14"/>
                  <a:gd name="T24" fmla="*/ 18 w 52"/>
                  <a:gd name="T25" fmla="*/ 8 h 14"/>
                  <a:gd name="T26" fmla="*/ 9 w 52"/>
                  <a:gd name="T27" fmla="*/ 8 h 14"/>
                  <a:gd name="T28" fmla="*/ 2 w 52"/>
                  <a:gd name="T29" fmla="*/ 8 h 14"/>
                  <a:gd name="T30" fmla="*/ 0 w 52"/>
                  <a:gd name="T31" fmla="*/ 7 h 14"/>
                  <a:gd name="T32" fmla="*/ 0 w 52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4"/>
                  <a:gd name="T53" fmla="*/ 52 w 5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4">
                    <a:moveTo>
                      <a:pt x="0" y="3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4" y="4"/>
                    </a:lnTo>
                    <a:lnTo>
                      <a:pt x="50" y="9"/>
                    </a:lnTo>
                    <a:lnTo>
                      <a:pt x="52" y="14"/>
                    </a:lnTo>
                    <a:lnTo>
                      <a:pt x="46" y="10"/>
                    </a:lnTo>
                    <a:lnTo>
                      <a:pt x="38" y="8"/>
                    </a:lnTo>
                    <a:lnTo>
                      <a:pt x="27" y="8"/>
                    </a:lnTo>
                    <a:lnTo>
                      <a:pt x="18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0" name="Freeform 76"/>
              <p:cNvSpPr>
                <a:spLocks/>
              </p:cNvSpPr>
              <p:nvPr/>
            </p:nvSpPr>
            <p:spPr bwMode="auto">
              <a:xfrm>
                <a:off x="1258" y="357"/>
                <a:ext cx="48" cy="35"/>
              </a:xfrm>
              <a:custGeom>
                <a:avLst/>
                <a:gdLst>
                  <a:gd name="T0" fmla="*/ 0 w 95"/>
                  <a:gd name="T1" fmla="*/ 1 h 71"/>
                  <a:gd name="T2" fmla="*/ 5 w 95"/>
                  <a:gd name="T3" fmla="*/ 0 h 71"/>
                  <a:gd name="T4" fmla="*/ 17 w 95"/>
                  <a:gd name="T5" fmla="*/ 3 h 71"/>
                  <a:gd name="T6" fmla="*/ 30 w 95"/>
                  <a:gd name="T7" fmla="*/ 11 h 71"/>
                  <a:gd name="T8" fmla="*/ 46 w 95"/>
                  <a:gd name="T9" fmla="*/ 20 h 71"/>
                  <a:gd name="T10" fmla="*/ 61 w 95"/>
                  <a:gd name="T11" fmla="*/ 32 h 71"/>
                  <a:gd name="T12" fmla="*/ 76 w 95"/>
                  <a:gd name="T13" fmla="*/ 45 h 71"/>
                  <a:gd name="T14" fmla="*/ 88 w 95"/>
                  <a:gd name="T15" fmla="*/ 58 h 71"/>
                  <a:gd name="T16" fmla="*/ 95 w 95"/>
                  <a:gd name="T17" fmla="*/ 71 h 71"/>
                  <a:gd name="T18" fmla="*/ 88 w 95"/>
                  <a:gd name="T19" fmla="*/ 66 h 71"/>
                  <a:gd name="T20" fmla="*/ 76 w 95"/>
                  <a:gd name="T21" fmla="*/ 57 h 71"/>
                  <a:gd name="T22" fmla="*/ 59 w 95"/>
                  <a:gd name="T23" fmla="*/ 46 h 71"/>
                  <a:gd name="T24" fmla="*/ 42 w 95"/>
                  <a:gd name="T25" fmla="*/ 35 h 71"/>
                  <a:gd name="T26" fmla="*/ 25 w 95"/>
                  <a:gd name="T27" fmla="*/ 25 h 71"/>
                  <a:gd name="T28" fmla="*/ 10 w 95"/>
                  <a:gd name="T29" fmla="*/ 15 h 71"/>
                  <a:gd name="T30" fmla="*/ 1 w 95"/>
                  <a:gd name="T31" fmla="*/ 6 h 71"/>
                  <a:gd name="T32" fmla="*/ 0 w 95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71"/>
                  <a:gd name="T53" fmla="*/ 95 w 9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71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0" y="11"/>
                    </a:lnTo>
                    <a:lnTo>
                      <a:pt x="46" y="20"/>
                    </a:lnTo>
                    <a:lnTo>
                      <a:pt x="61" y="32"/>
                    </a:lnTo>
                    <a:lnTo>
                      <a:pt x="76" y="45"/>
                    </a:lnTo>
                    <a:lnTo>
                      <a:pt x="88" y="58"/>
                    </a:lnTo>
                    <a:lnTo>
                      <a:pt x="95" y="71"/>
                    </a:lnTo>
                    <a:lnTo>
                      <a:pt x="88" y="66"/>
                    </a:lnTo>
                    <a:lnTo>
                      <a:pt x="76" y="57"/>
                    </a:lnTo>
                    <a:lnTo>
                      <a:pt x="59" y="46"/>
                    </a:lnTo>
                    <a:lnTo>
                      <a:pt x="42" y="35"/>
                    </a:lnTo>
                    <a:lnTo>
                      <a:pt x="25" y="25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1" name="Freeform 77"/>
              <p:cNvSpPr>
                <a:spLocks/>
              </p:cNvSpPr>
              <p:nvPr/>
            </p:nvSpPr>
            <p:spPr bwMode="auto">
              <a:xfrm>
                <a:off x="1249" y="383"/>
                <a:ext cx="55" cy="36"/>
              </a:xfrm>
              <a:custGeom>
                <a:avLst/>
                <a:gdLst>
                  <a:gd name="T0" fmla="*/ 0 w 110"/>
                  <a:gd name="T1" fmla="*/ 1 h 72"/>
                  <a:gd name="T2" fmla="*/ 7 w 110"/>
                  <a:gd name="T3" fmla="*/ 0 h 72"/>
                  <a:gd name="T4" fmla="*/ 20 w 110"/>
                  <a:gd name="T5" fmla="*/ 4 h 72"/>
                  <a:gd name="T6" fmla="*/ 37 w 110"/>
                  <a:gd name="T7" fmla="*/ 11 h 72"/>
                  <a:gd name="T8" fmla="*/ 55 w 110"/>
                  <a:gd name="T9" fmla="*/ 21 h 72"/>
                  <a:gd name="T10" fmla="*/ 74 w 110"/>
                  <a:gd name="T11" fmla="*/ 34 h 72"/>
                  <a:gd name="T12" fmla="*/ 91 w 110"/>
                  <a:gd name="T13" fmla="*/ 47 h 72"/>
                  <a:gd name="T14" fmla="*/ 104 w 110"/>
                  <a:gd name="T15" fmla="*/ 60 h 72"/>
                  <a:gd name="T16" fmla="*/ 110 w 110"/>
                  <a:gd name="T17" fmla="*/ 72 h 72"/>
                  <a:gd name="T18" fmla="*/ 103 w 110"/>
                  <a:gd name="T19" fmla="*/ 67 h 72"/>
                  <a:gd name="T20" fmla="*/ 88 w 110"/>
                  <a:gd name="T21" fmla="*/ 59 h 72"/>
                  <a:gd name="T22" fmla="*/ 69 w 110"/>
                  <a:gd name="T23" fmla="*/ 48 h 72"/>
                  <a:gd name="T24" fmla="*/ 49 w 110"/>
                  <a:gd name="T25" fmla="*/ 36 h 72"/>
                  <a:gd name="T26" fmla="*/ 29 w 110"/>
                  <a:gd name="T27" fmla="*/ 24 h 72"/>
                  <a:gd name="T28" fmla="*/ 14 w 110"/>
                  <a:gd name="T29" fmla="*/ 14 h 72"/>
                  <a:gd name="T30" fmla="*/ 3 w 110"/>
                  <a:gd name="T31" fmla="*/ 6 h 72"/>
                  <a:gd name="T32" fmla="*/ 0 w 11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72"/>
                  <a:gd name="T53" fmla="*/ 110 w 11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72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4" y="34"/>
                    </a:lnTo>
                    <a:lnTo>
                      <a:pt x="91" y="47"/>
                    </a:lnTo>
                    <a:lnTo>
                      <a:pt x="104" y="60"/>
                    </a:lnTo>
                    <a:lnTo>
                      <a:pt x="110" y="72"/>
                    </a:lnTo>
                    <a:lnTo>
                      <a:pt x="103" y="67"/>
                    </a:lnTo>
                    <a:lnTo>
                      <a:pt x="88" y="59"/>
                    </a:lnTo>
                    <a:lnTo>
                      <a:pt x="69" y="48"/>
                    </a:lnTo>
                    <a:lnTo>
                      <a:pt x="49" y="36"/>
                    </a:lnTo>
                    <a:lnTo>
                      <a:pt x="29" y="24"/>
                    </a:lnTo>
                    <a:lnTo>
                      <a:pt x="14" y="14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2" name="Freeform 78"/>
              <p:cNvSpPr>
                <a:spLocks/>
              </p:cNvSpPr>
              <p:nvPr/>
            </p:nvSpPr>
            <p:spPr bwMode="auto">
              <a:xfrm>
                <a:off x="1240" y="429"/>
                <a:ext cx="53" cy="27"/>
              </a:xfrm>
              <a:custGeom>
                <a:avLst/>
                <a:gdLst>
                  <a:gd name="T0" fmla="*/ 0 w 106"/>
                  <a:gd name="T1" fmla="*/ 1 h 54"/>
                  <a:gd name="T2" fmla="*/ 5 w 106"/>
                  <a:gd name="T3" fmla="*/ 0 h 54"/>
                  <a:gd name="T4" fmla="*/ 17 w 106"/>
                  <a:gd name="T5" fmla="*/ 2 h 54"/>
                  <a:gd name="T6" fmla="*/ 33 w 106"/>
                  <a:gd name="T7" fmla="*/ 7 h 54"/>
                  <a:gd name="T8" fmla="*/ 51 w 106"/>
                  <a:gd name="T9" fmla="*/ 13 h 54"/>
                  <a:gd name="T10" fmla="*/ 68 w 106"/>
                  <a:gd name="T11" fmla="*/ 22 h 54"/>
                  <a:gd name="T12" fmla="*/ 85 w 106"/>
                  <a:gd name="T13" fmla="*/ 31 h 54"/>
                  <a:gd name="T14" fmla="*/ 98 w 106"/>
                  <a:gd name="T15" fmla="*/ 42 h 54"/>
                  <a:gd name="T16" fmla="*/ 106 w 106"/>
                  <a:gd name="T17" fmla="*/ 54 h 54"/>
                  <a:gd name="T18" fmla="*/ 96 w 106"/>
                  <a:gd name="T19" fmla="*/ 49 h 54"/>
                  <a:gd name="T20" fmla="*/ 81 w 106"/>
                  <a:gd name="T21" fmla="*/ 42 h 54"/>
                  <a:gd name="T22" fmla="*/ 63 w 106"/>
                  <a:gd name="T23" fmla="*/ 35 h 54"/>
                  <a:gd name="T24" fmla="*/ 43 w 106"/>
                  <a:gd name="T25" fmla="*/ 26 h 54"/>
                  <a:gd name="T26" fmla="*/ 26 w 106"/>
                  <a:gd name="T27" fmla="*/ 18 h 54"/>
                  <a:gd name="T28" fmla="*/ 12 w 106"/>
                  <a:gd name="T29" fmla="*/ 11 h 54"/>
                  <a:gd name="T30" fmla="*/ 1 w 106"/>
                  <a:gd name="T31" fmla="*/ 5 h 54"/>
                  <a:gd name="T32" fmla="*/ 0 w 106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54"/>
                  <a:gd name="T53" fmla="*/ 106 w 10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5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3"/>
                    </a:lnTo>
                    <a:lnTo>
                      <a:pt x="68" y="22"/>
                    </a:lnTo>
                    <a:lnTo>
                      <a:pt x="85" y="31"/>
                    </a:lnTo>
                    <a:lnTo>
                      <a:pt x="98" y="42"/>
                    </a:lnTo>
                    <a:lnTo>
                      <a:pt x="106" y="54"/>
                    </a:lnTo>
                    <a:lnTo>
                      <a:pt x="96" y="49"/>
                    </a:lnTo>
                    <a:lnTo>
                      <a:pt x="81" y="42"/>
                    </a:lnTo>
                    <a:lnTo>
                      <a:pt x="63" y="35"/>
                    </a:lnTo>
                    <a:lnTo>
                      <a:pt x="43" y="26"/>
                    </a:lnTo>
                    <a:lnTo>
                      <a:pt x="26" y="18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3" name="Freeform 79"/>
              <p:cNvSpPr>
                <a:spLocks/>
              </p:cNvSpPr>
              <p:nvPr/>
            </p:nvSpPr>
            <p:spPr bwMode="auto">
              <a:xfrm>
                <a:off x="1239" y="448"/>
                <a:ext cx="39" cy="27"/>
              </a:xfrm>
              <a:custGeom>
                <a:avLst/>
                <a:gdLst>
                  <a:gd name="T0" fmla="*/ 0 w 77"/>
                  <a:gd name="T1" fmla="*/ 0 h 54"/>
                  <a:gd name="T2" fmla="*/ 5 w 77"/>
                  <a:gd name="T3" fmla="*/ 0 h 54"/>
                  <a:gd name="T4" fmla="*/ 16 w 77"/>
                  <a:gd name="T5" fmla="*/ 3 h 54"/>
                  <a:gd name="T6" fmla="*/ 27 w 77"/>
                  <a:gd name="T7" fmla="*/ 11 h 54"/>
                  <a:gd name="T8" fmla="*/ 42 w 77"/>
                  <a:gd name="T9" fmla="*/ 19 h 54"/>
                  <a:gd name="T10" fmla="*/ 56 w 77"/>
                  <a:gd name="T11" fmla="*/ 29 h 54"/>
                  <a:gd name="T12" fmla="*/ 67 w 77"/>
                  <a:gd name="T13" fmla="*/ 40 h 54"/>
                  <a:gd name="T14" fmla="*/ 74 w 77"/>
                  <a:gd name="T15" fmla="*/ 47 h 54"/>
                  <a:gd name="T16" fmla="*/ 77 w 77"/>
                  <a:gd name="T17" fmla="*/ 54 h 54"/>
                  <a:gd name="T18" fmla="*/ 71 w 77"/>
                  <a:gd name="T19" fmla="*/ 49 h 54"/>
                  <a:gd name="T20" fmla="*/ 60 w 77"/>
                  <a:gd name="T21" fmla="*/ 43 h 54"/>
                  <a:gd name="T22" fmla="*/ 47 w 77"/>
                  <a:gd name="T23" fmla="*/ 35 h 54"/>
                  <a:gd name="T24" fmla="*/ 34 w 77"/>
                  <a:gd name="T25" fmla="*/ 27 h 54"/>
                  <a:gd name="T26" fmla="*/ 21 w 77"/>
                  <a:gd name="T27" fmla="*/ 19 h 54"/>
                  <a:gd name="T28" fmla="*/ 10 w 77"/>
                  <a:gd name="T29" fmla="*/ 11 h 54"/>
                  <a:gd name="T30" fmla="*/ 2 w 77"/>
                  <a:gd name="T31" fmla="*/ 4 h 54"/>
                  <a:gd name="T32" fmla="*/ 0 w 7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4"/>
                  <a:gd name="T53" fmla="*/ 77 w 7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4">
                    <a:moveTo>
                      <a:pt x="0" y="0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27" y="11"/>
                    </a:lnTo>
                    <a:lnTo>
                      <a:pt x="42" y="19"/>
                    </a:lnTo>
                    <a:lnTo>
                      <a:pt x="56" y="29"/>
                    </a:lnTo>
                    <a:lnTo>
                      <a:pt x="67" y="40"/>
                    </a:lnTo>
                    <a:lnTo>
                      <a:pt x="74" y="47"/>
                    </a:lnTo>
                    <a:lnTo>
                      <a:pt x="77" y="54"/>
                    </a:lnTo>
                    <a:lnTo>
                      <a:pt x="71" y="49"/>
                    </a:lnTo>
                    <a:lnTo>
                      <a:pt x="60" y="43"/>
                    </a:lnTo>
                    <a:lnTo>
                      <a:pt x="47" y="35"/>
                    </a:lnTo>
                    <a:lnTo>
                      <a:pt x="34" y="27"/>
                    </a:lnTo>
                    <a:lnTo>
                      <a:pt x="21" y="19"/>
                    </a:lnTo>
                    <a:lnTo>
                      <a:pt x="10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4" name="Freeform 80"/>
              <p:cNvSpPr>
                <a:spLocks/>
              </p:cNvSpPr>
              <p:nvPr/>
            </p:nvSpPr>
            <p:spPr bwMode="auto">
              <a:xfrm>
                <a:off x="1244" y="468"/>
                <a:ext cx="29" cy="11"/>
              </a:xfrm>
              <a:custGeom>
                <a:avLst/>
                <a:gdLst>
                  <a:gd name="T0" fmla="*/ 0 w 58"/>
                  <a:gd name="T1" fmla="*/ 2 h 21"/>
                  <a:gd name="T2" fmla="*/ 3 w 58"/>
                  <a:gd name="T3" fmla="*/ 0 h 21"/>
                  <a:gd name="T4" fmla="*/ 10 w 58"/>
                  <a:gd name="T5" fmla="*/ 0 h 21"/>
                  <a:gd name="T6" fmla="*/ 20 w 58"/>
                  <a:gd name="T7" fmla="*/ 1 h 21"/>
                  <a:gd name="T8" fmla="*/ 30 w 58"/>
                  <a:gd name="T9" fmla="*/ 3 h 21"/>
                  <a:gd name="T10" fmla="*/ 41 w 58"/>
                  <a:gd name="T11" fmla="*/ 6 h 21"/>
                  <a:gd name="T12" fmla="*/ 48 w 58"/>
                  <a:gd name="T13" fmla="*/ 10 h 21"/>
                  <a:gd name="T14" fmla="*/ 55 w 58"/>
                  <a:gd name="T15" fmla="*/ 16 h 21"/>
                  <a:gd name="T16" fmla="*/ 58 w 58"/>
                  <a:gd name="T17" fmla="*/ 21 h 21"/>
                  <a:gd name="T18" fmla="*/ 51 w 58"/>
                  <a:gd name="T19" fmla="*/ 17 h 21"/>
                  <a:gd name="T20" fmla="*/ 42 w 58"/>
                  <a:gd name="T21" fmla="*/ 14 h 21"/>
                  <a:gd name="T22" fmla="*/ 31 w 58"/>
                  <a:gd name="T23" fmla="*/ 12 h 21"/>
                  <a:gd name="T24" fmla="*/ 21 w 58"/>
                  <a:gd name="T25" fmla="*/ 9 h 21"/>
                  <a:gd name="T26" fmla="*/ 10 w 58"/>
                  <a:gd name="T27" fmla="*/ 8 h 21"/>
                  <a:gd name="T28" fmla="*/ 4 w 58"/>
                  <a:gd name="T29" fmla="*/ 7 h 21"/>
                  <a:gd name="T30" fmla="*/ 0 w 58"/>
                  <a:gd name="T31" fmla="*/ 5 h 21"/>
                  <a:gd name="T32" fmla="*/ 0 w 58"/>
                  <a:gd name="T33" fmla="*/ 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1"/>
                  <a:gd name="T53" fmla="*/ 58 w 5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1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6"/>
                    </a:lnTo>
                    <a:lnTo>
                      <a:pt x="48" y="10"/>
                    </a:lnTo>
                    <a:lnTo>
                      <a:pt x="55" y="16"/>
                    </a:lnTo>
                    <a:lnTo>
                      <a:pt x="58" y="21"/>
                    </a:lnTo>
                    <a:lnTo>
                      <a:pt x="51" y="17"/>
                    </a:lnTo>
                    <a:lnTo>
                      <a:pt x="42" y="14"/>
                    </a:lnTo>
                    <a:lnTo>
                      <a:pt x="31" y="12"/>
                    </a:lnTo>
                    <a:lnTo>
                      <a:pt x="21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5" name="Freeform 81"/>
              <p:cNvSpPr>
                <a:spLocks/>
              </p:cNvSpPr>
              <p:nvPr/>
            </p:nvSpPr>
            <p:spPr bwMode="auto">
              <a:xfrm>
                <a:off x="1277" y="328"/>
                <a:ext cx="23" cy="21"/>
              </a:xfrm>
              <a:custGeom>
                <a:avLst/>
                <a:gdLst>
                  <a:gd name="T0" fmla="*/ 46 w 46"/>
                  <a:gd name="T1" fmla="*/ 43 h 43"/>
                  <a:gd name="T2" fmla="*/ 42 w 46"/>
                  <a:gd name="T3" fmla="*/ 41 h 43"/>
                  <a:gd name="T4" fmla="*/ 36 w 46"/>
                  <a:gd name="T5" fmla="*/ 35 h 43"/>
                  <a:gd name="T6" fmla="*/ 27 w 46"/>
                  <a:gd name="T7" fmla="*/ 30 h 43"/>
                  <a:gd name="T8" fmla="*/ 18 w 46"/>
                  <a:gd name="T9" fmla="*/ 23 h 43"/>
                  <a:gd name="T10" fmla="*/ 10 w 46"/>
                  <a:gd name="T11" fmla="*/ 17 h 43"/>
                  <a:gd name="T12" fmla="*/ 3 w 46"/>
                  <a:gd name="T13" fmla="*/ 10 h 43"/>
                  <a:gd name="T14" fmla="*/ 0 w 46"/>
                  <a:gd name="T15" fmla="*/ 5 h 43"/>
                  <a:gd name="T16" fmla="*/ 3 w 46"/>
                  <a:gd name="T17" fmla="*/ 1 h 43"/>
                  <a:gd name="T18" fmla="*/ 8 w 46"/>
                  <a:gd name="T19" fmla="*/ 0 h 43"/>
                  <a:gd name="T20" fmla="*/ 14 w 46"/>
                  <a:gd name="T21" fmla="*/ 3 h 43"/>
                  <a:gd name="T22" fmla="*/ 20 w 46"/>
                  <a:gd name="T23" fmla="*/ 8 h 43"/>
                  <a:gd name="T24" fmla="*/ 27 w 46"/>
                  <a:gd name="T25" fmla="*/ 15 h 43"/>
                  <a:gd name="T26" fmla="*/ 32 w 46"/>
                  <a:gd name="T27" fmla="*/ 23 h 43"/>
                  <a:gd name="T28" fmla="*/ 38 w 46"/>
                  <a:gd name="T29" fmla="*/ 31 h 43"/>
                  <a:gd name="T30" fmla="*/ 42 w 46"/>
                  <a:gd name="T31" fmla="*/ 38 h 43"/>
                  <a:gd name="T32" fmla="*/ 46 w 46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43"/>
                  <a:gd name="T53" fmla="*/ 46 w 4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43">
                    <a:moveTo>
                      <a:pt x="46" y="43"/>
                    </a:moveTo>
                    <a:lnTo>
                      <a:pt x="42" y="41"/>
                    </a:lnTo>
                    <a:lnTo>
                      <a:pt x="36" y="35"/>
                    </a:lnTo>
                    <a:lnTo>
                      <a:pt x="27" y="30"/>
                    </a:lnTo>
                    <a:lnTo>
                      <a:pt x="18" y="23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3"/>
                    </a:lnTo>
                    <a:lnTo>
                      <a:pt x="38" y="31"/>
                    </a:lnTo>
                    <a:lnTo>
                      <a:pt x="42" y="38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6" name="Freeform 82"/>
              <p:cNvSpPr>
                <a:spLocks/>
              </p:cNvSpPr>
              <p:nvPr/>
            </p:nvSpPr>
            <p:spPr bwMode="auto">
              <a:xfrm>
                <a:off x="1295" y="320"/>
                <a:ext cx="6" cy="25"/>
              </a:xfrm>
              <a:custGeom>
                <a:avLst/>
                <a:gdLst>
                  <a:gd name="T0" fmla="*/ 8 w 12"/>
                  <a:gd name="T1" fmla="*/ 50 h 50"/>
                  <a:gd name="T2" fmla="*/ 9 w 12"/>
                  <a:gd name="T3" fmla="*/ 40 h 50"/>
                  <a:gd name="T4" fmla="*/ 12 w 12"/>
                  <a:gd name="T5" fmla="*/ 23 h 50"/>
                  <a:gd name="T6" fmla="*/ 12 w 12"/>
                  <a:gd name="T7" fmla="*/ 7 h 50"/>
                  <a:gd name="T8" fmla="*/ 7 w 12"/>
                  <a:gd name="T9" fmla="*/ 0 h 50"/>
                  <a:gd name="T10" fmla="*/ 0 w 12"/>
                  <a:gd name="T11" fmla="*/ 6 h 50"/>
                  <a:gd name="T12" fmla="*/ 1 w 12"/>
                  <a:gd name="T13" fmla="*/ 20 h 50"/>
                  <a:gd name="T14" fmla="*/ 4 w 12"/>
                  <a:gd name="T15" fmla="*/ 37 h 50"/>
                  <a:gd name="T16" fmla="*/ 8 w 12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0"/>
                  <a:gd name="T29" fmla="*/ 12 w 1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0">
                    <a:moveTo>
                      <a:pt x="8" y="50"/>
                    </a:moveTo>
                    <a:lnTo>
                      <a:pt x="9" y="40"/>
                    </a:lnTo>
                    <a:lnTo>
                      <a:pt x="12" y="23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7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7" name="Freeform 83"/>
              <p:cNvSpPr>
                <a:spLocks/>
              </p:cNvSpPr>
              <p:nvPr/>
            </p:nvSpPr>
            <p:spPr bwMode="auto">
              <a:xfrm>
                <a:off x="1299" y="326"/>
                <a:ext cx="26" cy="24"/>
              </a:xfrm>
              <a:custGeom>
                <a:avLst/>
                <a:gdLst>
                  <a:gd name="T0" fmla="*/ 0 w 52"/>
                  <a:gd name="T1" fmla="*/ 47 h 47"/>
                  <a:gd name="T2" fmla="*/ 5 w 52"/>
                  <a:gd name="T3" fmla="*/ 40 h 47"/>
                  <a:gd name="T4" fmla="*/ 12 w 52"/>
                  <a:gd name="T5" fmla="*/ 33 h 47"/>
                  <a:gd name="T6" fmla="*/ 20 w 52"/>
                  <a:gd name="T7" fmla="*/ 24 h 47"/>
                  <a:gd name="T8" fmla="*/ 28 w 52"/>
                  <a:gd name="T9" fmla="*/ 16 h 47"/>
                  <a:gd name="T10" fmla="*/ 35 w 52"/>
                  <a:gd name="T11" fmla="*/ 8 h 47"/>
                  <a:gd name="T12" fmla="*/ 43 w 52"/>
                  <a:gd name="T13" fmla="*/ 3 h 47"/>
                  <a:gd name="T14" fmla="*/ 48 w 52"/>
                  <a:gd name="T15" fmla="*/ 0 h 47"/>
                  <a:gd name="T16" fmla="*/ 52 w 52"/>
                  <a:gd name="T17" fmla="*/ 1 h 47"/>
                  <a:gd name="T18" fmla="*/ 52 w 52"/>
                  <a:gd name="T19" fmla="*/ 5 h 47"/>
                  <a:gd name="T20" fmla="*/ 48 w 52"/>
                  <a:gd name="T21" fmla="*/ 10 h 47"/>
                  <a:gd name="T22" fmla="*/ 41 w 52"/>
                  <a:gd name="T23" fmla="*/ 17 h 47"/>
                  <a:gd name="T24" fmla="*/ 33 w 52"/>
                  <a:gd name="T25" fmla="*/ 24 h 47"/>
                  <a:gd name="T26" fmla="*/ 22 w 52"/>
                  <a:gd name="T27" fmla="*/ 31 h 47"/>
                  <a:gd name="T28" fmla="*/ 13 w 52"/>
                  <a:gd name="T29" fmla="*/ 37 h 47"/>
                  <a:gd name="T30" fmla="*/ 5 w 52"/>
                  <a:gd name="T31" fmla="*/ 43 h 47"/>
                  <a:gd name="T32" fmla="*/ 0 w 52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7"/>
                  <a:gd name="T53" fmla="*/ 52 w 52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7">
                    <a:moveTo>
                      <a:pt x="0" y="47"/>
                    </a:moveTo>
                    <a:lnTo>
                      <a:pt x="5" y="40"/>
                    </a:lnTo>
                    <a:lnTo>
                      <a:pt x="12" y="33"/>
                    </a:lnTo>
                    <a:lnTo>
                      <a:pt x="20" y="24"/>
                    </a:lnTo>
                    <a:lnTo>
                      <a:pt x="28" y="16"/>
                    </a:lnTo>
                    <a:lnTo>
                      <a:pt x="35" y="8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5"/>
                    </a:lnTo>
                    <a:lnTo>
                      <a:pt x="48" y="1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2" y="31"/>
                    </a:lnTo>
                    <a:lnTo>
                      <a:pt x="13" y="37"/>
                    </a:lnTo>
                    <a:lnTo>
                      <a:pt x="5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8" name="Freeform 84"/>
              <p:cNvSpPr>
                <a:spLocks/>
              </p:cNvSpPr>
              <p:nvPr/>
            </p:nvSpPr>
            <p:spPr bwMode="auto">
              <a:xfrm>
                <a:off x="1277" y="473"/>
                <a:ext cx="38" cy="7"/>
              </a:xfrm>
              <a:custGeom>
                <a:avLst/>
                <a:gdLst>
                  <a:gd name="T0" fmla="*/ 0 w 76"/>
                  <a:gd name="T1" fmla="*/ 2 h 15"/>
                  <a:gd name="T2" fmla="*/ 9 w 76"/>
                  <a:gd name="T3" fmla="*/ 1 h 15"/>
                  <a:gd name="T4" fmla="*/ 19 w 76"/>
                  <a:gd name="T5" fmla="*/ 1 h 15"/>
                  <a:gd name="T6" fmla="*/ 33 w 76"/>
                  <a:gd name="T7" fmla="*/ 0 h 15"/>
                  <a:gd name="T8" fmla="*/ 44 w 76"/>
                  <a:gd name="T9" fmla="*/ 0 h 15"/>
                  <a:gd name="T10" fmla="*/ 56 w 76"/>
                  <a:gd name="T11" fmla="*/ 0 h 15"/>
                  <a:gd name="T12" fmla="*/ 67 w 76"/>
                  <a:gd name="T13" fmla="*/ 2 h 15"/>
                  <a:gd name="T14" fmla="*/ 73 w 76"/>
                  <a:gd name="T15" fmla="*/ 6 h 15"/>
                  <a:gd name="T16" fmla="*/ 76 w 76"/>
                  <a:gd name="T17" fmla="*/ 10 h 15"/>
                  <a:gd name="T18" fmla="*/ 73 w 76"/>
                  <a:gd name="T19" fmla="*/ 14 h 15"/>
                  <a:gd name="T20" fmla="*/ 67 w 76"/>
                  <a:gd name="T21" fmla="*/ 15 h 15"/>
                  <a:gd name="T22" fmla="*/ 57 w 76"/>
                  <a:gd name="T23" fmla="*/ 14 h 15"/>
                  <a:gd name="T24" fmla="*/ 46 w 76"/>
                  <a:gd name="T25" fmla="*/ 12 h 15"/>
                  <a:gd name="T26" fmla="*/ 33 w 76"/>
                  <a:gd name="T27" fmla="*/ 10 h 15"/>
                  <a:gd name="T28" fmla="*/ 21 w 76"/>
                  <a:gd name="T29" fmla="*/ 7 h 15"/>
                  <a:gd name="T30" fmla="*/ 9 w 76"/>
                  <a:gd name="T31" fmla="*/ 4 h 15"/>
                  <a:gd name="T32" fmla="*/ 0 w 7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5"/>
                  <a:gd name="T53" fmla="*/ 76 w 7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5">
                    <a:moveTo>
                      <a:pt x="0" y="2"/>
                    </a:moveTo>
                    <a:lnTo>
                      <a:pt x="9" y="1"/>
                    </a:lnTo>
                    <a:lnTo>
                      <a:pt x="19" y="1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2"/>
                    </a:lnTo>
                    <a:lnTo>
                      <a:pt x="73" y="6"/>
                    </a:lnTo>
                    <a:lnTo>
                      <a:pt x="76" y="10"/>
                    </a:lnTo>
                    <a:lnTo>
                      <a:pt x="73" y="14"/>
                    </a:lnTo>
                    <a:lnTo>
                      <a:pt x="67" y="15"/>
                    </a:lnTo>
                    <a:lnTo>
                      <a:pt x="57" y="14"/>
                    </a:lnTo>
                    <a:lnTo>
                      <a:pt x="46" y="12"/>
                    </a:lnTo>
                    <a:lnTo>
                      <a:pt x="33" y="10"/>
                    </a:lnTo>
                    <a:lnTo>
                      <a:pt x="21" y="7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69" name="Freeform 85"/>
              <p:cNvSpPr>
                <a:spLocks/>
              </p:cNvSpPr>
              <p:nvPr/>
            </p:nvSpPr>
            <p:spPr bwMode="auto">
              <a:xfrm>
                <a:off x="1270" y="479"/>
                <a:ext cx="37" cy="15"/>
              </a:xfrm>
              <a:custGeom>
                <a:avLst/>
                <a:gdLst>
                  <a:gd name="T0" fmla="*/ 0 w 74"/>
                  <a:gd name="T1" fmla="*/ 0 h 30"/>
                  <a:gd name="T2" fmla="*/ 8 w 74"/>
                  <a:gd name="T3" fmla="*/ 1 h 30"/>
                  <a:gd name="T4" fmla="*/ 19 w 74"/>
                  <a:gd name="T5" fmla="*/ 2 h 30"/>
                  <a:gd name="T6" fmla="*/ 31 w 74"/>
                  <a:gd name="T7" fmla="*/ 6 h 30"/>
                  <a:gd name="T8" fmla="*/ 42 w 74"/>
                  <a:gd name="T9" fmla="*/ 9 h 30"/>
                  <a:gd name="T10" fmla="*/ 54 w 74"/>
                  <a:gd name="T11" fmla="*/ 13 h 30"/>
                  <a:gd name="T12" fmla="*/ 65 w 74"/>
                  <a:gd name="T13" fmla="*/ 17 h 30"/>
                  <a:gd name="T14" fmla="*/ 71 w 74"/>
                  <a:gd name="T15" fmla="*/ 22 h 30"/>
                  <a:gd name="T16" fmla="*/ 74 w 74"/>
                  <a:gd name="T17" fmla="*/ 27 h 30"/>
                  <a:gd name="T18" fmla="*/ 71 w 74"/>
                  <a:gd name="T19" fmla="*/ 30 h 30"/>
                  <a:gd name="T20" fmla="*/ 63 w 74"/>
                  <a:gd name="T21" fmla="*/ 29 h 30"/>
                  <a:gd name="T22" fmla="*/ 53 w 74"/>
                  <a:gd name="T23" fmla="*/ 26 h 30"/>
                  <a:gd name="T24" fmla="*/ 41 w 74"/>
                  <a:gd name="T25" fmla="*/ 21 h 30"/>
                  <a:gd name="T26" fmla="*/ 28 w 74"/>
                  <a:gd name="T27" fmla="*/ 15 h 30"/>
                  <a:gd name="T28" fmla="*/ 16 w 74"/>
                  <a:gd name="T29" fmla="*/ 9 h 30"/>
                  <a:gd name="T30" fmla="*/ 6 w 74"/>
                  <a:gd name="T31" fmla="*/ 3 h 30"/>
                  <a:gd name="T32" fmla="*/ 0 w 7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0"/>
                  <a:gd name="T53" fmla="*/ 74 w 7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0">
                    <a:moveTo>
                      <a:pt x="0" y="0"/>
                    </a:moveTo>
                    <a:lnTo>
                      <a:pt x="8" y="1"/>
                    </a:lnTo>
                    <a:lnTo>
                      <a:pt x="19" y="2"/>
                    </a:lnTo>
                    <a:lnTo>
                      <a:pt x="31" y="6"/>
                    </a:lnTo>
                    <a:lnTo>
                      <a:pt x="42" y="9"/>
                    </a:lnTo>
                    <a:lnTo>
                      <a:pt x="54" y="13"/>
                    </a:lnTo>
                    <a:lnTo>
                      <a:pt x="65" y="17"/>
                    </a:lnTo>
                    <a:lnTo>
                      <a:pt x="71" y="22"/>
                    </a:lnTo>
                    <a:lnTo>
                      <a:pt x="74" y="27"/>
                    </a:lnTo>
                    <a:lnTo>
                      <a:pt x="71" y="30"/>
                    </a:lnTo>
                    <a:lnTo>
                      <a:pt x="63" y="29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28" y="15"/>
                    </a:lnTo>
                    <a:lnTo>
                      <a:pt x="16" y="9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0" name="Freeform 86"/>
              <p:cNvSpPr>
                <a:spLocks/>
              </p:cNvSpPr>
              <p:nvPr/>
            </p:nvSpPr>
            <p:spPr bwMode="auto">
              <a:xfrm>
                <a:off x="1279" y="460"/>
                <a:ext cx="37" cy="7"/>
              </a:xfrm>
              <a:custGeom>
                <a:avLst/>
                <a:gdLst>
                  <a:gd name="T0" fmla="*/ 0 w 73"/>
                  <a:gd name="T1" fmla="*/ 8 h 16"/>
                  <a:gd name="T2" fmla="*/ 4 w 73"/>
                  <a:gd name="T3" fmla="*/ 6 h 16"/>
                  <a:gd name="T4" fmla="*/ 12 w 73"/>
                  <a:gd name="T5" fmla="*/ 3 h 16"/>
                  <a:gd name="T6" fmla="*/ 22 w 73"/>
                  <a:gd name="T7" fmla="*/ 2 h 16"/>
                  <a:gd name="T8" fmla="*/ 35 w 73"/>
                  <a:gd name="T9" fmla="*/ 0 h 16"/>
                  <a:gd name="T10" fmla="*/ 48 w 73"/>
                  <a:gd name="T11" fmla="*/ 0 h 16"/>
                  <a:gd name="T12" fmla="*/ 59 w 73"/>
                  <a:gd name="T13" fmla="*/ 3 h 16"/>
                  <a:gd name="T14" fmla="*/ 68 w 73"/>
                  <a:gd name="T15" fmla="*/ 6 h 16"/>
                  <a:gd name="T16" fmla="*/ 73 w 73"/>
                  <a:gd name="T17" fmla="*/ 10 h 16"/>
                  <a:gd name="T18" fmla="*/ 73 w 73"/>
                  <a:gd name="T19" fmla="*/ 14 h 16"/>
                  <a:gd name="T20" fmla="*/ 68 w 73"/>
                  <a:gd name="T21" fmla="*/ 16 h 16"/>
                  <a:gd name="T22" fmla="*/ 59 w 73"/>
                  <a:gd name="T23" fmla="*/ 16 h 16"/>
                  <a:gd name="T24" fmla="*/ 47 w 73"/>
                  <a:gd name="T25" fmla="*/ 13 h 16"/>
                  <a:gd name="T26" fmla="*/ 34 w 73"/>
                  <a:gd name="T27" fmla="*/ 12 h 16"/>
                  <a:gd name="T28" fmla="*/ 21 w 73"/>
                  <a:gd name="T29" fmla="*/ 10 h 16"/>
                  <a:gd name="T30" fmla="*/ 9 w 73"/>
                  <a:gd name="T31" fmla="*/ 8 h 16"/>
                  <a:gd name="T32" fmla="*/ 0 w 73"/>
                  <a:gd name="T33" fmla="*/ 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6"/>
                  <a:gd name="T53" fmla="*/ 73 w 7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6">
                    <a:moveTo>
                      <a:pt x="0" y="8"/>
                    </a:moveTo>
                    <a:lnTo>
                      <a:pt x="4" y="6"/>
                    </a:lnTo>
                    <a:lnTo>
                      <a:pt x="12" y="3"/>
                    </a:lnTo>
                    <a:lnTo>
                      <a:pt x="22" y="2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47" y="13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1" name="Freeform 87"/>
              <p:cNvSpPr>
                <a:spLocks/>
              </p:cNvSpPr>
              <p:nvPr/>
            </p:nvSpPr>
            <p:spPr bwMode="auto">
              <a:xfrm>
                <a:off x="1287" y="449"/>
                <a:ext cx="39" cy="5"/>
              </a:xfrm>
              <a:custGeom>
                <a:avLst/>
                <a:gdLst>
                  <a:gd name="T0" fmla="*/ 0 w 78"/>
                  <a:gd name="T1" fmla="*/ 10 h 11"/>
                  <a:gd name="T2" fmla="*/ 6 w 78"/>
                  <a:gd name="T3" fmla="*/ 7 h 11"/>
                  <a:gd name="T4" fmla="*/ 16 w 78"/>
                  <a:gd name="T5" fmla="*/ 4 h 11"/>
                  <a:gd name="T6" fmla="*/ 28 w 78"/>
                  <a:gd name="T7" fmla="*/ 2 h 11"/>
                  <a:gd name="T8" fmla="*/ 41 w 78"/>
                  <a:gd name="T9" fmla="*/ 1 h 11"/>
                  <a:gd name="T10" fmla="*/ 53 w 78"/>
                  <a:gd name="T11" fmla="*/ 0 h 11"/>
                  <a:gd name="T12" fmla="*/ 65 w 78"/>
                  <a:gd name="T13" fmla="*/ 0 h 11"/>
                  <a:gd name="T14" fmla="*/ 74 w 78"/>
                  <a:gd name="T15" fmla="*/ 2 h 11"/>
                  <a:gd name="T16" fmla="*/ 78 w 78"/>
                  <a:gd name="T17" fmla="*/ 5 h 11"/>
                  <a:gd name="T18" fmla="*/ 78 w 78"/>
                  <a:gd name="T19" fmla="*/ 9 h 11"/>
                  <a:gd name="T20" fmla="*/ 72 w 78"/>
                  <a:gd name="T21" fmla="*/ 10 h 11"/>
                  <a:gd name="T22" fmla="*/ 63 w 78"/>
                  <a:gd name="T23" fmla="*/ 11 h 11"/>
                  <a:gd name="T24" fmla="*/ 52 w 78"/>
                  <a:gd name="T25" fmla="*/ 11 h 11"/>
                  <a:gd name="T26" fmla="*/ 38 w 78"/>
                  <a:gd name="T27" fmla="*/ 10 h 11"/>
                  <a:gd name="T28" fmla="*/ 25 w 78"/>
                  <a:gd name="T29" fmla="*/ 10 h 11"/>
                  <a:gd name="T30" fmla="*/ 12 w 78"/>
                  <a:gd name="T31" fmla="*/ 9 h 11"/>
                  <a:gd name="T32" fmla="*/ 0 w 78"/>
                  <a:gd name="T33" fmla="*/ 1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1"/>
                  <a:gd name="T53" fmla="*/ 78 w 7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1">
                    <a:moveTo>
                      <a:pt x="0" y="10"/>
                    </a:moveTo>
                    <a:lnTo>
                      <a:pt x="6" y="7"/>
                    </a:lnTo>
                    <a:lnTo>
                      <a:pt x="16" y="4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2" y="10"/>
                    </a:lnTo>
                    <a:lnTo>
                      <a:pt x="63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25" y="10"/>
                    </a:lnTo>
                    <a:lnTo>
                      <a:pt x="1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2" name="Freeform 88"/>
              <p:cNvSpPr>
                <a:spLocks/>
              </p:cNvSpPr>
              <p:nvPr/>
            </p:nvSpPr>
            <p:spPr bwMode="auto">
              <a:xfrm>
                <a:off x="1294" y="437"/>
                <a:ext cx="39" cy="6"/>
              </a:xfrm>
              <a:custGeom>
                <a:avLst/>
                <a:gdLst>
                  <a:gd name="T0" fmla="*/ 0 w 77"/>
                  <a:gd name="T1" fmla="*/ 12 h 12"/>
                  <a:gd name="T2" fmla="*/ 8 w 77"/>
                  <a:gd name="T3" fmla="*/ 10 h 12"/>
                  <a:gd name="T4" fmla="*/ 18 w 77"/>
                  <a:gd name="T5" fmla="*/ 8 h 12"/>
                  <a:gd name="T6" fmla="*/ 31 w 77"/>
                  <a:gd name="T7" fmla="*/ 5 h 12"/>
                  <a:gd name="T8" fmla="*/ 44 w 77"/>
                  <a:gd name="T9" fmla="*/ 2 h 12"/>
                  <a:gd name="T10" fmla="*/ 56 w 77"/>
                  <a:gd name="T11" fmla="*/ 0 h 12"/>
                  <a:gd name="T12" fmla="*/ 67 w 77"/>
                  <a:gd name="T13" fmla="*/ 0 h 12"/>
                  <a:gd name="T14" fmla="*/ 74 w 77"/>
                  <a:gd name="T15" fmla="*/ 1 h 12"/>
                  <a:gd name="T16" fmla="*/ 77 w 77"/>
                  <a:gd name="T17" fmla="*/ 5 h 12"/>
                  <a:gd name="T18" fmla="*/ 74 w 77"/>
                  <a:gd name="T19" fmla="*/ 8 h 12"/>
                  <a:gd name="T20" fmla="*/ 68 w 77"/>
                  <a:gd name="T21" fmla="*/ 10 h 12"/>
                  <a:gd name="T22" fmla="*/ 59 w 77"/>
                  <a:gd name="T23" fmla="*/ 11 h 12"/>
                  <a:gd name="T24" fmla="*/ 47 w 77"/>
                  <a:gd name="T25" fmla="*/ 11 h 12"/>
                  <a:gd name="T26" fmla="*/ 34 w 77"/>
                  <a:gd name="T27" fmla="*/ 11 h 12"/>
                  <a:gd name="T28" fmla="*/ 21 w 77"/>
                  <a:gd name="T29" fmla="*/ 11 h 12"/>
                  <a:gd name="T30" fmla="*/ 9 w 77"/>
                  <a:gd name="T31" fmla="*/ 11 h 12"/>
                  <a:gd name="T32" fmla="*/ 0 w 7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2"/>
                  <a:gd name="T53" fmla="*/ 77 w 7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2">
                    <a:moveTo>
                      <a:pt x="0" y="12"/>
                    </a:moveTo>
                    <a:lnTo>
                      <a:pt x="8" y="10"/>
                    </a:lnTo>
                    <a:lnTo>
                      <a:pt x="18" y="8"/>
                    </a:lnTo>
                    <a:lnTo>
                      <a:pt x="31" y="5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8" y="1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34" y="11"/>
                    </a:lnTo>
                    <a:lnTo>
                      <a:pt x="21" y="11"/>
                    </a:lnTo>
                    <a:lnTo>
                      <a:pt x="9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3" name="Freeform 89"/>
              <p:cNvSpPr>
                <a:spLocks/>
              </p:cNvSpPr>
              <p:nvPr/>
            </p:nvSpPr>
            <p:spPr bwMode="auto">
              <a:xfrm>
                <a:off x="1298" y="424"/>
                <a:ext cx="44" cy="8"/>
              </a:xfrm>
              <a:custGeom>
                <a:avLst/>
                <a:gdLst>
                  <a:gd name="T0" fmla="*/ 0 w 88"/>
                  <a:gd name="T1" fmla="*/ 15 h 15"/>
                  <a:gd name="T2" fmla="*/ 11 w 88"/>
                  <a:gd name="T3" fmla="*/ 12 h 15"/>
                  <a:gd name="T4" fmla="*/ 24 w 88"/>
                  <a:gd name="T5" fmla="*/ 8 h 15"/>
                  <a:gd name="T6" fmla="*/ 37 w 88"/>
                  <a:gd name="T7" fmla="*/ 5 h 15"/>
                  <a:gd name="T8" fmla="*/ 53 w 88"/>
                  <a:gd name="T9" fmla="*/ 1 h 15"/>
                  <a:gd name="T10" fmla="*/ 66 w 88"/>
                  <a:gd name="T11" fmla="*/ 0 h 15"/>
                  <a:gd name="T12" fmla="*/ 78 w 88"/>
                  <a:gd name="T13" fmla="*/ 0 h 15"/>
                  <a:gd name="T14" fmla="*/ 86 w 88"/>
                  <a:gd name="T15" fmla="*/ 3 h 15"/>
                  <a:gd name="T16" fmla="*/ 88 w 88"/>
                  <a:gd name="T17" fmla="*/ 7 h 15"/>
                  <a:gd name="T18" fmla="*/ 86 w 88"/>
                  <a:gd name="T19" fmla="*/ 11 h 15"/>
                  <a:gd name="T20" fmla="*/ 78 w 88"/>
                  <a:gd name="T21" fmla="*/ 14 h 15"/>
                  <a:gd name="T22" fmla="*/ 66 w 88"/>
                  <a:gd name="T23" fmla="*/ 15 h 15"/>
                  <a:gd name="T24" fmla="*/ 51 w 88"/>
                  <a:gd name="T25" fmla="*/ 15 h 15"/>
                  <a:gd name="T26" fmla="*/ 37 w 88"/>
                  <a:gd name="T27" fmla="*/ 14 h 15"/>
                  <a:gd name="T28" fmla="*/ 23 w 88"/>
                  <a:gd name="T29" fmla="*/ 14 h 15"/>
                  <a:gd name="T30" fmla="*/ 10 w 88"/>
                  <a:gd name="T31" fmla="*/ 14 h 15"/>
                  <a:gd name="T32" fmla="*/ 0 w 88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15"/>
                  <a:gd name="T53" fmla="*/ 88 w 8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15">
                    <a:moveTo>
                      <a:pt x="0" y="15"/>
                    </a:moveTo>
                    <a:lnTo>
                      <a:pt x="11" y="12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6" y="11"/>
                    </a:lnTo>
                    <a:lnTo>
                      <a:pt x="78" y="14"/>
                    </a:lnTo>
                    <a:lnTo>
                      <a:pt x="66" y="15"/>
                    </a:lnTo>
                    <a:lnTo>
                      <a:pt x="51" y="15"/>
                    </a:lnTo>
                    <a:lnTo>
                      <a:pt x="37" y="14"/>
                    </a:lnTo>
                    <a:lnTo>
                      <a:pt x="23" y="14"/>
                    </a:lnTo>
                    <a:lnTo>
                      <a:pt x="1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4" name="Freeform 90"/>
              <p:cNvSpPr>
                <a:spLocks/>
              </p:cNvSpPr>
              <p:nvPr/>
            </p:nvSpPr>
            <p:spPr bwMode="auto">
              <a:xfrm>
                <a:off x="1301" y="408"/>
                <a:ext cx="48" cy="11"/>
              </a:xfrm>
              <a:custGeom>
                <a:avLst/>
                <a:gdLst>
                  <a:gd name="T0" fmla="*/ 0 w 96"/>
                  <a:gd name="T1" fmla="*/ 23 h 23"/>
                  <a:gd name="T2" fmla="*/ 9 w 96"/>
                  <a:gd name="T3" fmla="*/ 19 h 23"/>
                  <a:gd name="T4" fmla="*/ 24 w 96"/>
                  <a:gd name="T5" fmla="*/ 15 h 23"/>
                  <a:gd name="T6" fmla="*/ 39 w 96"/>
                  <a:gd name="T7" fmla="*/ 10 h 23"/>
                  <a:gd name="T8" fmla="*/ 56 w 96"/>
                  <a:gd name="T9" fmla="*/ 5 h 23"/>
                  <a:gd name="T10" fmla="*/ 72 w 96"/>
                  <a:gd name="T11" fmla="*/ 2 h 23"/>
                  <a:gd name="T12" fmla="*/ 85 w 96"/>
                  <a:gd name="T13" fmla="*/ 0 h 23"/>
                  <a:gd name="T14" fmla="*/ 94 w 96"/>
                  <a:gd name="T15" fmla="*/ 0 h 23"/>
                  <a:gd name="T16" fmla="*/ 96 w 96"/>
                  <a:gd name="T17" fmla="*/ 4 h 23"/>
                  <a:gd name="T18" fmla="*/ 90 w 96"/>
                  <a:gd name="T19" fmla="*/ 10 h 23"/>
                  <a:gd name="T20" fmla="*/ 81 w 96"/>
                  <a:gd name="T21" fmla="*/ 14 h 23"/>
                  <a:gd name="T22" fmla="*/ 67 w 96"/>
                  <a:gd name="T23" fmla="*/ 16 h 23"/>
                  <a:gd name="T24" fmla="*/ 51 w 96"/>
                  <a:gd name="T25" fmla="*/ 18 h 23"/>
                  <a:gd name="T26" fmla="*/ 34 w 96"/>
                  <a:gd name="T27" fmla="*/ 19 h 23"/>
                  <a:gd name="T28" fmla="*/ 20 w 96"/>
                  <a:gd name="T29" fmla="*/ 20 h 23"/>
                  <a:gd name="T30" fmla="*/ 8 w 96"/>
                  <a:gd name="T31" fmla="*/ 22 h 23"/>
                  <a:gd name="T32" fmla="*/ 0 w 96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23"/>
                  <a:gd name="T53" fmla="*/ 96 w 9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23">
                    <a:moveTo>
                      <a:pt x="0" y="23"/>
                    </a:moveTo>
                    <a:lnTo>
                      <a:pt x="9" y="19"/>
                    </a:lnTo>
                    <a:lnTo>
                      <a:pt x="24" y="15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4"/>
                    </a:lnTo>
                    <a:lnTo>
                      <a:pt x="90" y="10"/>
                    </a:lnTo>
                    <a:lnTo>
                      <a:pt x="81" y="14"/>
                    </a:lnTo>
                    <a:lnTo>
                      <a:pt x="67" y="16"/>
                    </a:lnTo>
                    <a:lnTo>
                      <a:pt x="51" y="18"/>
                    </a:lnTo>
                    <a:lnTo>
                      <a:pt x="34" y="19"/>
                    </a:lnTo>
                    <a:lnTo>
                      <a:pt x="20" y="20"/>
                    </a:lnTo>
                    <a:lnTo>
                      <a:pt x="8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5" name="Freeform 91"/>
              <p:cNvSpPr>
                <a:spLocks/>
              </p:cNvSpPr>
              <p:nvPr/>
            </p:nvSpPr>
            <p:spPr bwMode="auto">
              <a:xfrm>
                <a:off x="1302" y="394"/>
                <a:ext cx="52" cy="15"/>
              </a:xfrm>
              <a:custGeom>
                <a:avLst/>
                <a:gdLst>
                  <a:gd name="T0" fmla="*/ 0 w 105"/>
                  <a:gd name="T1" fmla="*/ 31 h 31"/>
                  <a:gd name="T2" fmla="*/ 9 w 105"/>
                  <a:gd name="T3" fmla="*/ 24 h 31"/>
                  <a:gd name="T4" fmla="*/ 24 w 105"/>
                  <a:gd name="T5" fmla="*/ 17 h 31"/>
                  <a:gd name="T6" fmla="*/ 41 w 105"/>
                  <a:gd name="T7" fmla="*/ 11 h 31"/>
                  <a:gd name="T8" fmla="*/ 59 w 105"/>
                  <a:gd name="T9" fmla="*/ 5 h 31"/>
                  <a:gd name="T10" fmla="*/ 76 w 105"/>
                  <a:gd name="T11" fmla="*/ 1 h 31"/>
                  <a:gd name="T12" fmla="*/ 91 w 105"/>
                  <a:gd name="T13" fmla="*/ 0 h 31"/>
                  <a:gd name="T14" fmla="*/ 101 w 105"/>
                  <a:gd name="T15" fmla="*/ 2 h 31"/>
                  <a:gd name="T16" fmla="*/ 105 w 105"/>
                  <a:gd name="T17" fmla="*/ 7 h 31"/>
                  <a:gd name="T18" fmla="*/ 102 w 105"/>
                  <a:gd name="T19" fmla="*/ 12 h 31"/>
                  <a:gd name="T20" fmla="*/ 92 w 105"/>
                  <a:gd name="T21" fmla="*/ 17 h 31"/>
                  <a:gd name="T22" fmla="*/ 79 w 105"/>
                  <a:gd name="T23" fmla="*/ 21 h 31"/>
                  <a:gd name="T24" fmla="*/ 62 w 105"/>
                  <a:gd name="T25" fmla="*/ 24 h 31"/>
                  <a:gd name="T26" fmla="*/ 43 w 105"/>
                  <a:gd name="T27" fmla="*/ 27 h 31"/>
                  <a:gd name="T28" fmla="*/ 26 w 105"/>
                  <a:gd name="T29" fmla="*/ 29 h 31"/>
                  <a:gd name="T30" fmla="*/ 12 w 105"/>
                  <a:gd name="T31" fmla="*/ 30 h 31"/>
                  <a:gd name="T32" fmla="*/ 0 w 105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31"/>
                  <a:gd name="T53" fmla="*/ 105 w 105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31">
                    <a:moveTo>
                      <a:pt x="0" y="31"/>
                    </a:moveTo>
                    <a:lnTo>
                      <a:pt x="9" y="24"/>
                    </a:lnTo>
                    <a:lnTo>
                      <a:pt x="24" y="17"/>
                    </a:lnTo>
                    <a:lnTo>
                      <a:pt x="41" y="11"/>
                    </a:lnTo>
                    <a:lnTo>
                      <a:pt x="59" y="5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2"/>
                    </a:lnTo>
                    <a:lnTo>
                      <a:pt x="105" y="7"/>
                    </a:lnTo>
                    <a:lnTo>
                      <a:pt x="102" y="12"/>
                    </a:lnTo>
                    <a:lnTo>
                      <a:pt x="92" y="17"/>
                    </a:lnTo>
                    <a:lnTo>
                      <a:pt x="79" y="21"/>
                    </a:lnTo>
                    <a:lnTo>
                      <a:pt x="62" y="24"/>
                    </a:lnTo>
                    <a:lnTo>
                      <a:pt x="43" y="27"/>
                    </a:lnTo>
                    <a:lnTo>
                      <a:pt x="26" y="29"/>
                    </a:lnTo>
                    <a:lnTo>
                      <a:pt x="12" y="3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6" name="Freeform 92"/>
              <p:cNvSpPr>
                <a:spLocks/>
              </p:cNvSpPr>
              <p:nvPr/>
            </p:nvSpPr>
            <p:spPr bwMode="auto">
              <a:xfrm>
                <a:off x="1302" y="368"/>
                <a:ext cx="48" cy="25"/>
              </a:xfrm>
              <a:custGeom>
                <a:avLst/>
                <a:gdLst>
                  <a:gd name="T0" fmla="*/ 0 w 97"/>
                  <a:gd name="T1" fmla="*/ 51 h 51"/>
                  <a:gd name="T2" fmla="*/ 9 w 97"/>
                  <a:gd name="T3" fmla="*/ 43 h 51"/>
                  <a:gd name="T4" fmla="*/ 21 w 97"/>
                  <a:gd name="T5" fmla="*/ 34 h 51"/>
                  <a:gd name="T6" fmla="*/ 37 w 97"/>
                  <a:gd name="T7" fmla="*/ 24 h 51"/>
                  <a:gd name="T8" fmla="*/ 53 w 97"/>
                  <a:gd name="T9" fmla="*/ 15 h 51"/>
                  <a:gd name="T10" fmla="*/ 68 w 97"/>
                  <a:gd name="T11" fmla="*/ 8 h 51"/>
                  <a:gd name="T12" fmla="*/ 81 w 97"/>
                  <a:gd name="T13" fmla="*/ 3 h 51"/>
                  <a:gd name="T14" fmla="*/ 92 w 97"/>
                  <a:gd name="T15" fmla="*/ 0 h 51"/>
                  <a:gd name="T16" fmla="*/ 97 w 97"/>
                  <a:gd name="T17" fmla="*/ 3 h 51"/>
                  <a:gd name="T18" fmla="*/ 97 w 97"/>
                  <a:gd name="T19" fmla="*/ 8 h 51"/>
                  <a:gd name="T20" fmla="*/ 89 w 97"/>
                  <a:gd name="T21" fmla="*/ 14 h 51"/>
                  <a:gd name="T22" fmla="*/ 79 w 97"/>
                  <a:gd name="T23" fmla="*/ 22 h 51"/>
                  <a:gd name="T24" fmla="*/ 63 w 97"/>
                  <a:gd name="T25" fmla="*/ 29 h 51"/>
                  <a:gd name="T26" fmla="*/ 47 w 97"/>
                  <a:gd name="T27" fmla="*/ 37 h 51"/>
                  <a:gd name="T28" fmla="*/ 30 w 97"/>
                  <a:gd name="T29" fmla="*/ 43 h 51"/>
                  <a:gd name="T30" fmla="*/ 13 w 97"/>
                  <a:gd name="T31" fmla="*/ 49 h 51"/>
                  <a:gd name="T32" fmla="*/ 0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0" y="51"/>
                    </a:moveTo>
                    <a:lnTo>
                      <a:pt x="9" y="43"/>
                    </a:lnTo>
                    <a:lnTo>
                      <a:pt x="21" y="34"/>
                    </a:lnTo>
                    <a:lnTo>
                      <a:pt x="37" y="24"/>
                    </a:lnTo>
                    <a:lnTo>
                      <a:pt x="53" y="15"/>
                    </a:lnTo>
                    <a:lnTo>
                      <a:pt x="68" y="8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8"/>
                    </a:lnTo>
                    <a:lnTo>
                      <a:pt x="89" y="14"/>
                    </a:lnTo>
                    <a:lnTo>
                      <a:pt x="79" y="22"/>
                    </a:lnTo>
                    <a:lnTo>
                      <a:pt x="63" y="29"/>
                    </a:lnTo>
                    <a:lnTo>
                      <a:pt x="47" y="37"/>
                    </a:lnTo>
                    <a:lnTo>
                      <a:pt x="30" y="43"/>
                    </a:lnTo>
                    <a:lnTo>
                      <a:pt x="13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7" name="Freeform 93"/>
              <p:cNvSpPr>
                <a:spLocks/>
              </p:cNvSpPr>
              <p:nvPr/>
            </p:nvSpPr>
            <p:spPr bwMode="auto">
              <a:xfrm>
                <a:off x="1302" y="346"/>
                <a:ext cx="41" cy="32"/>
              </a:xfrm>
              <a:custGeom>
                <a:avLst/>
                <a:gdLst>
                  <a:gd name="T0" fmla="*/ 0 w 83"/>
                  <a:gd name="T1" fmla="*/ 65 h 65"/>
                  <a:gd name="T2" fmla="*/ 7 w 83"/>
                  <a:gd name="T3" fmla="*/ 57 h 65"/>
                  <a:gd name="T4" fmla="*/ 17 w 83"/>
                  <a:gd name="T5" fmla="*/ 47 h 65"/>
                  <a:gd name="T6" fmla="*/ 29 w 83"/>
                  <a:gd name="T7" fmla="*/ 35 h 65"/>
                  <a:gd name="T8" fmla="*/ 42 w 83"/>
                  <a:gd name="T9" fmla="*/ 23 h 65"/>
                  <a:gd name="T10" fmla="*/ 55 w 83"/>
                  <a:gd name="T11" fmla="*/ 12 h 65"/>
                  <a:gd name="T12" fmla="*/ 67 w 83"/>
                  <a:gd name="T13" fmla="*/ 3 h 65"/>
                  <a:gd name="T14" fmla="*/ 78 w 83"/>
                  <a:gd name="T15" fmla="*/ 0 h 65"/>
                  <a:gd name="T16" fmla="*/ 83 w 83"/>
                  <a:gd name="T17" fmla="*/ 1 h 65"/>
                  <a:gd name="T18" fmla="*/ 83 w 83"/>
                  <a:gd name="T19" fmla="*/ 8 h 65"/>
                  <a:gd name="T20" fmla="*/ 76 w 83"/>
                  <a:gd name="T21" fmla="*/ 16 h 65"/>
                  <a:gd name="T22" fmla="*/ 64 w 83"/>
                  <a:gd name="T23" fmla="*/ 27 h 65"/>
                  <a:gd name="T24" fmla="*/ 51 w 83"/>
                  <a:gd name="T25" fmla="*/ 38 h 65"/>
                  <a:gd name="T26" fmla="*/ 36 w 83"/>
                  <a:gd name="T27" fmla="*/ 49 h 65"/>
                  <a:gd name="T28" fmla="*/ 21 w 83"/>
                  <a:gd name="T29" fmla="*/ 57 h 65"/>
                  <a:gd name="T30" fmla="*/ 8 w 83"/>
                  <a:gd name="T31" fmla="*/ 63 h 65"/>
                  <a:gd name="T32" fmla="*/ 0 w 83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5"/>
                  <a:gd name="T53" fmla="*/ 83 w 8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5">
                    <a:moveTo>
                      <a:pt x="0" y="65"/>
                    </a:moveTo>
                    <a:lnTo>
                      <a:pt x="7" y="57"/>
                    </a:lnTo>
                    <a:lnTo>
                      <a:pt x="17" y="47"/>
                    </a:lnTo>
                    <a:lnTo>
                      <a:pt x="29" y="35"/>
                    </a:lnTo>
                    <a:lnTo>
                      <a:pt x="42" y="23"/>
                    </a:lnTo>
                    <a:lnTo>
                      <a:pt x="55" y="12"/>
                    </a:lnTo>
                    <a:lnTo>
                      <a:pt x="67" y="3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8"/>
                    </a:lnTo>
                    <a:lnTo>
                      <a:pt x="76" y="16"/>
                    </a:lnTo>
                    <a:lnTo>
                      <a:pt x="64" y="27"/>
                    </a:lnTo>
                    <a:lnTo>
                      <a:pt x="51" y="38"/>
                    </a:lnTo>
                    <a:lnTo>
                      <a:pt x="36" y="49"/>
                    </a:lnTo>
                    <a:lnTo>
                      <a:pt x="21" y="57"/>
                    </a:lnTo>
                    <a:lnTo>
                      <a:pt x="8" y="6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8" name="Freeform 94"/>
              <p:cNvSpPr>
                <a:spLocks/>
              </p:cNvSpPr>
              <p:nvPr/>
            </p:nvSpPr>
            <p:spPr bwMode="auto">
              <a:xfrm>
                <a:off x="1300" y="335"/>
                <a:ext cx="38" cy="29"/>
              </a:xfrm>
              <a:custGeom>
                <a:avLst/>
                <a:gdLst>
                  <a:gd name="T0" fmla="*/ 76 w 76"/>
                  <a:gd name="T1" fmla="*/ 3 h 58"/>
                  <a:gd name="T2" fmla="*/ 74 w 76"/>
                  <a:gd name="T3" fmla="*/ 6 h 58"/>
                  <a:gd name="T4" fmla="*/ 66 w 76"/>
                  <a:gd name="T5" fmla="*/ 12 h 58"/>
                  <a:gd name="T6" fmla="*/ 56 w 76"/>
                  <a:gd name="T7" fmla="*/ 18 h 58"/>
                  <a:gd name="T8" fmla="*/ 44 w 76"/>
                  <a:gd name="T9" fmla="*/ 26 h 58"/>
                  <a:gd name="T10" fmla="*/ 31 w 76"/>
                  <a:gd name="T11" fmla="*/ 34 h 58"/>
                  <a:gd name="T12" fmla="*/ 18 w 76"/>
                  <a:gd name="T13" fmla="*/ 43 h 58"/>
                  <a:gd name="T14" fmla="*/ 7 w 76"/>
                  <a:gd name="T15" fmla="*/ 50 h 58"/>
                  <a:gd name="T16" fmla="*/ 0 w 76"/>
                  <a:gd name="T17" fmla="*/ 58 h 58"/>
                  <a:gd name="T18" fmla="*/ 5 w 76"/>
                  <a:gd name="T19" fmla="*/ 47 h 58"/>
                  <a:gd name="T20" fmla="*/ 13 w 76"/>
                  <a:gd name="T21" fmla="*/ 36 h 58"/>
                  <a:gd name="T22" fmla="*/ 23 w 76"/>
                  <a:gd name="T23" fmla="*/ 24 h 58"/>
                  <a:gd name="T24" fmla="*/ 35 w 76"/>
                  <a:gd name="T25" fmla="*/ 14 h 58"/>
                  <a:gd name="T26" fmla="*/ 48 w 76"/>
                  <a:gd name="T27" fmla="*/ 6 h 58"/>
                  <a:gd name="T28" fmla="*/ 59 w 76"/>
                  <a:gd name="T29" fmla="*/ 1 h 58"/>
                  <a:gd name="T30" fmla="*/ 69 w 76"/>
                  <a:gd name="T31" fmla="*/ 0 h 58"/>
                  <a:gd name="T32" fmla="*/ 76 w 76"/>
                  <a:gd name="T33" fmla="*/ 3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8"/>
                  <a:gd name="T53" fmla="*/ 76 w 7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8">
                    <a:moveTo>
                      <a:pt x="76" y="3"/>
                    </a:moveTo>
                    <a:lnTo>
                      <a:pt x="74" y="6"/>
                    </a:lnTo>
                    <a:lnTo>
                      <a:pt x="66" y="12"/>
                    </a:lnTo>
                    <a:lnTo>
                      <a:pt x="56" y="18"/>
                    </a:lnTo>
                    <a:lnTo>
                      <a:pt x="44" y="26"/>
                    </a:lnTo>
                    <a:lnTo>
                      <a:pt x="31" y="34"/>
                    </a:lnTo>
                    <a:lnTo>
                      <a:pt x="18" y="43"/>
                    </a:lnTo>
                    <a:lnTo>
                      <a:pt x="7" y="50"/>
                    </a:lnTo>
                    <a:lnTo>
                      <a:pt x="0" y="58"/>
                    </a:lnTo>
                    <a:lnTo>
                      <a:pt x="5" y="47"/>
                    </a:lnTo>
                    <a:lnTo>
                      <a:pt x="13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79" name="Freeform 95"/>
              <p:cNvSpPr>
                <a:spLocks/>
              </p:cNvSpPr>
              <p:nvPr/>
            </p:nvSpPr>
            <p:spPr bwMode="auto">
              <a:xfrm>
                <a:off x="1223" y="186"/>
                <a:ext cx="45" cy="145"/>
              </a:xfrm>
              <a:custGeom>
                <a:avLst/>
                <a:gdLst>
                  <a:gd name="T0" fmla="*/ 9 w 90"/>
                  <a:gd name="T1" fmla="*/ 290 h 290"/>
                  <a:gd name="T2" fmla="*/ 5 w 90"/>
                  <a:gd name="T3" fmla="*/ 290 h 290"/>
                  <a:gd name="T4" fmla="*/ 3 w 90"/>
                  <a:gd name="T5" fmla="*/ 288 h 290"/>
                  <a:gd name="T6" fmla="*/ 1 w 90"/>
                  <a:gd name="T7" fmla="*/ 286 h 290"/>
                  <a:gd name="T8" fmla="*/ 0 w 90"/>
                  <a:gd name="T9" fmla="*/ 283 h 290"/>
                  <a:gd name="T10" fmla="*/ 37 w 90"/>
                  <a:gd name="T11" fmla="*/ 247 h 290"/>
                  <a:gd name="T12" fmla="*/ 59 w 90"/>
                  <a:gd name="T13" fmla="*/ 209 h 290"/>
                  <a:gd name="T14" fmla="*/ 72 w 90"/>
                  <a:gd name="T15" fmla="*/ 171 h 290"/>
                  <a:gd name="T16" fmla="*/ 76 w 90"/>
                  <a:gd name="T17" fmla="*/ 132 h 290"/>
                  <a:gd name="T18" fmla="*/ 73 w 90"/>
                  <a:gd name="T19" fmla="*/ 94 h 290"/>
                  <a:gd name="T20" fmla="*/ 67 w 90"/>
                  <a:gd name="T21" fmla="*/ 59 h 290"/>
                  <a:gd name="T22" fmla="*/ 59 w 90"/>
                  <a:gd name="T23" fmla="*/ 26 h 290"/>
                  <a:gd name="T24" fmla="*/ 51 w 90"/>
                  <a:gd name="T25" fmla="*/ 0 h 290"/>
                  <a:gd name="T26" fmla="*/ 70 w 90"/>
                  <a:gd name="T27" fmla="*/ 18 h 290"/>
                  <a:gd name="T28" fmla="*/ 83 w 90"/>
                  <a:gd name="T29" fmla="*/ 49 h 290"/>
                  <a:gd name="T30" fmla="*/ 90 w 90"/>
                  <a:gd name="T31" fmla="*/ 90 h 290"/>
                  <a:gd name="T32" fmla="*/ 90 w 90"/>
                  <a:gd name="T33" fmla="*/ 136 h 290"/>
                  <a:gd name="T34" fmla="*/ 84 w 90"/>
                  <a:gd name="T35" fmla="*/ 183 h 290"/>
                  <a:gd name="T36" fmla="*/ 68 w 90"/>
                  <a:gd name="T37" fmla="*/ 227 h 290"/>
                  <a:gd name="T38" fmla="*/ 43 w 90"/>
                  <a:gd name="T39" fmla="*/ 264 h 290"/>
                  <a:gd name="T40" fmla="*/ 9 w 90"/>
                  <a:gd name="T41" fmla="*/ 290 h 2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0"/>
                  <a:gd name="T65" fmla="*/ 90 w 90"/>
                  <a:gd name="T66" fmla="*/ 290 h 2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0">
                    <a:moveTo>
                      <a:pt x="9" y="290"/>
                    </a:moveTo>
                    <a:lnTo>
                      <a:pt x="5" y="290"/>
                    </a:lnTo>
                    <a:lnTo>
                      <a:pt x="3" y="288"/>
                    </a:lnTo>
                    <a:lnTo>
                      <a:pt x="1" y="286"/>
                    </a:lnTo>
                    <a:lnTo>
                      <a:pt x="0" y="283"/>
                    </a:lnTo>
                    <a:lnTo>
                      <a:pt x="37" y="247"/>
                    </a:lnTo>
                    <a:lnTo>
                      <a:pt x="59" y="209"/>
                    </a:lnTo>
                    <a:lnTo>
                      <a:pt x="72" y="171"/>
                    </a:lnTo>
                    <a:lnTo>
                      <a:pt x="76" y="132"/>
                    </a:lnTo>
                    <a:lnTo>
                      <a:pt x="73" y="94"/>
                    </a:lnTo>
                    <a:lnTo>
                      <a:pt x="67" y="59"/>
                    </a:lnTo>
                    <a:lnTo>
                      <a:pt x="59" y="26"/>
                    </a:lnTo>
                    <a:lnTo>
                      <a:pt x="51" y="0"/>
                    </a:lnTo>
                    <a:lnTo>
                      <a:pt x="70" y="18"/>
                    </a:lnTo>
                    <a:lnTo>
                      <a:pt x="83" y="49"/>
                    </a:lnTo>
                    <a:lnTo>
                      <a:pt x="90" y="90"/>
                    </a:lnTo>
                    <a:lnTo>
                      <a:pt x="90" y="136"/>
                    </a:lnTo>
                    <a:lnTo>
                      <a:pt x="84" y="183"/>
                    </a:lnTo>
                    <a:lnTo>
                      <a:pt x="68" y="227"/>
                    </a:lnTo>
                    <a:lnTo>
                      <a:pt x="43" y="264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0" name="Freeform 96"/>
              <p:cNvSpPr>
                <a:spLocks/>
              </p:cNvSpPr>
              <p:nvPr/>
            </p:nvSpPr>
            <p:spPr bwMode="auto">
              <a:xfrm>
                <a:off x="1222" y="187"/>
                <a:ext cx="38" cy="19"/>
              </a:xfrm>
              <a:custGeom>
                <a:avLst/>
                <a:gdLst>
                  <a:gd name="T0" fmla="*/ 76 w 76"/>
                  <a:gd name="T1" fmla="*/ 37 h 37"/>
                  <a:gd name="T2" fmla="*/ 69 w 76"/>
                  <a:gd name="T3" fmla="*/ 30 h 37"/>
                  <a:gd name="T4" fmla="*/ 58 w 76"/>
                  <a:gd name="T5" fmla="*/ 22 h 37"/>
                  <a:gd name="T6" fmla="*/ 46 w 76"/>
                  <a:gd name="T7" fmla="*/ 16 h 37"/>
                  <a:gd name="T8" fmla="*/ 35 w 76"/>
                  <a:gd name="T9" fmla="*/ 9 h 37"/>
                  <a:gd name="T10" fmla="*/ 23 w 76"/>
                  <a:gd name="T11" fmla="*/ 4 h 37"/>
                  <a:gd name="T12" fmla="*/ 12 w 76"/>
                  <a:gd name="T13" fmla="*/ 1 h 37"/>
                  <a:gd name="T14" fmla="*/ 4 w 76"/>
                  <a:gd name="T15" fmla="*/ 0 h 37"/>
                  <a:gd name="T16" fmla="*/ 0 w 76"/>
                  <a:gd name="T17" fmla="*/ 2 h 37"/>
                  <a:gd name="T18" fmla="*/ 2 w 76"/>
                  <a:gd name="T19" fmla="*/ 5 h 37"/>
                  <a:gd name="T20" fmla="*/ 7 w 76"/>
                  <a:gd name="T21" fmla="*/ 8 h 37"/>
                  <a:gd name="T22" fmla="*/ 16 w 76"/>
                  <a:gd name="T23" fmla="*/ 12 h 37"/>
                  <a:gd name="T24" fmla="*/ 27 w 76"/>
                  <a:gd name="T25" fmla="*/ 16 h 37"/>
                  <a:gd name="T26" fmla="*/ 40 w 76"/>
                  <a:gd name="T27" fmla="*/ 20 h 37"/>
                  <a:gd name="T28" fmla="*/ 53 w 76"/>
                  <a:gd name="T29" fmla="*/ 26 h 37"/>
                  <a:gd name="T30" fmla="*/ 66 w 76"/>
                  <a:gd name="T31" fmla="*/ 31 h 37"/>
                  <a:gd name="T32" fmla="*/ 76 w 76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7"/>
                  <a:gd name="T53" fmla="*/ 76 w 76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7">
                    <a:moveTo>
                      <a:pt x="76" y="37"/>
                    </a:moveTo>
                    <a:lnTo>
                      <a:pt x="69" y="30"/>
                    </a:lnTo>
                    <a:lnTo>
                      <a:pt x="58" y="22"/>
                    </a:lnTo>
                    <a:lnTo>
                      <a:pt x="46" y="16"/>
                    </a:lnTo>
                    <a:lnTo>
                      <a:pt x="35" y="9"/>
                    </a:lnTo>
                    <a:lnTo>
                      <a:pt x="23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8"/>
                    </a:lnTo>
                    <a:lnTo>
                      <a:pt x="16" y="12"/>
                    </a:lnTo>
                    <a:lnTo>
                      <a:pt x="27" y="16"/>
                    </a:lnTo>
                    <a:lnTo>
                      <a:pt x="40" y="20"/>
                    </a:lnTo>
                    <a:lnTo>
                      <a:pt x="53" y="26"/>
                    </a:lnTo>
                    <a:lnTo>
                      <a:pt x="66" y="31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1" name="Freeform 97"/>
              <p:cNvSpPr>
                <a:spLocks/>
              </p:cNvSpPr>
              <p:nvPr/>
            </p:nvSpPr>
            <p:spPr bwMode="auto">
              <a:xfrm>
                <a:off x="1221" y="197"/>
                <a:ext cx="42" cy="22"/>
              </a:xfrm>
              <a:custGeom>
                <a:avLst/>
                <a:gdLst>
                  <a:gd name="T0" fmla="*/ 0 w 84"/>
                  <a:gd name="T1" fmla="*/ 1 h 43"/>
                  <a:gd name="T2" fmla="*/ 4 w 84"/>
                  <a:gd name="T3" fmla="*/ 0 h 43"/>
                  <a:gd name="T4" fmla="*/ 12 w 84"/>
                  <a:gd name="T5" fmla="*/ 1 h 43"/>
                  <a:gd name="T6" fmla="*/ 22 w 84"/>
                  <a:gd name="T7" fmla="*/ 4 h 43"/>
                  <a:gd name="T8" fmla="*/ 36 w 84"/>
                  <a:gd name="T9" fmla="*/ 10 h 43"/>
                  <a:gd name="T10" fmla="*/ 50 w 84"/>
                  <a:gd name="T11" fmla="*/ 16 h 43"/>
                  <a:gd name="T12" fmla="*/ 63 w 84"/>
                  <a:gd name="T13" fmla="*/ 24 h 43"/>
                  <a:gd name="T14" fmla="*/ 75 w 84"/>
                  <a:gd name="T15" fmla="*/ 34 h 43"/>
                  <a:gd name="T16" fmla="*/ 84 w 84"/>
                  <a:gd name="T17" fmla="*/ 43 h 43"/>
                  <a:gd name="T18" fmla="*/ 74 w 84"/>
                  <a:gd name="T19" fmla="*/ 38 h 43"/>
                  <a:gd name="T20" fmla="*/ 60 w 84"/>
                  <a:gd name="T21" fmla="*/ 32 h 43"/>
                  <a:gd name="T22" fmla="*/ 46 w 84"/>
                  <a:gd name="T23" fmla="*/ 26 h 43"/>
                  <a:gd name="T24" fmla="*/ 33 w 84"/>
                  <a:gd name="T25" fmla="*/ 21 h 43"/>
                  <a:gd name="T26" fmla="*/ 20 w 84"/>
                  <a:gd name="T27" fmla="*/ 14 h 43"/>
                  <a:gd name="T28" fmla="*/ 9 w 84"/>
                  <a:gd name="T29" fmla="*/ 9 h 43"/>
                  <a:gd name="T30" fmla="*/ 1 w 84"/>
                  <a:gd name="T31" fmla="*/ 4 h 43"/>
                  <a:gd name="T32" fmla="*/ 0 w 8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3"/>
                  <a:gd name="T53" fmla="*/ 84 w 8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3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4"/>
                    </a:lnTo>
                    <a:lnTo>
                      <a:pt x="36" y="10"/>
                    </a:lnTo>
                    <a:lnTo>
                      <a:pt x="50" y="16"/>
                    </a:lnTo>
                    <a:lnTo>
                      <a:pt x="63" y="24"/>
                    </a:lnTo>
                    <a:lnTo>
                      <a:pt x="75" y="34"/>
                    </a:lnTo>
                    <a:lnTo>
                      <a:pt x="84" y="43"/>
                    </a:lnTo>
                    <a:lnTo>
                      <a:pt x="74" y="38"/>
                    </a:lnTo>
                    <a:lnTo>
                      <a:pt x="60" y="32"/>
                    </a:lnTo>
                    <a:lnTo>
                      <a:pt x="46" y="26"/>
                    </a:lnTo>
                    <a:lnTo>
                      <a:pt x="33" y="21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2" name="Freeform 98"/>
              <p:cNvSpPr>
                <a:spLocks/>
              </p:cNvSpPr>
              <p:nvPr/>
            </p:nvSpPr>
            <p:spPr bwMode="auto">
              <a:xfrm>
                <a:off x="1212" y="219"/>
                <a:ext cx="54" cy="29"/>
              </a:xfrm>
              <a:custGeom>
                <a:avLst/>
                <a:gdLst>
                  <a:gd name="T0" fmla="*/ 0 w 109"/>
                  <a:gd name="T1" fmla="*/ 1 h 59"/>
                  <a:gd name="T2" fmla="*/ 5 w 109"/>
                  <a:gd name="T3" fmla="*/ 0 h 59"/>
                  <a:gd name="T4" fmla="*/ 17 w 109"/>
                  <a:gd name="T5" fmla="*/ 2 h 59"/>
                  <a:gd name="T6" fmla="*/ 33 w 109"/>
                  <a:gd name="T7" fmla="*/ 8 h 59"/>
                  <a:gd name="T8" fmla="*/ 50 w 109"/>
                  <a:gd name="T9" fmla="*/ 15 h 59"/>
                  <a:gd name="T10" fmla="*/ 68 w 109"/>
                  <a:gd name="T11" fmla="*/ 25 h 59"/>
                  <a:gd name="T12" fmla="*/ 85 w 109"/>
                  <a:gd name="T13" fmla="*/ 37 h 59"/>
                  <a:gd name="T14" fmla="*/ 99 w 109"/>
                  <a:gd name="T15" fmla="*/ 48 h 59"/>
                  <a:gd name="T16" fmla="*/ 109 w 109"/>
                  <a:gd name="T17" fmla="*/ 59 h 59"/>
                  <a:gd name="T18" fmla="*/ 99 w 109"/>
                  <a:gd name="T19" fmla="*/ 54 h 59"/>
                  <a:gd name="T20" fmla="*/ 85 w 109"/>
                  <a:gd name="T21" fmla="*/ 48 h 59"/>
                  <a:gd name="T22" fmla="*/ 67 w 109"/>
                  <a:gd name="T23" fmla="*/ 39 h 59"/>
                  <a:gd name="T24" fmla="*/ 47 w 109"/>
                  <a:gd name="T25" fmla="*/ 30 h 59"/>
                  <a:gd name="T26" fmla="*/ 27 w 109"/>
                  <a:gd name="T27" fmla="*/ 21 h 59"/>
                  <a:gd name="T28" fmla="*/ 12 w 109"/>
                  <a:gd name="T29" fmla="*/ 13 h 59"/>
                  <a:gd name="T30" fmla="*/ 2 w 109"/>
                  <a:gd name="T31" fmla="*/ 6 h 59"/>
                  <a:gd name="T32" fmla="*/ 0 w 109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59"/>
                  <a:gd name="T53" fmla="*/ 109 w 10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59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8"/>
                    </a:lnTo>
                    <a:lnTo>
                      <a:pt x="50" y="15"/>
                    </a:lnTo>
                    <a:lnTo>
                      <a:pt x="68" y="25"/>
                    </a:lnTo>
                    <a:lnTo>
                      <a:pt x="85" y="37"/>
                    </a:lnTo>
                    <a:lnTo>
                      <a:pt x="99" y="48"/>
                    </a:lnTo>
                    <a:lnTo>
                      <a:pt x="109" y="59"/>
                    </a:lnTo>
                    <a:lnTo>
                      <a:pt x="99" y="54"/>
                    </a:lnTo>
                    <a:lnTo>
                      <a:pt x="85" y="48"/>
                    </a:lnTo>
                    <a:lnTo>
                      <a:pt x="67" y="39"/>
                    </a:lnTo>
                    <a:lnTo>
                      <a:pt x="47" y="30"/>
                    </a:lnTo>
                    <a:lnTo>
                      <a:pt x="27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3" name="Freeform 99"/>
              <p:cNvSpPr>
                <a:spLocks/>
              </p:cNvSpPr>
              <p:nvPr/>
            </p:nvSpPr>
            <p:spPr bwMode="auto">
              <a:xfrm>
                <a:off x="1203" y="243"/>
                <a:ext cx="60" cy="32"/>
              </a:xfrm>
              <a:custGeom>
                <a:avLst/>
                <a:gdLst>
                  <a:gd name="T0" fmla="*/ 0 w 119"/>
                  <a:gd name="T1" fmla="*/ 1 h 63"/>
                  <a:gd name="T2" fmla="*/ 6 w 119"/>
                  <a:gd name="T3" fmla="*/ 0 h 63"/>
                  <a:gd name="T4" fmla="*/ 19 w 119"/>
                  <a:gd name="T5" fmla="*/ 3 h 63"/>
                  <a:gd name="T6" fmla="*/ 38 w 119"/>
                  <a:gd name="T7" fmla="*/ 9 h 63"/>
                  <a:gd name="T8" fmla="*/ 57 w 119"/>
                  <a:gd name="T9" fmla="*/ 19 h 63"/>
                  <a:gd name="T10" fmla="*/ 78 w 119"/>
                  <a:gd name="T11" fmla="*/ 30 h 63"/>
                  <a:gd name="T12" fmla="*/ 97 w 119"/>
                  <a:gd name="T13" fmla="*/ 42 h 63"/>
                  <a:gd name="T14" fmla="*/ 111 w 119"/>
                  <a:gd name="T15" fmla="*/ 52 h 63"/>
                  <a:gd name="T16" fmla="*/ 119 w 119"/>
                  <a:gd name="T17" fmla="*/ 63 h 63"/>
                  <a:gd name="T18" fmla="*/ 110 w 119"/>
                  <a:gd name="T19" fmla="*/ 59 h 63"/>
                  <a:gd name="T20" fmla="*/ 94 w 119"/>
                  <a:gd name="T21" fmla="*/ 52 h 63"/>
                  <a:gd name="T22" fmla="*/ 74 w 119"/>
                  <a:gd name="T23" fmla="*/ 43 h 63"/>
                  <a:gd name="T24" fmla="*/ 52 w 119"/>
                  <a:gd name="T25" fmla="*/ 32 h 63"/>
                  <a:gd name="T26" fmla="*/ 33 w 119"/>
                  <a:gd name="T27" fmla="*/ 22 h 63"/>
                  <a:gd name="T28" fmla="*/ 14 w 119"/>
                  <a:gd name="T29" fmla="*/ 13 h 63"/>
                  <a:gd name="T30" fmla="*/ 4 w 119"/>
                  <a:gd name="T31" fmla="*/ 5 h 63"/>
                  <a:gd name="T32" fmla="*/ 0 w 119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63"/>
                  <a:gd name="T53" fmla="*/ 119 w 11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7" y="42"/>
                    </a:lnTo>
                    <a:lnTo>
                      <a:pt x="111" y="52"/>
                    </a:lnTo>
                    <a:lnTo>
                      <a:pt x="119" y="63"/>
                    </a:lnTo>
                    <a:lnTo>
                      <a:pt x="110" y="59"/>
                    </a:lnTo>
                    <a:lnTo>
                      <a:pt x="94" y="52"/>
                    </a:lnTo>
                    <a:lnTo>
                      <a:pt x="74" y="43"/>
                    </a:lnTo>
                    <a:lnTo>
                      <a:pt x="52" y="32"/>
                    </a:lnTo>
                    <a:lnTo>
                      <a:pt x="33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4" name="Freeform 100"/>
              <p:cNvSpPr>
                <a:spLocks/>
              </p:cNvSpPr>
              <p:nvPr/>
            </p:nvSpPr>
            <p:spPr bwMode="auto">
              <a:xfrm>
                <a:off x="1209" y="258"/>
                <a:ext cx="48" cy="34"/>
              </a:xfrm>
              <a:custGeom>
                <a:avLst/>
                <a:gdLst>
                  <a:gd name="T0" fmla="*/ 0 w 97"/>
                  <a:gd name="T1" fmla="*/ 0 h 68"/>
                  <a:gd name="T2" fmla="*/ 6 w 97"/>
                  <a:gd name="T3" fmla="*/ 0 h 68"/>
                  <a:gd name="T4" fmla="*/ 17 w 97"/>
                  <a:gd name="T5" fmla="*/ 5 h 68"/>
                  <a:gd name="T6" fmla="*/ 32 w 97"/>
                  <a:gd name="T7" fmla="*/ 14 h 68"/>
                  <a:gd name="T8" fmla="*/ 49 w 97"/>
                  <a:gd name="T9" fmla="*/ 24 h 68"/>
                  <a:gd name="T10" fmla="*/ 66 w 97"/>
                  <a:gd name="T11" fmla="*/ 36 h 68"/>
                  <a:gd name="T12" fmla="*/ 81 w 97"/>
                  <a:gd name="T13" fmla="*/ 48 h 68"/>
                  <a:gd name="T14" fmla="*/ 92 w 97"/>
                  <a:gd name="T15" fmla="*/ 59 h 68"/>
                  <a:gd name="T16" fmla="*/ 97 w 97"/>
                  <a:gd name="T17" fmla="*/ 68 h 68"/>
                  <a:gd name="T18" fmla="*/ 88 w 97"/>
                  <a:gd name="T19" fmla="*/ 62 h 68"/>
                  <a:gd name="T20" fmla="*/ 74 w 97"/>
                  <a:gd name="T21" fmla="*/ 54 h 68"/>
                  <a:gd name="T22" fmla="*/ 57 w 97"/>
                  <a:gd name="T23" fmla="*/ 44 h 68"/>
                  <a:gd name="T24" fmla="*/ 40 w 97"/>
                  <a:gd name="T25" fmla="*/ 33 h 68"/>
                  <a:gd name="T26" fmla="*/ 23 w 97"/>
                  <a:gd name="T27" fmla="*/ 22 h 68"/>
                  <a:gd name="T28" fmla="*/ 9 w 97"/>
                  <a:gd name="T29" fmla="*/ 13 h 68"/>
                  <a:gd name="T30" fmla="*/ 2 w 97"/>
                  <a:gd name="T31" fmla="*/ 5 h 68"/>
                  <a:gd name="T32" fmla="*/ 0 w 97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68"/>
                  <a:gd name="T53" fmla="*/ 97 w 9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68">
                    <a:moveTo>
                      <a:pt x="0" y="0"/>
                    </a:moveTo>
                    <a:lnTo>
                      <a:pt x="6" y="0"/>
                    </a:lnTo>
                    <a:lnTo>
                      <a:pt x="17" y="5"/>
                    </a:lnTo>
                    <a:lnTo>
                      <a:pt x="32" y="14"/>
                    </a:lnTo>
                    <a:lnTo>
                      <a:pt x="49" y="24"/>
                    </a:lnTo>
                    <a:lnTo>
                      <a:pt x="66" y="36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97" y="68"/>
                    </a:lnTo>
                    <a:lnTo>
                      <a:pt x="88" y="62"/>
                    </a:lnTo>
                    <a:lnTo>
                      <a:pt x="74" y="54"/>
                    </a:lnTo>
                    <a:lnTo>
                      <a:pt x="57" y="44"/>
                    </a:lnTo>
                    <a:lnTo>
                      <a:pt x="40" y="33"/>
                    </a:lnTo>
                    <a:lnTo>
                      <a:pt x="23" y="22"/>
                    </a:lnTo>
                    <a:lnTo>
                      <a:pt x="9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5" name="Freeform 101"/>
              <p:cNvSpPr>
                <a:spLocks/>
              </p:cNvSpPr>
              <p:nvPr/>
            </p:nvSpPr>
            <p:spPr bwMode="auto">
              <a:xfrm>
                <a:off x="1210" y="277"/>
                <a:ext cx="40" cy="29"/>
              </a:xfrm>
              <a:custGeom>
                <a:avLst/>
                <a:gdLst>
                  <a:gd name="T0" fmla="*/ 0 w 80"/>
                  <a:gd name="T1" fmla="*/ 0 h 59"/>
                  <a:gd name="T2" fmla="*/ 5 w 80"/>
                  <a:gd name="T3" fmla="*/ 0 h 59"/>
                  <a:gd name="T4" fmla="*/ 14 w 80"/>
                  <a:gd name="T5" fmla="*/ 3 h 59"/>
                  <a:gd name="T6" fmla="*/ 27 w 80"/>
                  <a:gd name="T7" fmla="*/ 9 h 59"/>
                  <a:gd name="T8" fmla="*/ 41 w 80"/>
                  <a:gd name="T9" fmla="*/ 17 h 59"/>
                  <a:gd name="T10" fmla="*/ 54 w 80"/>
                  <a:gd name="T11" fmla="*/ 25 h 59"/>
                  <a:gd name="T12" fmla="*/ 65 w 80"/>
                  <a:gd name="T13" fmla="*/ 36 h 59"/>
                  <a:gd name="T14" fmla="*/ 75 w 80"/>
                  <a:gd name="T15" fmla="*/ 47 h 59"/>
                  <a:gd name="T16" fmla="*/ 80 w 80"/>
                  <a:gd name="T17" fmla="*/ 59 h 59"/>
                  <a:gd name="T18" fmla="*/ 72 w 80"/>
                  <a:gd name="T19" fmla="*/ 52 h 59"/>
                  <a:gd name="T20" fmla="*/ 60 w 80"/>
                  <a:gd name="T21" fmla="*/ 45 h 59"/>
                  <a:gd name="T22" fmla="*/ 46 w 80"/>
                  <a:gd name="T23" fmla="*/ 36 h 59"/>
                  <a:gd name="T24" fmla="*/ 31 w 80"/>
                  <a:gd name="T25" fmla="*/ 26 h 59"/>
                  <a:gd name="T26" fmla="*/ 18 w 80"/>
                  <a:gd name="T27" fmla="*/ 18 h 59"/>
                  <a:gd name="T28" fmla="*/ 8 w 80"/>
                  <a:gd name="T29" fmla="*/ 10 h 59"/>
                  <a:gd name="T30" fmla="*/ 1 w 80"/>
                  <a:gd name="T31" fmla="*/ 5 h 59"/>
                  <a:gd name="T32" fmla="*/ 0 w 8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9"/>
                  <a:gd name="T53" fmla="*/ 80 w 8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9">
                    <a:moveTo>
                      <a:pt x="0" y="0"/>
                    </a:moveTo>
                    <a:lnTo>
                      <a:pt x="5" y="0"/>
                    </a:lnTo>
                    <a:lnTo>
                      <a:pt x="14" y="3"/>
                    </a:lnTo>
                    <a:lnTo>
                      <a:pt x="27" y="9"/>
                    </a:lnTo>
                    <a:lnTo>
                      <a:pt x="41" y="17"/>
                    </a:lnTo>
                    <a:lnTo>
                      <a:pt x="54" y="25"/>
                    </a:lnTo>
                    <a:lnTo>
                      <a:pt x="65" y="36"/>
                    </a:lnTo>
                    <a:lnTo>
                      <a:pt x="75" y="47"/>
                    </a:lnTo>
                    <a:lnTo>
                      <a:pt x="80" y="59"/>
                    </a:lnTo>
                    <a:lnTo>
                      <a:pt x="72" y="52"/>
                    </a:lnTo>
                    <a:lnTo>
                      <a:pt x="60" y="45"/>
                    </a:lnTo>
                    <a:lnTo>
                      <a:pt x="46" y="36"/>
                    </a:lnTo>
                    <a:lnTo>
                      <a:pt x="31" y="26"/>
                    </a:lnTo>
                    <a:lnTo>
                      <a:pt x="18" y="18"/>
                    </a:lnTo>
                    <a:lnTo>
                      <a:pt x="8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6" name="Freeform 102"/>
              <p:cNvSpPr>
                <a:spLocks/>
              </p:cNvSpPr>
              <p:nvPr/>
            </p:nvSpPr>
            <p:spPr bwMode="auto">
              <a:xfrm>
                <a:off x="1210" y="294"/>
                <a:ext cx="28" cy="25"/>
              </a:xfrm>
              <a:custGeom>
                <a:avLst/>
                <a:gdLst>
                  <a:gd name="T0" fmla="*/ 0 w 56"/>
                  <a:gd name="T1" fmla="*/ 0 h 50"/>
                  <a:gd name="T2" fmla="*/ 4 w 56"/>
                  <a:gd name="T3" fmla="*/ 0 h 50"/>
                  <a:gd name="T4" fmla="*/ 12 w 56"/>
                  <a:gd name="T5" fmla="*/ 3 h 50"/>
                  <a:gd name="T6" fmla="*/ 22 w 56"/>
                  <a:gd name="T7" fmla="*/ 10 h 50"/>
                  <a:gd name="T8" fmla="*/ 33 w 56"/>
                  <a:gd name="T9" fmla="*/ 17 h 50"/>
                  <a:gd name="T10" fmla="*/ 42 w 56"/>
                  <a:gd name="T11" fmla="*/ 27 h 50"/>
                  <a:gd name="T12" fmla="*/ 50 w 56"/>
                  <a:gd name="T13" fmla="*/ 36 h 50"/>
                  <a:gd name="T14" fmla="*/ 55 w 56"/>
                  <a:gd name="T15" fmla="*/ 44 h 50"/>
                  <a:gd name="T16" fmla="*/ 56 w 56"/>
                  <a:gd name="T17" fmla="*/ 50 h 50"/>
                  <a:gd name="T18" fmla="*/ 51 w 56"/>
                  <a:gd name="T19" fmla="*/ 44 h 50"/>
                  <a:gd name="T20" fmla="*/ 42 w 56"/>
                  <a:gd name="T21" fmla="*/ 38 h 50"/>
                  <a:gd name="T22" fmla="*/ 33 w 56"/>
                  <a:gd name="T23" fmla="*/ 31 h 50"/>
                  <a:gd name="T24" fmla="*/ 23 w 56"/>
                  <a:gd name="T25" fmla="*/ 24 h 50"/>
                  <a:gd name="T26" fmla="*/ 14 w 56"/>
                  <a:gd name="T27" fmla="*/ 16 h 50"/>
                  <a:gd name="T28" fmla="*/ 6 w 56"/>
                  <a:gd name="T29" fmla="*/ 10 h 50"/>
                  <a:gd name="T30" fmla="*/ 1 w 56"/>
                  <a:gd name="T31" fmla="*/ 4 h 50"/>
                  <a:gd name="T32" fmla="*/ 0 w 5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0"/>
                  <a:gd name="T53" fmla="*/ 56 w 5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0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2" y="10"/>
                    </a:lnTo>
                    <a:lnTo>
                      <a:pt x="33" y="17"/>
                    </a:lnTo>
                    <a:lnTo>
                      <a:pt x="42" y="27"/>
                    </a:lnTo>
                    <a:lnTo>
                      <a:pt x="50" y="36"/>
                    </a:lnTo>
                    <a:lnTo>
                      <a:pt x="55" y="44"/>
                    </a:lnTo>
                    <a:lnTo>
                      <a:pt x="56" y="50"/>
                    </a:lnTo>
                    <a:lnTo>
                      <a:pt x="51" y="44"/>
                    </a:lnTo>
                    <a:lnTo>
                      <a:pt x="42" y="38"/>
                    </a:lnTo>
                    <a:lnTo>
                      <a:pt x="33" y="31"/>
                    </a:lnTo>
                    <a:lnTo>
                      <a:pt x="23" y="24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7" name="Freeform 103"/>
              <p:cNvSpPr>
                <a:spLocks/>
              </p:cNvSpPr>
              <p:nvPr/>
            </p:nvSpPr>
            <p:spPr bwMode="auto">
              <a:xfrm>
                <a:off x="1212" y="311"/>
                <a:ext cx="20" cy="16"/>
              </a:xfrm>
              <a:custGeom>
                <a:avLst/>
                <a:gdLst>
                  <a:gd name="T0" fmla="*/ 2 w 39"/>
                  <a:gd name="T1" fmla="*/ 0 h 34"/>
                  <a:gd name="T2" fmla="*/ 6 w 39"/>
                  <a:gd name="T3" fmla="*/ 0 h 34"/>
                  <a:gd name="T4" fmla="*/ 12 w 39"/>
                  <a:gd name="T5" fmla="*/ 2 h 34"/>
                  <a:gd name="T6" fmla="*/ 19 w 39"/>
                  <a:gd name="T7" fmla="*/ 6 h 34"/>
                  <a:gd name="T8" fmla="*/ 26 w 39"/>
                  <a:gd name="T9" fmla="*/ 11 h 34"/>
                  <a:gd name="T10" fmla="*/ 33 w 39"/>
                  <a:gd name="T11" fmla="*/ 16 h 34"/>
                  <a:gd name="T12" fmla="*/ 37 w 39"/>
                  <a:gd name="T13" fmla="*/ 23 h 34"/>
                  <a:gd name="T14" fmla="*/ 39 w 39"/>
                  <a:gd name="T15" fmla="*/ 28 h 34"/>
                  <a:gd name="T16" fmla="*/ 38 w 39"/>
                  <a:gd name="T17" fmla="*/ 34 h 34"/>
                  <a:gd name="T18" fmla="*/ 35 w 39"/>
                  <a:gd name="T19" fmla="*/ 27 h 34"/>
                  <a:gd name="T20" fmla="*/ 30 w 39"/>
                  <a:gd name="T21" fmla="*/ 22 h 34"/>
                  <a:gd name="T22" fmla="*/ 22 w 39"/>
                  <a:gd name="T23" fmla="*/ 16 h 34"/>
                  <a:gd name="T24" fmla="*/ 14 w 39"/>
                  <a:gd name="T25" fmla="*/ 12 h 34"/>
                  <a:gd name="T26" fmla="*/ 8 w 39"/>
                  <a:gd name="T27" fmla="*/ 9 h 34"/>
                  <a:gd name="T28" fmla="*/ 2 w 39"/>
                  <a:gd name="T29" fmla="*/ 6 h 34"/>
                  <a:gd name="T30" fmla="*/ 0 w 39"/>
                  <a:gd name="T31" fmla="*/ 2 h 34"/>
                  <a:gd name="T32" fmla="*/ 2 w 3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4"/>
                  <a:gd name="T53" fmla="*/ 39 w 39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4">
                    <a:moveTo>
                      <a:pt x="2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37" y="23"/>
                    </a:lnTo>
                    <a:lnTo>
                      <a:pt x="39" y="28"/>
                    </a:lnTo>
                    <a:lnTo>
                      <a:pt x="38" y="34"/>
                    </a:lnTo>
                    <a:lnTo>
                      <a:pt x="35" y="27"/>
                    </a:lnTo>
                    <a:lnTo>
                      <a:pt x="30" y="22"/>
                    </a:lnTo>
                    <a:lnTo>
                      <a:pt x="22" y="16"/>
                    </a:lnTo>
                    <a:lnTo>
                      <a:pt x="14" y="12"/>
                    </a:lnTo>
                    <a:lnTo>
                      <a:pt x="8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8" name="Freeform 104"/>
              <p:cNvSpPr>
                <a:spLocks/>
              </p:cNvSpPr>
              <p:nvPr/>
            </p:nvSpPr>
            <p:spPr bwMode="auto">
              <a:xfrm>
                <a:off x="1229" y="176"/>
                <a:ext cx="24" cy="18"/>
              </a:xfrm>
              <a:custGeom>
                <a:avLst/>
                <a:gdLst>
                  <a:gd name="T0" fmla="*/ 48 w 48"/>
                  <a:gd name="T1" fmla="*/ 38 h 38"/>
                  <a:gd name="T2" fmla="*/ 44 w 48"/>
                  <a:gd name="T3" fmla="*/ 36 h 38"/>
                  <a:gd name="T4" fmla="*/ 37 w 48"/>
                  <a:gd name="T5" fmla="*/ 32 h 38"/>
                  <a:gd name="T6" fmla="*/ 27 w 48"/>
                  <a:gd name="T7" fmla="*/ 27 h 38"/>
                  <a:gd name="T8" fmla="*/ 18 w 48"/>
                  <a:gd name="T9" fmla="*/ 22 h 38"/>
                  <a:gd name="T10" fmla="*/ 9 w 48"/>
                  <a:gd name="T11" fmla="*/ 15 h 38"/>
                  <a:gd name="T12" fmla="*/ 3 w 48"/>
                  <a:gd name="T13" fmla="*/ 10 h 38"/>
                  <a:gd name="T14" fmla="*/ 0 w 48"/>
                  <a:gd name="T15" fmla="*/ 5 h 38"/>
                  <a:gd name="T16" fmla="*/ 1 w 48"/>
                  <a:gd name="T17" fmla="*/ 1 h 38"/>
                  <a:gd name="T18" fmla="*/ 6 w 48"/>
                  <a:gd name="T19" fmla="*/ 0 h 38"/>
                  <a:gd name="T20" fmla="*/ 12 w 48"/>
                  <a:gd name="T21" fmla="*/ 2 h 38"/>
                  <a:gd name="T22" fmla="*/ 18 w 48"/>
                  <a:gd name="T23" fmla="*/ 7 h 38"/>
                  <a:gd name="T24" fmla="*/ 26 w 48"/>
                  <a:gd name="T25" fmla="*/ 13 h 38"/>
                  <a:gd name="T26" fmla="*/ 33 w 48"/>
                  <a:gd name="T27" fmla="*/ 21 h 38"/>
                  <a:gd name="T28" fmla="*/ 39 w 48"/>
                  <a:gd name="T29" fmla="*/ 28 h 38"/>
                  <a:gd name="T30" fmla="*/ 44 w 48"/>
                  <a:gd name="T31" fmla="*/ 33 h 38"/>
                  <a:gd name="T32" fmla="*/ 48 w 4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8"/>
                  <a:gd name="T53" fmla="*/ 48 w 4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8">
                    <a:moveTo>
                      <a:pt x="48" y="38"/>
                    </a:moveTo>
                    <a:lnTo>
                      <a:pt x="44" y="36"/>
                    </a:lnTo>
                    <a:lnTo>
                      <a:pt x="37" y="32"/>
                    </a:lnTo>
                    <a:lnTo>
                      <a:pt x="27" y="27"/>
                    </a:lnTo>
                    <a:lnTo>
                      <a:pt x="18" y="22"/>
                    </a:lnTo>
                    <a:lnTo>
                      <a:pt x="9" y="1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7"/>
                    </a:lnTo>
                    <a:lnTo>
                      <a:pt x="26" y="13"/>
                    </a:lnTo>
                    <a:lnTo>
                      <a:pt x="33" y="21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89" name="Freeform 105"/>
              <p:cNvSpPr>
                <a:spLocks/>
              </p:cNvSpPr>
              <p:nvPr/>
            </p:nvSpPr>
            <p:spPr bwMode="auto">
              <a:xfrm>
                <a:off x="1254" y="174"/>
                <a:ext cx="12" cy="21"/>
              </a:xfrm>
              <a:custGeom>
                <a:avLst/>
                <a:gdLst>
                  <a:gd name="T0" fmla="*/ 0 w 25"/>
                  <a:gd name="T1" fmla="*/ 43 h 43"/>
                  <a:gd name="T2" fmla="*/ 6 w 25"/>
                  <a:gd name="T3" fmla="*/ 34 h 43"/>
                  <a:gd name="T4" fmla="*/ 17 w 25"/>
                  <a:gd name="T5" fmla="*/ 21 h 43"/>
                  <a:gd name="T6" fmla="*/ 25 w 25"/>
                  <a:gd name="T7" fmla="*/ 8 h 43"/>
                  <a:gd name="T8" fmla="*/ 23 w 25"/>
                  <a:gd name="T9" fmla="*/ 0 h 43"/>
                  <a:gd name="T10" fmla="*/ 15 w 25"/>
                  <a:gd name="T11" fmla="*/ 2 h 43"/>
                  <a:gd name="T12" fmla="*/ 9 w 25"/>
                  <a:gd name="T13" fmla="*/ 15 h 43"/>
                  <a:gd name="T14" fmla="*/ 4 w 25"/>
                  <a:gd name="T15" fmla="*/ 31 h 43"/>
                  <a:gd name="T16" fmla="*/ 0 w 25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3"/>
                  <a:gd name="T29" fmla="*/ 25 w 2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3">
                    <a:moveTo>
                      <a:pt x="0" y="43"/>
                    </a:moveTo>
                    <a:lnTo>
                      <a:pt x="6" y="34"/>
                    </a:lnTo>
                    <a:lnTo>
                      <a:pt x="17" y="21"/>
                    </a:lnTo>
                    <a:lnTo>
                      <a:pt x="25" y="8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0" name="Freeform 106"/>
              <p:cNvSpPr>
                <a:spLocks/>
              </p:cNvSpPr>
              <p:nvPr/>
            </p:nvSpPr>
            <p:spPr bwMode="auto">
              <a:xfrm>
                <a:off x="1245" y="166"/>
                <a:ext cx="7" cy="25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40 h 49"/>
                  <a:gd name="T4" fmla="*/ 15 w 15"/>
                  <a:gd name="T5" fmla="*/ 23 h 49"/>
                  <a:gd name="T6" fmla="*/ 12 w 15"/>
                  <a:gd name="T7" fmla="*/ 7 h 49"/>
                  <a:gd name="T8" fmla="*/ 6 w 15"/>
                  <a:gd name="T9" fmla="*/ 0 h 49"/>
                  <a:gd name="T10" fmla="*/ 0 w 15"/>
                  <a:gd name="T11" fmla="*/ 6 h 49"/>
                  <a:gd name="T12" fmla="*/ 4 w 15"/>
                  <a:gd name="T13" fmla="*/ 21 h 49"/>
                  <a:gd name="T14" fmla="*/ 9 w 15"/>
                  <a:gd name="T15" fmla="*/ 37 h 49"/>
                  <a:gd name="T16" fmla="*/ 15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5" y="49"/>
                    </a:moveTo>
                    <a:lnTo>
                      <a:pt x="15" y="40"/>
                    </a:lnTo>
                    <a:lnTo>
                      <a:pt x="15" y="2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" y="21"/>
                    </a:lnTo>
                    <a:lnTo>
                      <a:pt x="9" y="37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1" name="Freeform 107"/>
              <p:cNvSpPr>
                <a:spLocks/>
              </p:cNvSpPr>
              <p:nvPr/>
            </p:nvSpPr>
            <p:spPr bwMode="auto">
              <a:xfrm>
                <a:off x="1258" y="181"/>
                <a:ext cx="23" cy="22"/>
              </a:xfrm>
              <a:custGeom>
                <a:avLst/>
                <a:gdLst>
                  <a:gd name="T0" fmla="*/ 0 w 47"/>
                  <a:gd name="T1" fmla="*/ 44 h 44"/>
                  <a:gd name="T2" fmla="*/ 3 w 47"/>
                  <a:gd name="T3" fmla="*/ 39 h 44"/>
                  <a:gd name="T4" fmla="*/ 10 w 47"/>
                  <a:gd name="T5" fmla="*/ 31 h 44"/>
                  <a:gd name="T6" fmla="*/ 17 w 47"/>
                  <a:gd name="T7" fmla="*/ 22 h 44"/>
                  <a:gd name="T8" fmla="*/ 23 w 47"/>
                  <a:gd name="T9" fmla="*/ 15 h 44"/>
                  <a:gd name="T10" fmla="*/ 31 w 47"/>
                  <a:gd name="T11" fmla="*/ 7 h 44"/>
                  <a:gd name="T12" fmla="*/ 37 w 47"/>
                  <a:gd name="T13" fmla="*/ 3 h 44"/>
                  <a:gd name="T14" fmla="*/ 43 w 47"/>
                  <a:gd name="T15" fmla="*/ 0 h 44"/>
                  <a:gd name="T16" fmla="*/ 47 w 47"/>
                  <a:gd name="T17" fmla="*/ 1 h 44"/>
                  <a:gd name="T18" fmla="*/ 47 w 47"/>
                  <a:gd name="T19" fmla="*/ 4 h 44"/>
                  <a:gd name="T20" fmla="*/ 43 w 47"/>
                  <a:gd name="T21" fmla="*/ 10 h 44"/>
                  <a:gd name="T22" fmla="*/ 36 w 47"/>
                  <a:gd name="T23" fmla="*/ 16 h 44"/>
                  <a:gd name="T24" fmla="*/ 28 w 47"/>
                  <a:gd name="T25" fmla="*/ 22 h 44"/>
                  <a:gd name="T26" fmla="*/ 19 w 47"/>
                  <a:gd name="T27" fmla="*/ 30 h 44"/>
                  <a:gd name="T28" fmla="*/ 11 w 47"/>
                  <a:gd name="T29" fmla="*/ 35 h 44"/>
                  <a:gd name="T30" fmla="*/ 3 w 47"/>
                  <a:gd name="T31" fmla="*/ 41 h 44"/>
                  <a:gd name="T32" fmla="*/ 0 w 47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4"/>
                  <a:gd name="T53" fmla="*/ 47 w 47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4">
                    <a:moveTo>
                      <a:pt x="0" y="44"/>
                    </a:moveTo>
                    <a:lnTo>
                      <a:pt x="3" y="39"/>
                    </a:lnTo>
                    <a:lnTo>
                      <a:pt x="10" y="31"/>
                    </a:lnTo>
                    <a:lnTo>
                      <a:pt x="17" y="22"/>
                    </a:lnTo>
                    <a:lnTo>
                      <a:pt x="23" y="15"/>
                    </a:lnTo>
                    <a:lnTo>
                      <a:pt x="31" y="7"/>
                    </a:lnTo>
                    <a:lnTo>
                      <a:pt x="37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4"/>
                    </a:lnTo>
                    <a:lnTo>
                      <a:pt x="43" y="10"/>
                    </a:lnTo>
                    <a:lnTo>
                      <a:pt x="36" y="16"/>
                    </a:lnTo>
                    <a:lnTo>
                      <a:pt x="28" y="22"/>
                    </a:lnTo>
                    <a:lnTo>
                      <a:pt x="19" y="30"/>
                    </a:lnTo>
                    <a:lnTo>
                      <a:pt x="11" y="35"/>
                    </a:lnTo>
                    <a:lnTo>
                      <a:pt x="3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2" name="Freeform 108"/>
              <p:cNvSpPr>
                <a:spLocks/>
              </p:cNvSpPr>
              <p:nvPr/>
            </p:nvSpPr>
            <p:spPr bwMode="auto">
              <a:xfrm>
                <a:off x="1236" y="317"/>
                <a:ext cx="39" cy="7"/>
              </a:xfrm>
              <a:custGeom>
                <a:avLst/>
                <a:gdLst>
                  <a:gd name="T0" fmla="*/ 0 w 78"/>
                  <a:gd name="T1" fmla="*/ 2 h 14"/>
                  <a:gd name="T2" fmla="*/ 9 w 78"/>
                  <a:gd name="T3" fmla="*/ 1 h 14"/>
                  <a:gd name="T4" fmla="*/ 20 w 78"/>
                  <a:gd name="T5" fmla="*/ 1 h 14"/>
                  <a:gd name="T6" fmla="*/ 33 w 78"/>
                  <a:gd name="T7" fmla="*/ 0 h 14"/>
                  <a:gd name="T8" fmla="*/ 46 w 78"/>
                  <a:gd name="T9" fmla="*/ 0 h 14"/>
                  <a:gd name="T10" fmla="*/ 58 w 78"/>
                  <a:gd name="T11" fmla="*/ 1 h 14"/>
                  <a:gd name="T12" fmla="*/ 67 w 78"/>
                  <a:gd name="T13" fmla="*/ 3 h 14"/>
                  <a:gd name="T14" fmla="*/ 75 w 78"/>
                  <a:gd name="T15" fmla="*/ 6 h 14"/>
                  <a:gd name="T16" fmla="*/ 78 w 78"/>
                  <a:gd name="T17" fmla="*/ 10 h 14"/>
                  <a:gd name="T18" fmla="*/ 75 w 78"/>
                  <a:gd name="T19" fmla="*/ 13 h 14"/>
                  <a:gd name="T20" fmla="*/ 68 w 78"/>
                  <a:gd name="T21" fmla="*/ 14 h 14"/>
                  <a:gd name="T22" fmla="*/ 59 w 78"/>
                  <a:gd name="T23" fmla="*/ 13 h 14"/>
                  <a:gd name="T24" fmla="*/ 47 w 78"/>
                  <a:gd name="T25" fmla="*/ 11 h 14"/>
                  <a:gd name="T26" fmla="*/ 34 w 78"/>
                  <a:gd name="T27" fmla="*/ 8 h 14"/>
                  <a:gd name="T28" fmla="*/ 21 w 78"/>
                  <a:gd name="T29" fmla="*/ 6 h 14"/>
                  <a:gd name="T30" fmla="*/ 9 w 78"/>
                  <a:gd name="T31" fmla="*/ 3 h 14"/>
                  <a:gd name="T32" fmla="*/ 0 w 78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4"/>
                  <a:gd name="T53" fmla="*/ 78 w 7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4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78" y="10"/>
                    </a:lnTo>
                    <a:lnTo>
                      <a:pt x="75" y="13"/>
                    </a:lnTo>
                    <a:lnTo>
                      <a:pt x="68" y="14"/>
                    </a:lnTo>
                    <a:lnTo>
                      <a:pt x="59" y="13"/>
                    </a:lnTo>
                    <a:lnTo>
                      <a:pt x="47" y="11"/>
                    </a:lnTo>
                    <a:lnTo>
                      <a:pt x="34" y="8"/>
                    </a:lnTo>
                    <a:lnTo>
                      <a:pt x="21" y="6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3" name="Freeform 109"/>
              <p:cNvSpPr>
                <a:spLocks/>
              </p:cNvSpPr>
              <p:nvPr/>
            </p:nvSpPr>
            <p:spPr bwMode="auto">
              <a:xfrm>
                <a:off x="1231" y="325"/>
                <a:ext cx="37" cy="11"/>
              </a:xfrm>
              <a:custGeom>
                <a:avLst/>
                <a:gdLst>
                  <a:gd name="T0" fmla="*/ 0 w 73"/>
                  <a:gd name="T1" fmla="*/ 0 h 23"/>
                  <a:gd name="T2" fmla="*/ 8 w 73"/>
                  <a:gd name="T3" fmla="*/ 0 h 23"/>
                  <a:gd name="T4" fmla="*/ 17 w 73"/>
                  <a:gd name="T5" fmla="*/ 1 h 23"/>
                  <a:gd name="T6" fmla="*/ 29 w 73"/>
                  <a:gd name="T7" fmla="*/ 4 h 23"/>
                  <a:gd name="T8" fmla="*/ 42 w 73"/>
                  <a:gd name="T9" fmla="*/ 6 h 23"/>
                  <a:gd name="T10" fmla="*/ 54 w 73"/>
                  <a:gd name="T11" fmla="*/ 8 h 23"/>
                  <a:gd name="T12" fmla="*/ 63 w 73"/>
                  <a:gd name="T13" fmla="*/ 12 h 23"/>
                  <a:gd name="T14" fmla="*/ 71 w 73"/>
                  <a:gd name="T15" fmla="*/ 15 h 23"/>
                  <a:gd name="T16" fmla="*/ 73 w 73"/>
                  <a:gd name="T17" fmla="*/ 20 h 23"/>
                  <a:gd name="T18" fmla="*/ 71 w 73"/>
                  <a:gd name="T19" fmla="*/ 23 h 23"/>
                  <a:gd name="T20" fmla="*/ 64 w 73"/>
                  <a:gd name="T21" fmla="*/ 23 h 23"/>
                  <a:gd name="T22" fmla="*/ 54 w 73"/>
                  <a:gd name="T23" fmla="*/ 21 h 23"/>
                  <a:gd name="T24" fmla="*/ 40 w 73"/>
                  <a:gd name="T25" fmla="*/ 16 h 23"/>
                  <a:gd name="T26" fmla="*/ 27 w 73"/>
                  <a:gd name="T27" fmla="*/ 12 h 23"/>
                  <a:gd name="T28" fmla="*/ 16 w 73"/>
                  <a:gd name="T29" fmla="*/ 7 h 23"/>
                  <a:gd name="T30" fmla="*/ 5 w 73"/>
                  <a:gd name="T31" fmla="*/ 2 h 23"/>
                  <a:gd name="T32" fmla="*/ 0 w 7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3"/>
                  <a:gd name="T53" fmla="*/ 73 w 7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3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4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2"/>
                    </a:lnTo>
                    <a:lnTo>
                      <a:pt x="71" y="15"/>
                    </a:lnTo>
                    <a:lnTo>
                      <a:pt x="73" y="20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54" y="21"/>
                    </a:lnTo>
                    <a:lnTo>
                      <a:pt x="40" y="16"/>
                    </a:lnTo>
                    <a:lnTo>
                      <a:pt x="27" y="12"/>
                    </a:lnTo>
                    <a:lnTo>
                      <a:pt x="16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4" name="Freeform 110"/>
              <p:cNvSpPr>
                <a:spLocks/>
              </p:cNvSpPr>
              <p:nvPr/>
            </p:nvSpPr>
            <p:spPr bwMode="auto">
              <a:xfrm>
                <a:off x="1249" y="301"/>
                <a:ext cx="36" cy="7"/>
              </a:xfrm>
              <a:custGeom>
                <a:avLst/>
                <a:gdLst>
                  <a:gd name="T0" fmla="*/ 0 w 73"/>
                  <a:gd name="T1" fmla="*/ 6 h 14"/>
                  <a:gd name="T2" fmla="*/ 3 w 73"/>
                  <a:gd name="T3" fmla="*/ 4 h 14"/>
                  <a:gd name="T4" fmla="*/ 11 w 73"/>
                  <a:gd name="T5" fmla="*/ 2 h 14"/>
                  <a:gd name="T6" fmla="*/ 21 w 73"/>
                  <a:gd name="T7" fmla="*/ 1 h 14"/>
                  <a:gd name="T8" fmla="*/ 35 w 73"/>
                  <a:gd name="T9" fmla="*/ 0 h 14"/>
                  <a:gd name="T10" fmla="*/ 46 w 73"/>
                  <a:gd name="T11" fmla="*/ 1 h 14"/>
                  <a:gd name="T12" fmla="*/ 58 w 73"/>
                  <a:gd name="T13" fmla="*/ 2 h 14"/>
                  <a:gd name="T14" fmla="*/ 67 w 73"/>
                  <a:gd name="T15" fmla="*/ 4 h 14"/>
                  <a:gd name="T16" fmla="*/ 73 w 73"/>
                  <a:gd name="T17" fmla="*/ 9 h 14"/>
                  <a:gd name="T18" fmla="*/ 73 w 73"/>
                  <a:gd name="T19" fmla="*/ 12 h 14"/>
                  <a:gd name="T20" fmla="*/ 67 w 73"/>
                  <a:gd name="T21" fmla="*/ 14 h 14"/>
                  <a:gd name="T22" fmla="*/ 58 w 73"/>
                  <a:gd name="T23" fmla="*/ 13 h 14"/>
                  <a:gd name="T24" fmla="*/ 46 w 73"/>
                  <a:gd name="T25" fmla="*/ 12 h 14"/>
                  <a:gd name="T26" fmla="*/ 35 w 73"/>
                  <a:gd name="T27" fmla="*/ 10 h 14"/>
                  <a:gd name="T28" fmla="*/ 21 w 73"/>
                  <a:gd name="T29" fmla="*/ 9 h 14"/>
                  <a:gd name="T30" fmla="*/ 10 w 73"/>
                  <a:gd name="T31" fmla="*/ 6 h 14"/>
                  <a:gd name="T32" fmla="*/ 0 w 73"/>
                  <a:gd name="T33" fmla="*/ 6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4"/>
                  <a:gd name="T53" fmla="*/ 73 w 7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4">
                    <a:moveTo>
                      <a:pt x="0" y="6"/>
                    </a:moveTo>
                    <a:lnTo>
                      <a:pt x="3" y="4"/>
                    </a:lnTo>
                    <a:lnTo>
                      <a:pt x="11" y="2"/>
                    </a:lnTo>
                    <a:lnTo>
                      <a:pt x="21" y="1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3" y="9"/>
                    </a:lnTo>
                    <a:lnTo>
                      <a:pt x="73" y="12"/>
                    </a:lnTo>
                    <a:lnTo>
                      <a:pt x="67" y="14"/>
                    </a:lnTo>
                    <a:lnTo>
                      <a:pt x="58" y="13"/>
                    </a:lnTo>
                    <a:lnTo>
                      <a:pt x="46" y="12"/>
                    </a:lnTo>
                    <a:lnTo>
                      <a:pt x="35" y="10"/>
                    </a:lnTo>
                    <a:lnTo>
                      <a:pt x="21" y="9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5" name="Freeform 111"/>
              <p:cNvSpPr>
                <a:spLocks/>
              </p:cNvSpPr>
              <p:nvPr/>
            </p:nvSpPr>
            <p:spPr bwMode="auto">
              <a:xfrm>
                <a:off x="1254" y="283"/>
                <a:ext cx="42" cy="10"/>
              </a:xfrm>
              <a:custGeom>
                <a:avLst/>
                <a:gdLst>
                  <a:gd name="T0" fmla="*/ 0 w 85"/>
                  <a:gd name="T1" fmla="*/ 20 h 20"/>
                  <a:gd name="T2" fmla="*/ 9 w 85"/>
                  <a:gd name="T3" fmla="*/ 15 h 20"/>
                  <a:gd name="T4" fmla="*/ 21 w 85"/>
                  <a:gd name="T5" fmla="*/ 11 h 20"/>
                  <a:gd name="T6" fmla="*/ 34 w 85"/>
                  <a:gd name="T7" fmla="*/ 7 h 20"/>
                  <a:gd name="T8" fmla="*/ 48 w 85"/>
                  <a:gd name="T9" fmla="*/ 4 h 20"/>
                  <a:gd name="T10" fmla="*/ 61 w 85"/>
                  <a:gd name="T11" fmla="*/ 1 h 20"/>
                  <a:gd name="T12" fmla="*/ 73 w 85"/>
                  <a:gd name="T13" fmla="*/ 0 h 20"/>
                  <a:gd name="T14" fmla="*/ 81 w 85"/>
                  <a:gd name="T15" fmla="*/ 1 h 20"/>
                  <a:gd name="T16" fmla="*/ 85 w 85"/>
                  <a:gd name="T17" fmla="*/ 6 h 20"/>
                  <a:gd name="T18" fmla="*/ 82 w 85"/>
                  <a:gd name="T19" fmla="*/ 10 h 20"/>
                  <a:gd name="T20" fmla="*/ 76 w 85"/>
                  <a:gd name="T21" fmla="*/ 13 h 20"/>
                  <a:gd name="T22" fmla="*/ 64 w 85"/>
                  <a:gd name="T23" fmla="*/ 15 h 20"/>
                  <a:gd name="T24" fmla="*/ 49 w 85"/>
                  <a:gd name="T25" fmla="*/ 15 h 20"/>
                  <a:gd name="T26" fmla="*/ 35 w 85"/>
                  <a:gd name="T27" fmla="*/ 17 h 20"/>
                  <a:gd name="T28" fmla="*/ 21 w 85"/>
                  <a:gd name="T29" fmla="*/ 18 h 20"/>
                  <a:gd name="T30" fmla="*/ 9 w 85"/>
                  <a:gd name="T31" fmla="*/ 19 h 20"/>
                  <a:gd name="T32" fmla="*/ 0 w 85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0"/>
                  <a:gd name="T53" fmla="*/ 85 w 8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0">
                    <a:moveTo>
                      <a:pt x="0" y="20"/>
                    </a:moveTo>
                    <a:lnTo>
                      <a:pt x="9" y="15"/>
                    </a:lnTo>
                    <a:lnTo>
                      <a:pt x="21" y="11"/>
                    </a:lnTo>
                    <a:lnTo>
                      <a:pt x="34" y="7"/>
                    </a:lnTo>
                    <a:lnTo>
                      <a:pt x="48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2" y="10"/>
                    </a:lnTo>
                    <a:lnTo>
                      <a:pt x="76" y="13"/>
                    </a:lnTo>
                    <a:lnTo>
                      <a:pt x="64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21" y="18"/>
                    </a:lnTo>
                    <a:lnTo>
                      <a:pt x="9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6" name="Freeform 112"/>
              <p:cNvSpPr>
                <a:spLocks/>
              </p:cNvSpPr>
              <p:nvPr/>
            </p:nvSpPr>
            <p:spPr bwMode="auto">
              <a:xfrm>
                <a:off x="1261" y="266"/>
                <a:ext cx="47" cy="11"/>
              </a:xfrm>
              <a:custGeom>
                <a:avLst/>
                <a:gdLst>
                  <a:gd name="T0" fmla="*/ 0 w 93"/>
                  <a:gd name="T1" fmla="*/ 23 h 23"/>
                  <a:gd name="T2" fmla="*/ 9 w 93"/>
                  <a:gd name="T3" fmla="*/ 19 h 23"/>
                  <a:gd name="T4" fmla="*/ 22 w 93"/>
                  <a:gd name="T5" fmla="*/ 15 h 23"/>
                  <a:gd name="T6" fmla="*/ 38 w 93"/>
                  <a:gd name="T7" fmla="*/ 10 h 23"/>
                  <a:gd name="T8" fmla="*/ 54 w 93"/>
                  <a:gd name="T9" fmla="*/ 5 h 23"/>
                  <a:gd name="T10" fmla="*/ 69 w 93"/>
                  <a:gd name="T11" fmla="*/ 2 h 23"/>
                  <a:gd name="T12" fmla="*/ 83 w 93"/>
                  <a:gd name="T13" fmla="*/ 0 h 23"/>
                  <a:gd name="T14" fmla="*/ 90 w 93"/>
                  <a:gd name="T15" fmla="*/ 1 h 23"/>
                  <a:gd name="T16" fmla="*/ 93 w 93"/>
                  <a:gd name="T17" fmla="*/ 4 h 23"/>
                  <a:gd name="T18" fmla="*/ 89 w 93"/>
                  <a:gd name="T19" fmla="*/ 10 h 23"/>
                  <a:gd name="T20" fmla="*/ 79 w 93"/>
                  <a:gd name="T21" fmla="*/ 13 h 23"/>
                  <a:gd name="T22" fmla="*/ 66 w 93"/>
                  <a:gd name="T23" fmla="*/ 15 h 23"/>
                  <a:gd name="T24" fmla="*/ 50 w 93"/>
                  <a:gd name="T25" fmla="*/ 17 h 23"/>
                  <a:gd name="T26" fmla="*/ 33 w 93"/>
                  <a:gd name="T27" fmla="*/ 19 h 23"/>
                  <a:gd name="T28" fmla="*/ 18 w 93"/>
                  <a:gd name="T29" fmla="*/ 20 h 23"/>
                  <a:gd name="T30" fmla="*/ 7 w 93"/>
                  <a:gd name="T31" fmla="*/ 21 h 23"/>
                  <a:gd name="T32" fmla="*/ 0 w 93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23"/>
                  <a:gd name="T53" fmla="*/ 93 w 9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23">
                    <a:moveTo>
                      <a:pt x="0" y="23"/>
                    </a:moveTo>
                    <a:lnTo>
                      <a:pt x="9" y="19"/>
                    </a:lnTo>
                    <a:lnTo>
                      <a:pt x="22" y="15"/>
                    </a:lnTo>
                    <a:lnTo>
                      <a:pt x="38" y="10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3" y="4"/>
                    </a:lnTo>
                    <a:lnTo>
                      <a:pt x="89" y="10"/>
                    </a:lnTo>
                    <a:lnTo>
                      <a:pt x="79" y="13"/>
                    </a:lnTo>
                    <a:lnTo>
                      <a:pt x="66" y="15"/>
                    </a:lnTo>
                    <a:lnTo>
                      <a:pt x="50" y="17"/>
                    </a:lnTo>
                    <a:lnTo>
                      <a:pt x="33" y="19"/>
                    </a:lnTo>
                    <a:lnTo>
                      <a:pt x="18" y="20"/>
                    </a:lnTo>
                    <a:lnTo>
                      <a:pt x="7" y="2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7" name="Freeform 113"/>
              <p:cNvSpPr>
                <a:spLocks/>
              </p:cNvSpPr>
              <p:nvPr/>
            </p:nvSpPr>
            <p:spPr bwMode="auto">
              <a:xfrm>
                <a:off x="1262" y="229"/>
                <a:ext cx="49" cy="19"/>
              </a:xfrm>
              <a:custGeom>
                <a:avLst/>
                <a:gdLst>
                  <a:gd name="T0" fmla="*/ 0 w 98"/>
                  <a:gd name="T1" fmla="*/ 38 h 38"/>
                  <a:gd name="T2" fmla="*/ 9 w 98"/>
                  <a:gd name="T3" fmla="*/ 32 h 38"/>
                  <a:gd name="T4" fmla="*/ 22 w 98"/>
                  <a:gd name="T5" fmla="*/ 24 h 38"/>
                  <a:gd name="T6" fmla="*/ 36 w 98"/>
                  <a:gd name="T7" fmla="*/ 17 h 38"/>
                  <a:gd name="T8" fmla="*/ 53 w 98"/>
                  <a:gd name="T9" fmla="*/ 9 h 38"/>
                  <a:gd name="T10" fmla="*/ 69 w 98"/>
                  <a:gd name="T11" fmla="*/ 4 h 38"/>
                  <a:gd name="T12" fmla="*/ 82 w 98"/>
                  <a:gd name="T13" fmla="*/ 1 h 38"/>
                  <a:gd name="T14" fmla="*/ 93 w 98"/>
                  <a:gd name="T15" fmla="*/ 0 h 38"/>
                  <a:gd name="T16" fmla="*/ 98 w 98"/>
                  <a:gd name="T17" fmla="*/ 2 h 38"/>
                  <a:gd name="T18" fmla="*/ 97 w 98"/>
                  <a:gd name="T19" fmla="*/ 6 h 38"/>
                  <a:gd name="T20" fmla="*/ 86 w 98"/>
                  <a:gd name="T21" fmla="*/ 10 h 38"/>
                  <a:gd name="T22" fmla="*/ 72 w 98"/>
                  <a:gd name="T23" fmla="*/ 16 h 38"/>
                  <a:gd name="T24" fmla="*/ 55 w 98"/>
                  <a:gd name="T25" fmla="*/ 20 h 38"/>
                  <a:gd name="T26" fmla="*/ 36 w 98"/>
                  <a:gd name="T27" fmla="*/ 24 h 38"/>
                  <a:gd name="T28" fmla="*/ 19 w 98"/>
                  <a:gd name="T29" fmla="*/ 30 h 38"/>
                  <a:gd name="T30" fmla="*/ 6 w 98"/>
                  <a:gd name="T31" fmla="*/ 34 h 38"/>
                  <a:gd name="T32" fmla="*/ 0 w 9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38"/>
                  <a:gd name="T53" fmla="*/ 98 w 9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38">
                    <a:moveTo>
                      <a:pt x="0" y="38"/>
                    </a:moveTo>
                    <a:lnTo>
                      <a:pt x="9" y="32"/>
                    </a:lnTo>
                    <a:lnTo>
                      <a:pt x="22" y="24"/>
                    </a:lnTo>
                    <a:lnTo>
                      <a:pt x="36" y="17"/>
                    </a:lnTo>
                    <a:lnTo>
                      <a:pt x="53" y="9"/>
                    </a:lnTo>
                    <a:lnTo>
                      <a:pt x="69" y="4"/>
                    </a:lnTo>
                    <a:lnTo>
                      <a:pt x="82" y="1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97" y="6"/>
                    </a:lnTo>
                    <a:lnTo>
                      <a:pt x="86" y="10"/>
                    </a:lnTo>
                    <a:lnTo>
                      <a:pt x="72" y="16"/>
                    </a:lnTo>
                    <a:lnTo>
                      <a:pt x="55" y="20"/>
                    </a:lnTo>
                    <a:lnTo>
                      <a:pt x="36" y="24"/>
                    </a:lnTo>
                    <a:lnTo>
                      <a:pt x="19" y="30"/>
                    </a:lnTo>
                    <a:lnTo>
                      <a:pt x="6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8" name="Freeform 114"/>
              <p:cNvSpPr>
                <a:spLocks/>
              </p:cNvSpPr>
              <p:nvPr/>
            </p:nvSpPr>
            <p:spPr bwMode="auto">
              <a:xfrm>
                <a:off x="1258" y="193"/>
                <a:ext cx="46" cy="23"/>
              </a:xfrm>
              <a:custGeom>
                <a:avLst/>
                <a:gdLst>
                  <a:gd name="T0" fmla="*/ 0 w 91"/>
                  <a:gd name="T1" fmla="*/ 46 h 46"/>
                  <a:gd name="T2" fmla="*/ 8 w 91"/>
                  <a:gd name="T3" fmla="*/ 39 h 46"/>
                  <a:gd name="T4" fmla="*/ 19 w 91"/>
                  <a:gd name="T5" fmla="*/ 32 h 46"/>
                  <a:gd name="T6" fmla="*/ 34 w 91"/>
                  <a:gd name="T7" fmla="*/ 23 h 46"/>
                  <a:gd name="T8" fmla="*/ 48 w 91"/>
                  <a:gd name="T9" fmla="*/ 14 h 46"/>
                  <a:gd name="T10" fmla="*/ 64 w 91"/>
                  <a:gd name="T11" fmla="*/ 7 h 46"/>
                  <a:gd name="T12" fmla="*/ 77 w 91"/>
                  <a:gd name="T13" fmla="*/ 2 h 46"/>
                  <a:gd name="T14" fmla="*/ 86 w 91"/>
                  <a:gd name="T15" fmla="*/ 0 h 46"/>
                  <a:gd name="T16" fmla="*/ 91 w 91"/>
                  <a:gd name="T17" fmla="*/ 2 h 46"/>
                  <a:gd name="T18" fmla="*/ 90 w 91"/>
                  <a:gd name="T19" fmla="*/ 7 h 46"/>
                  <a:gd name="T20" fmla="*/ 81 w 91"/>
                  <a:gd name="T21" fmla="*/ 13 h 46"/>
                  <a:gd name="T22" fmla="*/ 68 w 91"/>
                  <a:gd name="T23" fmla="*/ 19 h 46"/>
                  <a:gd name="T24" fmla="*/ 52 w 91"/>
                  <a:gd name="T25" fmla="*/ 25 h 46"/>
                  <a:gd name="T26" fmla="*/ 34 w 91"/>
                  <a:gd name="T27" fmla="*/ 32 h 46"/>
                  <a:gd name="T28" fmla="*/ 18 w 91"/>
                  <a:gd name="T29" fmla="*/ 37 h 46"/>
                  <a:gd name="T30" fmla="*/ 6 w 91"/>
                  <a:gd name="T31" fmla="*/ 42 h 46"/>
                  <a:gd name="T32" fmla="*/ 0 w 91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46"/>
                  <a:gd name="T53" fmla="*/ 91 w 91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46">
                    <a:moveTo>
                      <a:pt x="0" y="46"/>
                    </a:moveTo>
                    <a:lnTo>
                      <a:pt x="8" y="39"/>
                    </a:lnTo>
                    <a:lnTo>
                      <a:pt x="19" y="32"/>
                    </a:lnTo>
                    <a:lnTo>
                      <a:pt x="34" y="23"/>
                    </a:lnTo>
                    <a:lnTo>
                      <a:pt x="48" y="14"/>
                    </a:lnTo>
                    <a:lnTo>
                      <a:pt x="64" y="7"/>
                    </a:lnTo>
                    <a:lnTo>
                      <a:pt x="77" y="2"/>
                    </a:lnTo>
                    <a:lnTo>
                      <a:pt x="86" y="0"/>
                    </a:lnTo>
                    <a:lnTo>
                      <a:pt x="91" y="2"/>
                    </a:lnTo>
                    <a:lnTo>
                      <a:pt x="90" y="7"/>
                    </a:lnTo>
                    <a:lnTo>
                      <a:pt x="81" y="13"/>
                    </a:lnTo>
                    <a:lnTo>
                      <a:pt x="68" y="19"/>
                    </a:lnTo>
                    <a:lnTo>
                      <a:pt x="52" y="25"/>
                    </a:lnTo>
                    <a:lnTo>
                      <a:pt x="34" y="32"/>
                    </a:lnTo>
                    <a:lnTo>
                      <a:pt x="18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899" name="Freeform 115"/>
              <p:cNvSpPr>
                <a:spLocks/>
              </p:cNvSpPr>
              <p:nvPr/>
            </p:nvSpPr>
            <p:spPr bwMode="auto">
              <a:xfrm>
                <a:off x="1264" y="243"/>
                <a:ext cx="42" cy="20"/>
              </a:xfrm>
              <a:custGeom>
                <a:avLst/>
                <a:gdLst>
                  <a:gd name="T0" fmla="*/ 0 w 84"/>
                  <a:gd name="T1" fmla="*/ 40 h 40"/>
                  <a:gd name="T2" fmla="*/ 8 w 84"/>
                  <a:gd name="T3" fmla="*/ 34 h 40"/>
                  <a:gd name="T4" fmla="*/ 19 w 84"/>
                  <a:gd name="T5" fmla="*/ 27 h 40"/>
                  <a:gd name="T6" fmla="*/ 32 w 84"/>
                  <a:gd name="T7" fmla="*/ 19 h 40"/>
                  <a:gd name="T8" fmla="*/ 46 w 84"/>
                  <a:gd name="T9" fmla="*/ 12 h 40"/>
                  <a:gd name="T10" fmla="*/ 61 w 84"/>
                  <a:gd name="T11" fmla="*/ 5 h 40"/>
                  <a:gd name="T12" fmla="*/ 72 w 84"/>
                  <a:gd name="T13" fmla="*/ 1 h 40"/>
                  <a:gd name="T14" fmla="*/ 80 w 84"/>
                  <a:gd name="T15" fmla="*/ 0 h 40"/>
                  <a:gd name="T16" fmla="*/ 84 w 84"/>
                  <a:gd name="T17" fmla="*/ 3 h 40"/>
                  <a:gd name="T18" fmla="*/ 81 w 84"/>
                  <a:gd name="T19" fmla="*/ 8 h 40"/>
                  <a:gd name="T20" fmla="*/ 72 w 84"/>
                  <a:gd name="T21" fmla="*/ 14 h 40"/>
                  <a:gd name="T22" fmla="*/ 61 w 84"/>
                  <a:gd name="T23" fmla="*/ 19 h 40"/>
                  <a:gd name="T24" fmla="*/ 46 w 84"/>
                  <a:gd name="T25" fmla="*/ 24 h 40"/>
                  <a:gd name="T26" fmla="*/ 32 w 84"/>
                  <a:gd name="T27" fmla="*/ 29 h 40"/>
                  <a:gd name="T28" fmla="*/ 17 w 84"/>
                  <a:gd name="T29" fmla="*/ 33 h 40"/>
                  <a:gd name="T30" fmla="*/ 7 w 84"/>
                  <a:gd name="T31" fmla="*/ 36 h 40"/>
                  <a:gd name="T32" fmla="*/ 0 w 84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0"/>
                  <a:gd name="T53" fmla="*/ 84 w 8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0">
                    <a:moveTo>
                      <a:pt x="0" y="40"/>
                    </a:moveTo>
                    <a:lnTo>
                      <a:pt x="8" y="34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6" y="12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1" y="8"/>
                    </a:lnTo>
                    <a:lnTo>
                      <a:pt x="72" y="14"/>
                    </a:lnTo>
                    <a:lnTo>
                      <a:pt x="61" y="19"/>
                    </a:lnTo>
                    <a:lnTo>
                      <a:pt x="46" y="24"/>
                    </a:lnTo>
                    <a:lnTo>
                      <a:pt x="32" y="29"/>
                    </a:lnTo>
                    <a:lnTo>
                      <a:pt x="17" y="33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0" name="Freeform 116"/>
              <p:cNvSpPr>
                <a:spLocks/>
              </p:cNvSpPr>
              <p:nvPr/>
            </p:nvSpPr>
            <p:spPr bwMode="auto">
              <a:xfrm>
                <a:off x="1207" y="229"/>
                <a:ext cx="59" cy="32"/>
              </a:xfrm>
              <a:custGeom>
                <a:avLst/>
                <a:gdLst>
                  <a:gd name="T0" fmla="*/ 0 w 118"/>
                  <a:gd name="T1" fmla="*/ 1 h 63"/>
                  <a:gd name="T2" fmla="*/ 6 w 118"/>
                  <a:gd name="T3" fmla="*/ 0 h 63"/>
                  <a:gd name="T4" fmla="*/ 19 w 118"/>
                  <a:gd name="T5" fmla="*/ 3 h 63"/>
                  <a:gd name="T6" fmla="*/ 38 w 118"/>
                  <a:gd name="T7" fmla="*/ 9 h 63"/>
                  <a:gd name="T8" fmla="*/ 57 w 118"/>
                  <a:gd name="T9" fmla="*/ 19 h 63"/>
                  <a:gd name="T10" fmla="*/ 78 w 118"/>
                  <a:gd name="T11" fmla="*/ 30 h 63"/>
                  <a:gd name="T12" fmla="*/ 95 w 118"/>
                  <a:gd name="T13" fmla="*/ 42 h 63"/>
                  <a:gd name="T14" fmla="*/ 110 w 118"/>
                  <a:gd name="T15" fmla="*/ 52 h 63"/>
                  <a:gd name="T16" fmla="*/ 118 w 118"/>
                  <a:gd name="T17" fmla="*/ 63 h 63"/>
                  <a:gd name="T18" fmla="*/ 108 w 118"/>
                  <a:gd name="T19" fmla="*/ 59 h 63"/>
                  <a:gd name="T20" fmla="*/ 93 w 118"/>
                  <a:gd name="T21" fmla="*/ 52 h 63"/>
                  <a:gd name="T22" fmla="*/ 73 w 118"/>
                  <a:gd name="T23" fmla="*/ 43 h 63"/>
                  <a:gd name="T24" fmla="*/ 52 w 118"/>
                  <a:gd name="T25" fmla="*/ 32 h 63"/>
                  <a:gd name="T26" fmla="*/ 32 w 118"/>
                  <a:gd name="T27" fmla="*/ 22 h 63"/>
                  <a:gd name="T28" fmla="*/ 14 w 118"/>
                  <a:gd name="T29" fmla="*/ 13 h 63"/>
                  <a:gd name="T30" fmla="*/ 4 w 118"/>
                  <a:gd name="T31" fmla="*/ 5 h 63"/>
                  <a:gd name="T32" fmla="*/ 0 w 118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63"/>
                  <a:gd name="T53" fmla="*/ 118 w 11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5" y="42"/>
                    </a:lnTo>
                    <a:lnTo>
                      <a:pt x="110" y="52"/>
                    </a:lnTo>
                    <a:lnTo>
                      <a:pt x="118" y="63"/>
                    </a:lnTo>
                    <a:lnTo>
                      <a:pt x="108" y="59"/>
                    </a:lnTo>
                    <a:lnTo>
                      <a:pt x="93" y="52"/>
                    </a:lnTo>
                    <a:lnTo>
                      <a:pt x="73" y="43"/>
                    </a:lnTo>
                    <a:lnTo>
                      <a:pt x="52" y="32"/>
                    </a:lnTo>
                    <a:lnTo>
                      <a:pt x="32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1" name="Freeform 117"/>
              <p:cNvSpPr>
                <a:spLocks/>
              </p:cNvSpPr>
              <p:nvPr/>
            </p:nvSpPr>
            <p:spPr bwMode="auto">
              <a:xfrm>
                <a:off x="1218" y="208"/>
                <a:ext cx="47" cy="28"/>
              </a:xfrm>
              <a:custGeom>
                <a:avLst/>
                <a:gdLst>
                  <a:gd name="T0" fmla="*/ 0 w 93"/>
                  <a:gd name="T1" fmla="*/ 0 h 55"/>
                  <a:gd name="T2" fmla="*/ 4 w 93"/>
                  <a:gd name="T3" fmla="*/ 0 h 55"/>
                  <a:gd name="T4" fmla="*/ 13 w 93"/>
                  <a:gd name="T5" fmla="*/ 2 h 55"/>
                  <a:gd name="T6" fmla="*/ 26 w 93"/>
                  <a:gd name="T7" fmla="*/ 6 h 55"/>
                  <a:gd name="T8" fmla="*/ 42 w 93"/>
                  <a:gd name="T9" fmla="*/ 14 h 55"/>
                  <a:gd name="T10" fmla="*/ 58 w 93"/>
                  <a:gd name="T11" fmla="*/ 22 h 55"/>
                  <a:gd name="T12" fmla="*/ 73 w 93"/>
                  <a:gd name="T13" fmla="*/ 32 h 55"/>
                  <a:gd name="T14" fmla="*/ 85 w 93"/>
                  <a:gd name="T15" fmla="*/ 43 h 55"/>
                  <a:gd name="T16" fmla="*/ 93 w 93"/>
                  <a:gd name="T17" fmla="*/ 55 h 55"/>
                  <a:gd name="T18" fmla="*/ 82 w 93"/>
                  <a:gd name="T19" fmla="*/ 48 h 55"/>
                  <a:gd name="T20" fmla="*/ 69 w 93"/>
                  <a:gd name="T21" fmla="*/ 41 h 55"/>
                  <a:gd name="T22" fmla="*/ 54 w 93"/>
                  <a:gd name="T23" fmla="*/ 32 h 55"/>
                  <a:gd name="T24" fmla="*/ 37 w 93"/>
                  <a:gd name="T25" fmla="*/ 23 h 55"/>
                  <a:gd name="T26" fmla="*/ 22 w 93"/>
                  <a:gd name="T27" fmla="*/ 16 h 55"/>
                  <a:gd name="T28" fmla="*/ 10 w 93"/>
                  <a:gd name="T29" fmla="*/ 8 h 55"/>
                  <a:gd name="T30" fmla="*/ 3 w 93"/>
                  <a:gd name="T31" fmla="*/ 3 h 55"/>
                  <a:gd name="T32" fmla="*/ 0 w 93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5"/>
                  <a:gd name="T53" fmla="*/ 93 w 9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5">
                    <a:moveTo>
                      <a:pt x="0" y="0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6" y="6"/>
                    </a:lnTo>
                    <a:lnTo>
                      <a:pt x="42" y="14"/>
                    </a:lnTo>
                    <a:lnTo>
                      <a:pt x="58" y="22"/>
                    </a:lnTo>
                    <a:lnTo>
                      <a:pt x="73" y="32"/>
                    </a:lnTo>
                    <a:lnTo>
                      <a:pt x="85" y="43"/>
                    </a:lnTo>
                    <a:lnTo>
                      <a:pt x="93" y="55"/>
                    </a:lnTo>
                    <a:lnTo>
                      <a:pt x="82" y="48"/>
                    </a:lnTo>
                    <a:lnTo>
                      <a:pt x="69" y="41"/>
                    </a:lnTo>
                    <a:lnTo>
                      <a:pt x="54" y="32"/>
                    </a:lnTo>
                    <a:lnTo>
                      <a:pt x="37" y="23"/>
                    </a:lnTo>
                    <a:lnTo>
                      <a:pt x="22" y="16"/>
                    </a:lnTo>
                    <a:lnTo>
                      <a:pt x="10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2" name="Freeform 118"/>
              <p:cNvSpPr>
                <a:spLocks/>
              </p:cNvSpPr>
              <p:nvPr/>
            </p:nvSpPr>
            <p:spPr bwMode="auto">
              <a:xfrm>
                <a:off x="1262" y="209"/>
                <a:ext cx="46" cy="23"/>
              </a:xfrm>
              <a:custGeom>
                <a:avLst/>
                <a:gdLst>
                  <a:gd name="T0" fmla="*/ 0 w 92"/>
                  <a:gd name="T1" fmla="*/ 46 h 46"/>
                  <a:gd name="T2" fmla="*/ 8 w 92"/>
                  <a:gd name="T3" fmla="*/ 41 h 46"/>
                  <a:gd name="T4" fmla="*/ 19 w 92"/>
                  <a:gd name="T5" fmla="*/ 32 h 46"/>
                  <a:gd name="T6" fmla="*/ 33 w 92"/>
                  <a:gd name="T7" fmla="*/ 24 h 46"/>
                  <a:gd name="T8" fmla="*/ 49 w 92"/>
                  <a:gd name="T9" fmla="*/ 15 h 46"/>
                  <a:gd name="T10" fmla="*/ 63 w 92"/>
                  <a:gd name="T11" fmla="*/ 7 h 46"/>
                  <a:gd name="T12" fmla="*/ 76 w 92"/>
                  <a:gd name="T13" fmla="*/ 2 h 46"/>
                  <a:gd name="T14" fmla="*/ 87 w 92"/>
                  <a:gd name="T15" fmla="*/ 0 h 46"/>
                  <a:gd name="T16" fmla="*/ 92 w 92"/>
                  <a:gd name="T17" fmla="*/ 2 h 46"/>
                  <a:gd name="T18" fmla="*/ 91 w 92"/>
                  <a:gd name="T19" fmla="*/ 7 h 46"/>
                  <a:gd name="T20" fmla="*/ 82 w 92"/>
                  <a:gd name="T21" fmla="*/ 14 h 46"/>
                  <a:gd name="T22" fmla="*/ 67 w 92"/>
                  <a:gd name="T23" fmla="*/ 20 h 46"/>
                  <a:gd name="T24" fmla="*/ 51 w 92"/>
                  <a:gd name="T25" fmla="*/ 27 h 46"/>
                  <a:gd name="T26" fmla="*/ 34 w 92"/>
                  <a:gd name="T27" fmla="*/ 32 h 46"/>
                  <a:gd name="T28" fmla="*/ 19 w 92"/>
                  <a:gd name="T29" fmla="*/ 38 h 46"/>
                  <a:gd name="T30" fmla="*/ 7 w 92"/>
                  <a:gd name="T31" fmla="*/ 43 h 46"/>
                  <a:gd name="T32" fmla="*/ 0 w 9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46"/>
                  <a:gd name="T53" fmla="*/ 92 w 9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46">
                    <a:moveTo>
                      <a:pt x="0" y="46"/>
                    </a:moveTo>
                    <a:lnTo>
                      <a:pt x="8" y="41"/>
                    </a:lnTo>
                    <a:lnTo>
                      <a:pt x="19" y="32"/>
                    </a:lnTo>
                    <a:lnTo>
                      <a:pt x="33" y="24"/>
                    </a:lnTo>
                    <a:lnTo>
                      <a:pt x="49" y="15"/>
                    </a:lnTo>
                    <a:lnTo>
                      <a:pt x="63" y="7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1" y="7"/>
                    </a:lnTo>
                    <a:lnTo>
                      <a:pt x="82" y="14"/>
                    </a:lnTo>
                    <a:lnTo>
                      <a:pt x="67" y="20"/>
                    </a:lnTo>
                    <a:lnTo>
                      <a:pt x="51" y="27"/>
                    </a:lnTo>
                    <a:lnTo>
                      <a:pt x="34" y="32"/>
                    </a:lnTo>
                    <a:lnTo>
                      <a:pt x="19" y="38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3" name="Freeform 119"/>
              <p:cNvSpPr>
                <a:spLocks/>
              </p:cNvSpPr>
              <p:nvPr/>
            </p:nvSpPr>
            <p:spPr bwMode="auto">
              <a:xfrm>
                <a:off x="1167" y="79"/>
                <a:ext cx="38" cy="123"/>
              </a:xfrm>
              <a:custGeom>
                <a:avLst/>
                <a:gdLst>
                  <a:gd name="T0" fmla="*/ 8 w 78"/>
                  <a:gd name="T1" fmla="*/ 248 h 248"/>
                  <a:gd name="T2" fmla="*/ 6 w 78"/>
                  <a:gd name="T3" fmla="*/ 248 h 248"/>
                  <a:gd name="T4" fmla="*/ 3 w 78"/>
                  <a:gd name="T5" fmla="*/ 246 h 248"/>
                  <a:gd name="T6" fmla="*/ 2 w 78"/>
                  <a:gd name="T7" fmla="*/ 244 h 248"/>
                  <a:gd name="T8" fmla="*/ 0 w 78"/>
                  <a:gd name="T9" fmla="*/ 241 h 248"/>
                  <a:gd name="T10" fmla="*/ 31 w 78"/>
                  <a:gd name="T11" fmla="*/ 211 h 248"/>
                  <a:gd name="T12" fmla="*/ 50 w 78"/>
                  <a:gd name="T13" fmla="*/ 179 h 248"/>
                  <a:gd name="T14" fmla="*/ 62 w 78"/>
                  <a:gd name="T15" fmla="*/ 147 h 248"/>
                  <a:gd name="T16" fmla="*/ 65 w 78"/>
                  <a:gd name="T17" fmla="*/ 113 h 248"/>
                  <a:gd name="T18" fmla="*/ 63 w 78"/>
                  <a:gd name="T19" fmla="*/ 81 h 248"/>
                  <a:gd name="T20" fmla="*/ 57 w 78"/>
                  <a:gd name="T21" fmla="*/ 51 h 248"/>
                  <a:gd name="T22" fmla="*/ 50 w 78"/>
                  <a:gd name="T23" fmla="*/ 24 h 248"/>
                  <a:gd name="T24" fmla="*/ 44 w 78"/>
                  <a:gd name="T25" fmla="*/ 0 h 248"/>
                  <a:gd name="T26" fmla="*/ 59 w 78"/>
                  <a:gd name="T27" fmla="*/ 17 h 248"/>
                  <a:gd name="T28" fmla="*/ 71 w 78"/>
                  <a:gd name="T29" fmla="*/ 42 h 248"/>
                  <a:gd name="T30" fmla="*/ 78 w 78"/>
                  <a:gd name="T31" fmla="*/ 78 h 248"/>
                  <a:gd name="T32" fmla="*/ 78 w 78"/>
                  <a:gd name="T33" fmla="*/ 117 h 248"/>
                  <a:gd name="T34" fmla="*/ 73 w 78"/>
                  <a:gd name="T35" fmla="*/ 156 h 248"/>
                  <a:gd name="T36" fmla="*/ 59 w 78"/>
                  <a:gd name="T37" fmla="*/ 194 h 248"/>
                  <a:gd name="T38" fmla="*/ 38 w 78"/>
                  <a:gd name="T39" fmla="*/ 225 h 248"/>
                  <a:gd name="T40" fmla="*/ 8 w 78"/>
                  <a:gd name="T41" fmla="*/ 248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248"/>
                  <a:gd name="T65" fmla="*/ 78 w 78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248">
                    <a:moveTo>
                      <a:pt x="8" y="248"/>
                    </a:moveTo>
                    <a:lnTo>
                      <a:pt x="6" y="248"/>
                    </a:lnTo>
                    <a:lnTo>
                      <a:pt x="3" y="246"/>
                    </a:lnTo>
                    <a:lnTo>
                      <a:pt x="2" y="244"/>
                    </a:lnTo>
                    <a:lnTo>
                      <a:pt x="0" y="241"/>
                    </a:lnTo>
                    <a:lnTo>
                      <a:pt x="31" y="211"/>
                    </a:lnTo>
                    <a:lnTo>
                      <a:pt x="50" y="179"/>
                    </a:lnTo>
                    <a:lnTo>
                      <a:pt x="62" y="147"/>
                    </a:lnTo>
                    <a:lnTo>
                      <a:pt x="65" y="113"/>
                    </a:lnTo>
                    <a:lnTo>
                      <a:pt x="63" y="81"/>
                    </a:lnTo>
                    <a:lnTo>
                      <a:pt x="57" y="51"/>
                    </a:lnTo>
                    <a:lnTo>
                      <a:pt x="50" y="24"/>
                    </a:lnTo>
                    <a:lnTo>
                      <a:pt x="44" y="0"/>
                    </a:lnTo>
                    <a:lnTo>
                      <a:pt x="59" y="17"/>
                    </a:lnTo>
                    <a:lnTo>
                      <a:pt x="71" y="42"/>
                    </a:lnTo>
                    <a:lnTo>
                      <a:pt x="78" y="78"/>
                    </a:lnTo>
                    <a:lnTo>
                      <a:pt x="78" y="117"/>
                    </a:lnTo>
                    <a:lnTo>
                      <a:pt x="73" y="156"/>
                    </a:lnTo>
                    <a:lnTo>
                      <a:pt x="59" y="194"/>
                    </a:lnTo>
                    <a:lnTo>
                      <a:pt x="38" y="225"/>
                    </a:ln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4" name="Freeform 120"/>
              <p:cNvSpPr>
                <a:spLocks/>
              </p:cNvSpPr>
              <p:nvPr/>
            </p:nvSpPr>
            <p:spPr bwMode="auto">
              <a:xfrm>
                <a:off x="1166" y="80"/>
                <a:ext cx="32" cy="16"/>
              </a:xfrm>
              <a:custGeom>
                <a:avLst/>
                <a:gdLst>
                  <a:gd name="T0" fmla="*/ 64 w 64"/>
                  <a:gd name="T1" fmla="*/ 31 h 31"/>
                  <a:gd name="T2" fmla="*/ 58 w 64"/>
                  <a:gd name="T3" fmla="*/ 24 h 31"/>
                  <a:gd name="T4" fmla="*/ 49 w 64"/>
                  <a:gd name="T5" fmla="*/ 18 h 31"/>
                  <a:gd name="T6" fmla="*/ 38 w 64"/>
                  <a:gd name="T7" fmla="*/ 13 h 31"/>
                  <a:gd name="T8" fmla="*/ 29 w 64"/>
                  <a:gd name="T9" fmla="*/ 7 h 31"/>
                  <a:gd name="T10" fmla="*/ 19 w 64"/>
                  <a:gd name="T11" fmla="*/ 3 h 31"/>
                  <a:gd name="T12" fmla="*/ 9 w 64"/>
                  <a:gd name="T13" fmla="*/ 1 h 31"/>
                  <a:gd name="T14" fmla="*/ 4 w 64"/>
                  <a:gd name="T15" fmla="*/ 0 h 31"/>
                  <a:gd name="T16" fmla="*/ 0 w 64"/>
                  <a:gd name="T17" fmla="*/ 1 h 31"/>
                  <a:gd name="T18" fmla="*/ 0 w 64"/>
                  <a:gd name="T19" fmla="*/ 3 h 31"/>
                  <a:gd name="T20" fmla="*/ 5 w 64"/>
                  <a:gd name="T21" fmla="*/ 6 h 31"/>
                  <a:gd name="T22" fmla="*/ 13 w 64"/>
                  <a:gd name="T23" fmla="*/ 9 h 31"/>
                  <a:gd name="T24" fmla="*/ 22 w 64"/>
                  <a:gd name="T25" fmla="*/ 13 h 31"/>
                  <a:gd name="T26" fmla="*/ 33 w 64"/>
                  <a:gd name="T27" fmla="*/ 17 h 31"/>
                  <a:gd name="T28" fmla="*/ 45 w 64"/>
                  <a:gd name="T29" fmla="*/ 21 h 31"/>
                  <a:gd name="T30" fmla="*/ 55 w 64"/>
                  <a:gd name="T31" fmla="*/ 25 h 31"/>
                  <a:gd name="T32" fmla="*/ 64 w 64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1"/>
                  <a:gd name="T53" fmla="*/ 64 w 64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1">
                    <a:moveTo>
                      <a:pt x="64" y="31"/>
                    </a:moveTo>
                    <a:lnTo>
                      <a:pt x="58" y="24"/>
                    </a:lnTo>
                    <a:lnTo>
                      <a:pt x="49" y="18"/>
                    </a:lnTo>
                    <a:lnTo>
                      <a:pt x="38" y="13"/>
                    </a:lnTo>
                    <a:lnTo>
                      <a:pt x="29" y="7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3" y="17"/>
                    </a:lnTo>
                    <a:lnTo>
                      <a:pt x="45" y="21"/>
                    </a:lnTo>
                    <a:lnTo>
                      <a:pt x="55" y="25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5" name="Freeform 121"/>
              <p:cNvSpPr>
                <a:spLocks/>
              </p:cNvSpPr>
              <p:nvPr/>
            </p:nvSpPr>
            <p:spPr bwMode="auto">
              <a:xfrm>
                <a:off x="1165" y="88"/>
                <a:ext cx="36" cy="19"/>
              </a:xfrm>
              <a:custGeom>
                <a:avLst/>
                <a:gdLst>
                  <a:gd name="T0" fmla="*/ 0 w 71"/>
                  <a:gd name="T1" fmla="*/ 1 h 36"/>
                  <a:gd name="T2" fmla="*/ 2 w 71"/>
                  <a:gd name="T3" fmla="*/ 0 h 36"/>
                  <a:gd name="T4" fmla="*/ 9 w 71"/>
                  <a:gd name="T5" fmla="*/ 1 h 36"/>
                  <a:gd name="T6" fmla="*/ 20 w 71"/>
                  <a:gd name="T7" fmla="*/ 4 h 36"/>
                  <a:gd name="T8" fmla="*/ 30 w 71"/>
                  <a:gd name="T9" fmla="*/ 8 h 36"/>
                  <a:gd name="T10" fmla="*/ 42 w 71"/>
                  <a:gd name="T11" fmla="*/ 14 h 36"/>
                  <a:gd name="T12" fmla="*/ 52 w 71"/>
                  <a:gd name="T13" fmla="*/ 20 h 36"/>
                  <a:gd name="T14" fmla="*/ 63 w 71"/>
                  <a:gd name="T15" fmla="*/ 28 h 36"/>
                  <a:gd name="T16" fmla="*/ 71 w 71"/>
                  <a:gd name="T17" fmla="*/ 36 h 36"/>
                  <a:gd name="T18" fmla="*/ 61 w 71"/>
                  <a:gd name="T19" fmla="*/ 32 h 36"/>
                  <a:gd name="T20" fmla="*/ 51 w 71"/>
                  <a:gd name="T21" fmla="*/ 28 h 36"/>
                  <a:gd name="T22" fmla="*/ 39 w 71"/>
                  <a:gd name="T23" fmla="*/ 22 h 36"/>
                  <a:gd name="T24" fmla="*/ 27 w 71"/>
                  <a:gd name="T25" fmla="*/ 17 h 36"/>
                  <a:gd name="T26" fmla="*/ 16 w 71"/>
                  <a:gd name="T27" fmla="*/ 12 h 36"/>
                  <a:gd name="T28" fmla="*/ 6 w 71"/>
                  <a:gd name="T29" fmla="*/ 7 h 36"/>
                  <a:gd name="T30" fmla="*/ 1 w 71"/>
                  <a:gd name="T31" fmla="*/ 3 h 36"/>
                  <a:gd name="T32" fmla="*/ 0 w 7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6"/>
                  <a:gd name="T53" fmla="*/ 71 w 7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6">
                    <a:moveTo>
                      <a:pt x="0" y="1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20" y="4"/>
                    </a:lnTo>
                    <a:lnTo>
                      <a:pt x="30" y="8"/>
                    </a:lnTo>
                    <a:lnTo>
                      <a:pt x="42" y="14"/>
                    </a:lnTo>
                    <a:lnTo>
                      <a:pt x="52" y="20"/>
                    </a:lnTo>
                    <a:lnTo>
                      <a:pt x="63" y="28"/>
                    </a:lnTo>
                    <a:lnTo>
                      <a:pt x="71" y="36"/>
                    </a:lnTo>
                    <a:lnTo>
                      <a:pt x="61" y="32"/>
                    </a:lnTo>
                    <a:lnTo>
                      <a:pt x="51" y="28"/>
                    </a:lnTo>
                    <a:lnTo>
                      <a:pt x="39" y="22"/>
                    </a:lnTo>
                    <a:lnTo>
                      <a:pt x="27" y="17"/>
                    </a:lnTo>
                    <a:lnTo>
                      <a:pt x="16" y="12"/>
                    </a:lnTo>
                    <a:lnTo>
                      <a:pt x="6" y="7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6" name="Freeform 122"/>
              <p:cNvSpPr>
                <a:spLocks/>
              </p:cNvSpPr>
              <p:nvPr/>
            </p:nvSpPr>
            <p:spPr bwMode="auto">
              <a:xfrm>
                <a:off x="1158" y="107"/>
                <a:ext cx="45" cy="24"/>
              </a:xfrm>
              <a:custGeom>
                <a:avLst/>
                <a:gdLst>
                  <a:gd name="T0" fmla="*/ 0 w 92"/>
                  <a:gd name="T1" fmla="*/ 1 h 50"/>
                  <a:gd name="T2" fmla="*/ 4 w 92"/>
                  <a:gd name="T3" fmla="*/ 0 h 50"/>
                  <a:gd name="T4" fmla="*/ 15 w 92"/>
                  <a:gd name="T5" fmla="*/ 2 h 50"/>
                  <a:gd name="T6" fmla="*/ 28 w 92"/>
                  <a:gd name="T7" fmla="*/ 7 h 50"/>
                  <a:gd name="T8" fmla="*/ 42 w 92"/>
                  <a:gd name="T9" fmla="*/ 13 h 50"/>
                  <a:gd name="T10" fmla="*/ 58 w 92"/>
                  <a:gd name="T11" fmla="*/ 22 h 50"/>
                  <a:gd name="T12" fmla="*/ 72 w 92"/>
                  <a:gd name="T13" fmla="*/ 30 h 50"/>
                  <a:gd name="T14" fmla="*/ 84 w 92"/>
                  <a:gd name="T15" fmla="*/ 40 h 50"/>
                  <a:gd name="T16" fmla="*/ 92 w 92"/>
                  <a:gd name="T17" fmla="*/ 50 h 50"/>
                  <a:gd name="T18" fmla="*/ 85 w 92"/>
                  <a:gd name="T19" fmla="*/ 46 h 50"/>
                  <a:gd name="T20" fmla="*/ 72 w 92"/>
                  <a:gd name="T21" fmla="*/ 40 h 50"/>
                  <a:gd name="T22" fmla="*/ 56 w 92"/>
                  <a:gd name="T23" fmla="*/ 34 h 50"/>
                  <a:gd name="T24" fmla="*/ 41 w 92"/>
                  <a:gd name="T25" fmla="*/ 25 h 50"/>
                  <a:gd name="T26" fmla="*/ 24 w 92"/>
                  <a:gd name="T27" fmla="*/ 18 h 50"/>
                  <a:gd name="T28" fmla="*/ 11 w 92"/>
                  <a:gd name="T29" fmla="*/ 11 h 50"/>
                  <a:gd name="T30" fmla="*/ 3 w 92"/>
                  <a:gd name="T31" fmla="*/ 6 h 50"/>
                  <a:gd name="T32" fmla="*/ 0 w 9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0"/>
                  <a:gd name="T53" fmla="*/ 92 w 9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0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3"/>
                    </a:lnTo>
                    <a:lnTo>
                      <a:pt x="58" y="22"/>
                    </a:lnTo>
                    <a:lnTo>
                      <a:pt x="72" y="30"/>
                    </a:lnTo>
                    <a:lnTo>
                      <a:pt x="84" y="40"/>
                    </a:lnTo>
                    <a:lnTo>
                      <a:pt x="92" y="50"/>
                    </a:lnTo>
                    <a:lnTo>
                      <a:pt x="85" y="46"/>
                    </a:lnTo>
                    <a:lnTo>
                      <a:pt x="72" y="40"/>
                    </a:lnTo>
                    <a:lnTo>
                      <a:pt x="56" y="34"/>
                    </a:lnTo>
                    <a:lnTo>
                      <a:pt x="41" y="25"/>
                    </a:lnTo>
                    <a:lnTo>
                      <a:pt x="24" y="18"/>
                    </a:lnTo>
                    <a:lnTo>
                      <a:pt x="11" y="11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7" name="Freeform 123"/>
              <p:cNvSpPr>
                <a:spLocks/>
              </p:cNvSpPr>
              <p:nvPr/>
            </p:nvSpPr>
            <p:spPr bwMode="auto">
              <a:xfrm>
                <a:off x="1150" y="127"/>
                <a:ext cx="51" cy="28"/>
              </a:xfrm>
              <a:custGeom>
                <a:avLst/>
                <a:gdLst>
                  <a:gd name="T0" fmla="*/ 0 w 101"/>
                  <a:gd name="T1" fmla="*/ 1 h 55"/>
                  <a:gd name="T2" fmla="*/ 5 w 101"/>
                  <a:gd name="T3" fmla="*/ 0 h 55"/>
                  <a:gd name="T4" fmla="*/ 17 w 101"/>
                  <a:gd name="T5" fmla="*/ 2 h 55"/>
                  <a:gd name="T6" fmla="*/ 31 w 101"/>
                  <a:gd name="T7" fmla="*/ 9 h 55"/>
                  <a:gd name="T8" fmla="*/ 48 w 101"/>
                  <a:gd name="T9" fmla="*/ 16 h 55"/>
                  <a:gd name="T10" fmla="*/ 65 w 101"/>
                  <a:gd name="T11" fmla="*/ 26 h 55"/>
                  <a:gd name="T12" fmla="*/ 81 w 101"/>
                  <a:gd name="T13" fmla="*/ 36 h 55"/>
                  <a:gd name="T14" fmla="*/ 94 w 101"/>
                  <a:gd name="T15" fmla="*/ 45 h 55"/>
                  <a:gd name="T16" fmla="*/ 101 w 101"/>
                  <a:gd name="T17" fmla="*/ 55 h 55"/>
                  <a:gd name="T18" fmla="*/ 93 w 101"/>
                  <a:gd name="T19" fmla="*/ 52 h 55"/>
                  <a:gd name="T20" fmla="*/ 80 w 101"/>
                  <a:gd name="T21" fmla="*/ 45 h 55"/>
                  <a:gd name="T22" fmla="*/ 63 w 101"/>
                  <a:gd name="T23" fmla="*/ 37 h 55"/>
                  <a:gd name="T24" fmla="*/ 44 w 101"/>
                  <a:gd name="T25" fmla="*/ 28 h 55"/>
                  <a:gd name="T26" fmla="*/ 27 w 101"/>
                  <a:gd name="T27" fmla="*/ 20 h 55"/>
                  <a:gd name="T28" fmla="*/ 13 w 101"/>
                  <a:gd name="T29" fmla="*/ 11 h 55"/>
                  <a:gd name="T30" fmla="*/ 2 w 101"/>
                  <a:gd name="T31" fmla="*/ 5 h 55"/>
                  <a:gd name="T32" fmla="*/ 0 w 101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5"/>
                  <a:gd name="T53" fmla="*/ 101 w 10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5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9"/>
                    </a:lnTo>
                    <a:lnTo>
                      <a:pt x="48" y="16"/>
                    </a:lnTo>
                    <a:lnTo>
                      <a:pt x="65" y="26"/>
                    </a:lnTo>
                    <a:lnTo>
                      <a:pt x="81" y="36"/>
                    </a:lnTo>
                    <a:lnTo>
                      <a:pt x="94" y="45"/>
                    </a:lnTo>
                    <a:lnTo>
                      <a:pt x="101" y="55"/>
                    </a:lnTo>
                    <a:lnTo>
                      <a:pt x="93" y="52"/>
                    </a:lnTo>
                    <a:lnTo>
                      <a:pt x="80" y="45"/>
                    </a:lnTo>
                    <a:lnTo>
                      <a:pt x="63" y="37"/>
                    </a:lnTo>
                    <a:lnTo>
                      <a:pt x="44" y="28"/>
                    </a:lnTo>
                    <a:lnTo>
                      <a:pt x="27" y="20"/>
                    </a:lnTo>
                    <a:lnTo>
                      <a:pt x="13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8" name="Freeform 124"/>
              <p:cNvSpPr>
                <a:spLocks/>
              </p:cNvSpPr>
              <p:nvPr/>
            </p:nvSpPr>
            <p:spPr bwMode="auto">
              <a:xfrm>
                <a:off x="1155" y="141"/>
                <a:ext cx="41" cy="29"/>
              </a:xfrm>
              <a:custGeom>
                <a:avLst/>
                <a:gdLst>
                  <a:gd name="T0" fmla="*/ 0 w 81"/>
                  <a:gd name="T1" fmla="*/ 0 h 58"/>
                  <a:gd name="T2" fmla="*/ 4 w 81"/>
                  <a:gd name="T3" fmla="*/ 0 h 58"/>
                  <a:gd name="T4" fmla="*/ 13 w 81"/>
                  <a:gd name="T5" fmla="*/ 4 h 58"/>
                  <a:gd name="T6" fmla="*/ 26 w 81"/>
                  <a:gd name="T7" fmla="*/ 12 h 58"/>
                  <a:gd name="T8" fmla="*/ 41 w 81"/>
                  <a:gd name="T9" fmla="*/ 21 h 58"/>
                  <a:gd name="T10" fmla="*/ 55 w 81"/>
                  <a:gd name="T11" fmla="*/ 31 h 58"/>
                  <a:gd name="T12" fmla="*/ 68 w 81"/>
                  <a:gd name="T13" fmla="*/ 41 h 58"/>
                  <a:gd name="T14" fmla="*/ 77 w 81"/>
                  <a:gd name="T15" fmla="*/ 51 h 58"/>
                  <a:gd name="T16" fmla="*/ 81 w 81"/>
                  <a:gd name="T17" fmla="*/ 58 h 58"/>
                  <a:gd name="T18" fmla="*/ 73 w 81"/>
                  <a:gd name="T19" fmla="*/ 53 h 58"/>
                  <a:gd name="T20" fmla="*/ 61 w 81"/>
                  <a:gd name="T21" fmla="*/ 46 h 58"/>
                  <a:gd name="T22" fmla="*/ 47 w 81"/>
                  <a:gd name="T23" fmla="*/ 38 h 58"/>
                  <a:gd name="T24" fmla="*/ 33 w 81"/>
                  <a:gd name="T25" fmla="*/ 29 h 58"/>
                  <a:gd name="T26" fmla="*/ 18 w 81"/>
                  <a:gd name="T27" fmla="*/ 20 h 58"/>
                  <a:gd name="T28" fmla="*/ 8 w 81"/>
                  <a:gd name="T29" fmla="*/ 12 h 58"/>
                  <a:gd name="T30" fmla="*/ 1 w 81"/>
                  <a:gd name="T31" fmla="*/ 4 h 58"/>
                  <a:gd name="T32" fmla="*/ 0 w 8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8"/>
                  <a:gd name="T53" fmla="*/ 81 w 8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8">
                    <a:moveTo>
                      <a:pt x="0" y="0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6" y="12"/>
                    </a:lnTo>
                    <a:lnTo>
                      <a:pt x="41" y="21"/>
                    </a:lnTo>
                    <a:lnTo>
                      <a:pt x="55" y="31"/>
                    </a:lnTo>
                    <a:lnTo>
                      <a:pt x="68" y="41"/>
                    </a:lnTo>
                    <a:lnTo>
                      <a:pt x="77" y="51"/>
                    </a:lnTo>
                    <a:lnTo>
                      <a:pt x="81" y="58"/>
                    </a:lnTo>
                    <a:lnTo>
                      <a:pt x="73" y="53"/>
                    </a:lnTo>
                    <a:lnTo>
                      <a:pt x="61" y="46"/>
                    </a:lnTo>
                    <a:lnTo>
                      <a:pt x="47" y="38"/>
                    </a:lnTo>
                    <a:lnTo>
                      <a:pt x="33" y="29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09" name="Freeform 125"/>
              <p:cNvSpPr>
                <a:spLocks/>
              </p:cNvSpPr>
              <p:nvPr/>
            </p:nvSpPr>
            <p:spPr bwMode="auto">
              <a:xfrm>
                <a:off x="1156" y="156"/>
                <a:ext cx="34" cy="25"/>
              </a:xfrm>
              <a:custGeom>
                <a:avLst/>
                <a:gdLst>
                  <a:gd name="T0" fmla="*/ 0 w 66"/>
                  <a:gd name="T1" fmla="*/ 0 h 50"/>
                  <a:gd name="T2" fmla="*/ 3 w 66"/>
                  <a:gd name="T3" fmla="*/ 0 h 50"/>
                  <a:gd name="T4" fmla="*/ 11 w 66"/>
                  <a:gd name="T5" fmla="*/ 3 h 50"/>
                  <a:gd name="T6" fmla="*/ 22 w 66"/>
                  <a:gd name="T7" fmla="*/ 7 h 50"/>
                  <a:gd name="T8" fmla="*/ 34 w 66"/>
                  <a:gd name="T9" fmla="*/ 13 h 50"/>
                  <a:gd name="T10" fmla="*/ 44 w 66"/>
                  <a:gd name="T11" fmla="*/ 22 h 50"/>
                  <a:gd name="T12" fmla="*/ 55 w 66"/>
                  <a:gd name="T13" fmla="*/ 31 h 50"/>
                  <a:gd name="T14" fmla="*/ 62 w 66"/>
                  <a:gd name="T15" fmla="*/ 40 h 50"/>
                  <a:gd name="T16" fmla="*/ 66 w 66"/>
                  <a:gd name="T17" fmla="*/ 50 h 50"/>
                  <a:gd name="T18" fmla="*/ 60 w 66"/>
                  <a:gd name="T19" fmla="*/ 44 h 50"/>
                  <a:gd name="T20" fmla="*/ 49 w 66"/>
                  <a:gd name="T21" fmla="*/ 38 h 50"/>
                  <a:gd name="T22" fmla="*/ 38 w 66"/>
                  <a:gd name="T23" fmla="*/ 31 h 50"/>
                  <a:gd name="T24" fmla="*/ 26 w 66"/>
                  <a:gd name="T25" fmla="*/ 23 h 50"/>
                  <a:gd name="T26" fmla="*/ 14 w 66"/>
                  <a:gd name="T27" fmla="*/ 15 h 50"/>
                  <a:gd name="T28" fmla="*/ 5 w 66"/>
                  <a:gd name="T29" fmla="*/ 9 h 50"/>
                  <a:gd name="T30" fmla="*/ 0 w 66"/>
                  <a:gd name="T31" fmla="*/ 4 h 50"/>
                  <a:gd name="T32" fmla="*/ 0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0"/>
                  <a:gd name="T53" fmla="*/ 66 w 6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0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4" y="22"/>
                    </a:lnTo>
                    <a:lnTo>
                      <a:pt x="55" y="31"/>
                    </a:lnTo>
                    <a:lnTo>
                      <a:pt x="62" y="40"/>
                    </a:lnTo>
                    <a:lnTo>
                      <a:pt x="66" y="50"/>
                    </a:lnTo>
                    <a:lnTo>
                      <a:pt x="60" y="44"/>
                    </a:lnTo>
                    <a:lnTo>
                      <a:pt x="49" y="38"/>
                    </a:lnTo>
                    <a:lnTo>
                      <a:pt x="38" y="31"/>
                    </a:lnTo>
                    <a:lnTo>
                      <a:pt x="26" y="23"/>
                    </a:lnTo>
                    <a:lnTo>
                      <a:pt x="14" y="1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0" name="Freeform 126"/>
              <p:cNvSpPr>
                <a:spLocks/>
              </p:cNvSpPr>
              <p:nvPr/>
            </p:nvSpPr>
            <p:spPr bwMode="auto">
              <a:xfrm>
                <a:off x="1156" y="171"/>
                <a:ext cx="24" cy="21"/>
              </a:xfrm>
              <a:custGeom>
                <a:avLst/>
                <a:gdLst>
                  <a:gd name="T0" fmla="*/ 0 w 49"/>
                  <a:gd name="T1" fmla="*/ 0 h 41"/>
                  <a:gd name="T2" fmla="*/ 4 w 49"/>
                  <a:gd name="T3" fmla="*/ 0 h 41"/>
                  <a:gd name="T4" fmla="*/ 11 w 49"/>
                  <a:gd name="T5" fmla="*/ 2 h 41"/>
                  <a:gd name="T6" fmla="*/ 19 w 49"/>
                  <a:gd name="T7" fmla="*/ 7 h 41"/>
                  <a:gd name="T8" fmla="*/ 28 w 49"/>
                  <a:gd name="T9" fmla="*/ 15 h 41"/>
                  <a:gd name="T10" fmla="*/ 36 w 49"/>
                  <a:gd name="T11" fmla="*/ 22 h 41"/>
                  <a:gd name="T12" fmla="*/ 43 w 49"/>
                  <a:gd name="T13" fmla="*/ 30 h 41"/>
                  <a:gd name="T14" fmla="*/ 47 w 49"/>
                  <a:gd name="T15" fmla="*/ 36 h 41"/>
                  <a:gd name="T16" fmla="*/ 49 w 49"/>
                  <a:gd name="T17" fmla="*/ 41 h 41"/>
                  <a:gd name="T18" fmla="*/ 43 w 49"/>
                  <a:gd name="T19" fmla="*/ 37 h 41"/>
                  <a:gd name="T20" fmla="*/ 37 w 49"/>
                  <a:gd name="T21" fmla="*/ 32 h 41"/>
                  <a:gd name="T22" fmla="*/ 29 w 49"/>
                  <a:gd name="T23" fmla="*/ 26 h 41"/>
                  <a:gd name="T24" fmla="*/ 21 w 49"/>
                  <a:gd name="T25" fmla="*/ 20 h 41"/>
                  <a:gd name="T26" fmla="*/ 13 w 49"/>
                  <a:gd name="T27" fmla="*/ 13 h 41"/>
                  <a:gd name="T28" fmla="*/ 7 w 49"/>
                  <a:gd name="T29" fmla="*/ 8 h 41"/>
                  <a:gd name="T30" fmla="*/ 2 w 49"/>
                  <a:gd name="T31" fmla="*/ 3 h 41"/>
                  <a:gd name="T32" fmla="*/ 0 w 49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1"/>
                  <a:gd name="T53" fmla="*/ 49 w 4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1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19" y="7"/>
                    </a:lnTo>
                    <a:lnTo>
                      <a:pt x="28" y="15"/>
                    </a:lnTo>
                    <a:lnTo>
                      <a:pt x="36" y="22"/>
                    </a:lnTo>
                    <a:lnTo>
                      <a:pt x="43" y="30"/>
                    </a:lnTo>
                    <a:lnTo>
                      <a:pt x="47" y="36"/>
                    </a:lnTo>
                    <a:lnTo>
                      <a:pt x="49" y="41"/>
                    </a:lnTo>
                    <a:lnTo>
                      <a:pt x="43" y="37"/>
                    </a:lnTo>
                    <a:lnTo>
                      <a:pt x="37" y="32"/>
                    </a:lnTo>
                    <a:lnTo>
                      <a:pt x="29" y="26"/>
                    </a:lnTo>
                    <a:lnTo>
                      <a:pt x="21" y="20"/>
                    </a:lnTo>
                    <a:lnTo>
                      <a:pt x="13" y="13"/>
                    </a:lnTo>
                    <a:lnTo>
                      <a:pt x="7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1" name="Freeform 127"/>
              <p:cNvSpPr>
                <a:spLocks/>
              </p:cNvSpPr>
              <p:nvPr/>
            </p:nvSpPr>
            <p:spPr bwMode="auto">
              <a:xfrm>
                <a:off x="1158" y="185"/>
                <a:ext cx="16" cy="14"/>
              </a:xfrm>
              <a:custGeom>
                <a:avLst/>
                <a:gdLst>
                  <a:gd name="T0" fmla="*/ 3 w 33"/>
                  <a:gd name="T1" fmla="*/ 0 h 29"/>
                  <a:gd name="T2" fmla="*/ 11 w 33"/>
                  <a:gd name="T3" fmla="*/ 1 h 29"/>
                  <a:gd name="T4" fmla="*/ 22 w 33"/>
                  <a:gd name="T5" fmla="*/ 9 h 29"/>
                  <a:gd name="T6" fmla="*/ 33 w 33"/>
                  <a:gd name="T7" fmla="*/ 20 h 29"/>
                  <a:gd name="T8" fmla="*/ 33 w 33"/>
                  <a:gd name="T9" fmla="*/ 29 h 29"/>
                  <a:gd name="T10" fmla="*/ 30 w 33"/>
                  <a:gd name="T11" fmla="*/ 24 h 29"/>
                  <a:gd name="T12" fmla="*/ 26 w 33"/>
                  <a:gd name="T13" fmla="*/ 20 h 29"/>
                  <a:gd name="T14" fmla="*/ 20 w 33"/>
                  <a:gd name="T15" fmla="*/ 15 h 29"/>
                  <a:gd name="T16" fmla="*/ 13 w 33"/>
                  <a:gd name="T17" fmla="*/ 11 h 29"/>
                  <a:gd name="T18" fmla="*/ 7 w 33"/>
                  <a:gd name="T19" fmla="*/ 8 h 29"/>
                  <a:gd name="T20" fmla="*/ 3 w 33"/>
                  <a:gd name="T21" fmla="*/ 5 h 29"/>
                  <a:gd name="T22" fmla="*/ 0 w 33"/>
                  <a:gd name="T23" fmla="*/ 3 h 29"/>
                  <a:gd name="T24" fmla="*/ 3 w 3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9"/>
                  <a:gd name="T41" fmla="*/ 33 w 3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9">
                    <a:moveTo>
                      <a:pt x="3" y="0"/>
                    </a:moveTo>
                    <a:lnTo>
                      <a:pt x="11" y="1"/>
                    </a:lnTo>
                    <a:lnTo>
                      <a:pt x="22" y="9"/>
                    </a:lnTo>
                    <a:lnTo>
                      <a:pt x="33" y="20"/>
                    </a:lnTo>
                    <a:lnTo>
                      <a:pt x="33" y="29"/>
                    </a:lnTo>
                    <a:lnTo>
                      <a:pt x="30" y="24"/>
                    </a:lnTo>
                    <a:lnTo>
                      <a:pt x="26" y="20"/>
                    </a:lnTo>
                    <a:lnTo>
                      <a:pt x="20" y="15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2" name="Freeform 128"/>
              <p:cNvSpPr>
                <a:spLocks/>
              </p:cNvSpPr>
              <p:nvPr/>
            </p:nvSpPr>
            <p:spPr bwMode="auto">
              <a:xfrm>
                <a:off x="1171" y="70"/>
                <a:ext cx="21" cy="16"/>
              </a:xfrm>
              <a:custGeom>
                <a:avLst/>
                <a:gdLst>
                  <a:gd name="T0" fmla="*/ 42 w 42"/>
                  <a:gd name="T1" fmla="*/ 32 h 32"/>
                  <a:gd name="T2" fmla="*/ 39 w 42"/>
                  <a:gd name="T3" fmla="*/ 30 h 32"/>
                  <a:gd name="T4" fmla="*/ 32 w 42"/>
                  <a:gd name="T5" fmla="*/ 27 h 32"/>
                  <a:gd name="T6" fmla="*/ 25 w 42"/>
                  <a:gd name="T7" fmla="*/ 23 h 32"/>
                  <a:gd name="T8" fmla="*/ 17 w 42"/>
                  <a:gd name="T9" fmla="*/ 18 h 32"/>
                  <a:gd name="T10" fmla="*/ 9 w 42"/>
                  <a:gd name="T11" fmla="*/ 13 h 32"/>
                  <a:gd name="T12" fmla="*/ 2 w 42"/>
                  <a:gd name="T13" fmla="*/ 9 h 32"/>
                  <a:gd name="T14" fmla="*/ 0 w 42"/>
                  <a:gd name="T15" fmla="*/ 4 h 32"/>
                  <a:gd name="T16" fmla="*/ 1 w 42"/>
                  <a:gd name="T17" fmla="*/ 1 h 32"/>
                  <a:gd name="T18" fmla="*/ 5 w 42"/>
                  <a:gd name="T19" fmla="*/ 0 h 32"/>
                  <a:gd name="T20" fmla="*/ 11 w 42"/>
                  <a:gd name="T21" fmla="*/ 2 h 32"/>
                  <a:gd name="T22" fmla="*/ 17 w 42"/>
                  <a:gd name="T23" fmla="*/ 7 h 32"/>
                  <a:gd name="T24" fmla="*/ 23 w 42"/>
                  <a:gd name="T25" fmla="*/ 12 h 32"/>
                  <a:gd name="T26" fmla="*/ 28 w 42"/>
                  <a:gd name="T27" fmla="*/ 17 h 32"/>
                  <a:gd name="T28" fmla="*/ 34 w 42"/>
                  <a:gd name="T29" fmla="*/ 24 h 32"/>
                  <a:gd name="T30" fmla="*/ 39 w 42"/>
                  <a:gd name="T31" fmla="*/ 29 h 32"/>
                  <a:gd name="T32" fmla="*/ 42 w 4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2"/>
                  <a:gd name="T53" fmla="*/ 42 w 4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2">
                    <a:moveTo>
                      <a:pt x="42" y="32"/>
                    </a:moveTo>
                    <a:lnTo>
                      <a:pt x="39" y="30"/>
                    </a:lnTo>
                    <a:lnTo>
                      <a:pt x="32" y="27"/>
                    </a:lnTo>
                    <a:lnTo>
                      <a:pt x="25" y="23"/>
                    </a:lnTo>
                    <a:lnTo>
                      <a:pt x="17" y="18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7"/>
                    </a:lnTo>
                    <a:lnTo>
                      <a:pt x="23" y="12"/>
                    </a:lnTo>
                    <a:lnTo>
                      <a:pt x="28" y="17"/>
                    </a:lnTo>
                    <a:lnTo>
                      <a:pt x="34" y="24"/>
                    </a:lnTo>
                    <a:lnTo>
                      <a:pt x="39" y="29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3" name="Freeform 129"/>
              <p:cNvSpPr>
                <a:spLocks/>
              </p:cNvSpPr>
              <p:nvPr/>
            </p:nvSpPr>
            <p:spPr bwMode="auto">
              <a:xfrm>
                <a:off x="1194" y="68"/>
                <a:ext cx="10" cy="19"/>
              </a:xfrm>
              <a:custGeom>
                <a:avLst/>
                <a:gdLst>
                  <a:gd name="T0" fmla="*/ 0 w 21"/>
                  <a:gd name="T1" fmla="*/ 38 h 38"/>
                  <a:gd name="T2" fmla="*/ 5 w 21"/>
                  <a:gd name="T3" fmla="*/ 31 h 38"/>
                  <a:gd name="T4" fmla="*/ 15 w 21"/>
                  <a:gd name="T5" fmla="*/ 19 h 38"/>
                  <a:gd name="T6" fmla="*/ 21 w 21"/>
                  <a:gd name="T7" fmla="*/ 7 h 38"/>
                  <a:gd name="T8" fmla="*/ 20 w 21"/>
                  <a:gd name="T9" fmla="*/ 0 h 38"/>
                  <a:gd name="T10" fmla="*/ 13 w 21"/>
                  <a:gd name="T11" fmla="*/ 2 h 38"/>
                  <a:gd name="T12" fmla="*/ 8 w 21"/>
                  <a:gd name="T13" fmla="*/ 14 h 38"/>
                  <a:gd name="T14" fmla="*/ 3 w 21"/>
                  <a:gd name="T15" fmla="*/ 27 h 38"/>
                  <a:gd name="T16" fmla="*/ 0 w 21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8"/>
                  <a:gd name="T29" fmla="*/ 21 w 21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8">
                    <a:moveTo>
                      <a:pt x="0" y="38"/>
                    </a:moveTo>
                    <a:lnTo>
                      <a:pt x="5" y="31"/>
                    </a:lnTo>
                    <a:lnTo>
                      <a:pt x="15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8" y="14"/>
                    </a:lnTo>
                    <a:lnTo>
                      <a:pt x="3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4" name="Freeform 130"/>
              <p:cNvSpPr>
                <a:spLocks/>
              </p:cNvSpPr>
              <p:nvPr/>
            </p:nvSpPr>
            <p:spPr bwMode="auto">
              <a:xfrm>
                <a:off x="1186" y="62"/>
                <a:ext cx="6" cy="21"/>
              </a:xfrm>
              <a:custGeom>
                <a:avLst/>
                <a:gdLst>
                  <a:gd name="T0" fmla="*/ 12 w 12"/>
                  <a:gd name="T1" fmla="*/ 42 h 42"/>
                  <a:gd name="T2" fmla="*/ 11 w 12"/>
                  <a:gd name="T3" fmla="*/ 33 h 42"/>
                  <a:gd name="T4" fmla="*/ 12 w 12"/>
                  <a:gd name="T5" fmla="*/ 19 h 42"/>
                  <a:gd name="T6" fmla="*/ 10 w 12"/>
                  <a:gd name="T7" fmla="*/ 6 h 42"/>
                  <a:gd name="T8" fmla="*/ 4 w 12"/>
                  <a:gd name="T9" fmla="*/ 0 h 42"/>
                  <a:gd name="T10" fmla="*/ 0 w 12"/>
                  <a:gd name="T11" fmla="*/ 5 h 42"/>
                  <a:gd name="T12" fmla="*/ 3 w 12"/>
                  <a:gd name="T13" fmla="*/ 17 h 42"/>
                  <a:gd name="T14" fmla="*/ 8 w 12"/>
                  <a:gd name="T15" fmla="*/ 32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11" y="33"/>
                    </a:lnTo>
                    <a:lnTo>
                      <a:pt x="12" y="1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8" y="3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5" name="Freeform 131"/>
              <p:cNvSpPr>
                <a:spLocks/>
              </p:cNvSpPr>
              <p:nvPr/>
            </p:nvSpPr>
            <p:spPr bwMode="auto">
              <a:xfrm>
                <a:off x="1197" y="74"/>
                <a:ext cx="20" cy="19"/>
              </a:xfrm>
              <a:custGeom>
                <a:avLst/>
                <a:gdLst>
                  <a:gd name="T0" fmla="*/ 0 w 39"/>
                  <a:gd name="T1" fmla="*/ 37 h 37"/>
                  <a:gd name="T2" fmla="*/ 4 w 39"/>
                  <a:gd name="T3" fmla="*/ 32 h 37"/>
                  <a:gd name="T4" fmla="*/ 8 w 39"/>
                  <a:gd name="T5" fmla="*/ 27 h 37"/>
                  <a:gd name="T6" fmla="*/ 13 w 39"/>
                  <a:gd name="T7" fmla="*/ 19 h 37"/>
                  <a:gd name="T8" fmla="*/ 19 w 39"/>
                  <a:gd name="T9" fmla="*/ 13 h 37"/>
                  <a:gd name="T10" fmla="*/ 26 w 39"/>
                  <a:gd name="T11" fmla="*/ 6 h 37"/>
                  <a:gd name="T12" fmla="*/ 31 w 39"/>
                  <a:gd name="T13" fmla="*/ 2 h 37"/>
                  <a:gd name="T14" fmla="*/ 35 w 39"/>
                  <a:gd name="T15" fmla="*/ 0 h 37"/>
                  <a:gd name="T16" fmla="*/ 39 w 39"/>
                  <a:gd name="T17" fmla="*/ 1 h 37"/>
                  <a:gd name="T18" fmla="*/ 39 w 39"/>
                  <a:gd name="T19" fmla="*/ 4 h 37"/>
                  <a:gd name="T20" fmla="*/ 36 w 39"/>
                  <a:gd name="T21" fmla="*/ 8 h 37"/>
                  <a:gd name="T22" fmla="*/ 31 w 39"/>
                  <a:gd name="T23" fmla="*/ 14 h 37"/>
                  <a:gd name="T24" fmla="*/ 23 w 39"/>
                  <a:gd name="T25" fmla="*/ 19 h 37"/>
                  <a:gd name="T26" fmla="*/ 17 w 39"/>
                  <a:gd name="T27" fmla="*/ 26 h 37"/>
                  <a:gd name="T28" fmla="*/ 9 w 39"/>
                  <a:gd name="T29" fmla="*/ 30 h 37"/>
                  <a:gd name="T30" fmla="*/ 4 w 39"/>
                  <a:gd name="T31" fmla="*/ 34 h 37"/>
                  <a:gd name="T32" fmla="*/ 0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0" y="37"/>
                    </a:moveTo>
                    <a:lnTo>
                      <a:pt x="4" y="32"/>
                    </a:lnTo>
                    <a:lnTo>
                      <a:pt x="8" y="27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39" y="4"/>
                    </a:lnTo>
                    <a:lnTo>
                      <a:pt x="36" y="8"/>
                    </a:lnTo>
                    <a:lnTo>
                      <a:pt x="31" y="14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9" y="30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6" name="Freeform 132"/>
              <p:cNvSpPr>
                <a:spLocks/>
              </p:cNvSpPr>
              <p:nvPr/>
            </p:nvSpPr>
            <p:spPr bwMode="auto">
              <a:xfrm>
                <a:off x="1179" y="190"/>
                <a:ext cx="32" cy="6"/>
              </a:xfrm>
              <a:custGeom>
                <a:avLst/>
                <a:gdLst>
                  <a:gd name="T0" fmla="*/ 0 w 64"/>
                  <a:gd name="T1" fmla="*/ 1 h 12"/>
                  <a:gd name="T2" fmla="*/ 8 w 64"/>
                  <a:gd name="T3" fmla="*/ 1 h 12"/>
                  <a:gd name="T4" fmla="*/ 17 w 64"/>
                  <a:gd name="T5" fmla="*/ 0 h 12"/>
                  <a:gd name="T6" fmla="*/ 28 w 64"/>
                  <a:gd name="T7" fmla="*/ 0 h 12"/>
                  <a:gd name="T8" fmla="*/ 38 w 64"/>
                  <a:gd name="T9" fmla="*/ 0 h 12"/>
                  <a:gd name="T10" fmla="*/ 47 w 64"/>
                  <a:gd name="T11" fmla="*/ 0 h 12"/>
                  <a:gd name="T12" fmla="*/ 56 w 64"/>
                  <a:gd name="T13" fmla="*/ 2 h 12"/>
                  <a:gd name="T14" fmla="*/ 62 w 64"/>
                  <a:gd name="T15" fmla="*/ 4 h 12"/>
                  <a:gd name="T16" fmla="*/ 64 w 64"/>
                  <a:gd name="T17" fmla="*/ 8 h 12"/>
                  <a:gd name="T18" fmla="*/ 63 w 64"/>
                  <a:gd name="T19" fmla="*/ 11 h 12"/>
                  <a:gd name="T20" fmla="*/ 56 w 64"/>
                  <a:gd name="T21" fmla="*/ 12 h 12"/>
                  <a:gd name="T22" fmla="*/ 49 w 64"/>
                  <a:gd name="T23" fmla="*/ 11 h 12"/>
                  <a:gd name="T24" fmla="*/ 38 w 64"/>
                  <a:gd name="T25" fmla="*/ 9 h 12"/>
                  <a:gd name="T26" fmla="*/ 28 w 64"/>
                  <a:gd name="T27" fmla="*/ 7 h 12"/>
                  <a:gd name="T28" fmla="*/ 17 w 64"/>
                  <a:gd name="T29" fmla="*/ 4 h 12"/>
                  <a:gd name="T30" fmla="*/ 8 w 64"/>
                  <a:gd name="T31" fmla="*/ 2 h 12"/>
                  <a:gd name="T32" fmla="*/ 0 w 64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2"/>
                  <a:gd name="T53" fmla="*/ 64 w 6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2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3" y="11"/>
                    </a:lnTo>
                    <a:lnTo>
                      <a:pt x="56" y="12"/>
                    </a:lnTo>
                    <a:lnTo>
                      <a:pt x="49" y="11"/>
                    </a:lnTo>
                    <a:lnTo>
                      <a:pt x="38" y="9"/>
                    </a:lnTo>
                    <a:lnTo>
                      <a:pt x="28" y="7"/>
                    </a:lnTo>
                    <a:lnTo>
                      <a:pt x="17" y="4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7" name="Freeform 133"/>
              <p:cNvSpPr>
                <a:spLocks/>
              </p:cNvSpPr>
              <p:nvPr/>
            </p:nvSpPr>
            <p:spPr bwMode="auto">
              <a:xfrm>
                <a:off x="1173" y="197"/>
                <a:ext cx="32" cy="9"/>
              </a:xfrm>
              <a:custGeom>
                <a:avLst/>
                <a:gdLst>
                  <a:gd name="T0" fmla="*/ 0 w 62"/>
                  <a:gd name="T1" fmla="*/ 0 h 18"/>
                  <a:gd name="T2" fmla="*/ 6 w 62"/>
                  <a:gd name="T3" fmla="*/ 0 h 18"/>
                  <a:gd name="T4" fmla="*/ 15 w 62"/>
                  <a:gd name="T5" fmla="*/ 1 h 18"/>
                  <a:gd name="T6" fmla="*/ 24 w 62"/>
                  <a:gd name="T7" fmla="*/ 2 h 18"/>
                  <a:gd name="T8" fmla="*/ 35 w 62"/>
                  <a:gd name="T9" fmla="*/ 4 h 18"/>
                  <a:gd name="T10" fmla="*/ 45 w 62"/>
                  <a:gd name="T11" fmla="*/ 7 h 18"/>
                  <a:gd name="T12" fmla="*/ 53 w 62"/>
                  <a:gd name="T13" fmla="*/ 9 h 18"/>
                  <a:gd name="T14" fmla="*/ 60 w 62"/>
                  <a:gd name="T15" fmla="*/ 12 h 18"/>
                  <a:gd name="T16" fmla="*/ 62 w 62"/>
                  <a:gd name="T17" fmla="*/ 16 h 18"/>
                  <a:gd name="T18" fmla="*/ 60 w 62"/>
                  <a:gd name="T19" fmla="*/ 18 h 18"/>
                  <a:gd name="T20" fmla="*/ 55 w 62"/>
                  <a:gd name="T21" fmla="*/ 18 h 18"/>
                  <a:gd name="T22" fmla="*/ 45 w 62"/>
                  <a:gd name="T23" fmla="*/ 16 h 18"/>
                  <a:gd name="T24" fmla="*/ 35 w 62"/>
                  <a:gd name="T25" fmla="*/ 13 h 18"/>
                  <a:gd name="T26" fmla="*/ 23 w 62"/>
                  <a:gd name="T27" fmla="*/ 10 h 18"/>
                  <a:gd name="T28" fmla="*/ 13 w 62"/>
                  <a:gd name="T29" fmla="*/ 6 h 18"/>
                  <a:gd name="T30" fmla="*/ 5 w 62"/>
                  <a:gd name="T31" fmla="*/ 2 h 18"/>
                  <a:gd name="T32" fmla="*/ 0 w 6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8"/>
                  <a:gd name="T53" fmla="*/ 62 w 6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8">
                    <a:moveTo>
                      <a:pt x="0" y="0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45" y="7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16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45" y="16"/>
                    </a:lnTo>
                    <a:lnTo>
                      <a:pt x="35" y="13"/>
                    </a:lnTo>
                    <a:lnTo>
                      <a:pt x="23" y="10"/>
                    </a:lnTo>
                    <a:lnTo>
                      <a:pt x="13" y="6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8" name="Freeform 134"/>
              <p:cNvSpPr>
                <a:spLocks/>
              </p:cNvSpPr>
              <p:nvPr/>
            </p:nvSpPr>
            <p:spPr bwMode="auto">
              <a:xfrm>
                <a:off x="1189" y="177"/>
                <a:ext cx="31" cy="6"/>
              </a:xfrm>
              <a:custGeom>
                <a:avLst/>
                <a:gdLst>
                  <a:gd name="T0" fmla="*/ 0 w 62"/>
                  <a:gd name="T1" fmla="*/ 7 h 12"/>
                  <a:gd name="T2" fmla="*/ 3 w 62"/>
                  <a:gd name="T3" fmla="*/ 5 h 12"/>
                  <a:gd name="T4" fmla="*/ 9 w 62"/>
                  <a:gd name="T5" fmla="*/ 2 h 12"/>
                  <a:gd name="T6" fmla="*/ 18 w 62"/>
                  <a:gd name="T7" fmla="*/ 1 h 12"/>
                  <a:gd name="T8" fmla="*/ 29 w 62"/>
                  <a:gd name="T9" fmla="*/ 0 h 12"/>
                  <a:gd name="T10" fmla="*/ 39 w 62"/>
                  <a:gd name="T11" fmla="*/ 1 h 12"/>
                  <a:gd name="T12" fmla="*/ 50 w 62"/>
                  <a:gd name="T13" fmla="*/ 2 h 12"/>
                  <a:gd name="T14" fmla="*/ 58 w 62"/>
                  <a:gd name="T15" fmla="*/ 5 h 12"/>
                  <a:gd name="T16" fmla="*/ 62 w 62"/>
                  <a:gd name="T17" fmla="*/ 8 h 12"/>
                  <a:gd name="T18" fmla="*/ 62 w 62"/>
                  <a:gd name="T19" fmla="*/ 11 h 12"/>
                  <a:gd name="T20" fmla="*/ 58 w 62"/>
                  <a:gd name="T21" fmla="*/ 12 h 12"/>
                  <a:gd name="T22" fmla="*/ 50 w 62"/>
                  <a:gd name="T23" fmla="*/ 12 h 12"/>
                  <a:gd name="T24" fmla="*/ 39 w 62"/>
                  <a:gd name="T25" fmla="*/ 10 h 12"/>
                  <a:gd name="T26" fmla="*/ 29 w 62"/>
                  <a:gd name="T27" fmla="*/ 9 h 12"/>
                  <a:gd name="T28" fmla="*/ 18 w 62"/>
                  <a:gd name="T29" fmla="*/ 8 h 12"/>
                  <a:gd name="T30" fmla="*/ 8 w 62"/>
                  <a:gd name="T31" fmla="*/ 7 h 12"/>
                  <a:gd name="T32" fmla="*/ 0 w 62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2"/>
                  <a:gd name="T53" fmla="*/ 62 w 6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2">
                    <a:moveTo>
                      <a:pt x="0" y="7"/>
                    </a:move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50" y="12"/>
                    </a:lnTo>
                    <a:lnTo>
                      <a:pt x="39" y="10"/>
                    </a:lnTo>
                    <a:lnTo>
                      <a:pt x="29" y="9"/>
                    </a:lnTo>
                    <a:lnTo>
                      <a:pt x="18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19" name="Freeform 135"/>
              <p:cNvSpPr>
                <a:spLocks/>
              </p:cNvSpPr>
              <p:nvPr/>
            </p:nvSpPr>
            <p:spPr bwMode="auto">
              <a:xfrm>
                <a:off x="1193" y="162"/>
                <a:ext cx="36" cy="8"/>
              </a:xfrm>
              <a:custGeom>
                <a:avLst/>
                <a:gdLst>
                  <a:gd name="T0" fmla="*/ 0 w 72"/>
                  <a:gd name="T1" fmla="*/ 16 h 16"/>
                  <a:gd name="T2" fmla="*/ 8 w 72"/>
                  <a:gd name="T3" fmla="*/ 13 h 16"/>
                  <a:gd name="T4" fmla="*/ 18 w 72"/>
                  <a:gd name="T5" fmla="*/ 9 h 16"/>
                  <a:gd name="T6" fmla="*/ 30 w 72"/>
                  <a:gd name="T7" fmla="*/ 6 h 16"/>
                  <a:gd name="T8" fmla="*/ 42 w 72"/>
                  <a:gd name="T9" fmla="*/ 2 h 16"/>
                  <a:gd name="T10" fmla="*/ 52 w 72"/>
                  <a:gd name="T11" fmla="*/ 1 h 16"/>
                  <a:gd name="T12" fmla="*/ 61 w 72"/>
                  <a:gd name="T13" fmla="*/ 0 h 16"/>
                  <a:gd name="T14" fmla="*/ 69 w 72"/>
                  <a:gd name="T15" fmla="*/ 1 h 16"/>
                  <a:gd name="T16" fmla="*/ 72 w 72"/>
                  <a:gd name="T17" fmla="*/ 4 h 16"/>
                  <a:gd name="T18" fmla="*/ 71 w 72"/>
                  <a:gd name="T19" fmla="*/ 8 h 16"/>
                  <a:gd name="T20" fmla="*/ 64 w 72"/>
                  <a:gd name="T21" fmla="*/ 11 h 16"/>
                  <a:gd name="T22" fmla="*/ 55 w 72"/>
                  <a:gd name="T23" fmla="*/ 12 h 16"/>
                  <a:gd name="T24" fmla="*/ 43 w 72"/>
                  <a:gd name="T25" fmla="*/ 13 h 16"/>
                  <a:gd name="T26" fmla="*/ 30 w 72"/>
                  <a:gd name="T27" fmla="*/ 14 h 16"/>
                  <a:gd name="T28" fmla="*/ 18 w 72"/>
                  <a:gd name="T29" fmla="*/ 14 h 16"/>
                  <a:gd name="T30" fmla="*/ 8 w 72"/>
                  <a:gd name="T31" fmla="*/ 15 h 16"/>
                  <a:gd name="T32" fmla="*/ 0 w 72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6"/>
                  <a:gd name="T53" fmla="*/ 72 w 7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6">
                    <a:moveTo>
                      <a:pt x="0" y="16"/>
                    </a:moveTo>
                    <a:lnTo>
                      <a:pt x="8" y="13"/>
                    </a:lnTo>
                    <a:lnTo>
                      <a:pt x="18" y="9"/>
                    </a:lnTo>
                    <a:lnTo>
                      <a:pt x="30" y="6"/>
                    </a:lnTo>
                    <a:lnTo>
                      <a:pt x="42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5" y="12"/>
                    </a:lnTo>
                    <a:lnTo>
                      <a:pt x="43" y="13"/>
                    </a:lnTo>
                    <a:lnTo>
                      <a:pt x="30" y="14"/>
                    </a:lnTo>
                    <a:lnTo>
                      <a:pt x="18" y="14"/>
                    </a:lnTo>
                    <a:lnTo>
                      <a:pt x="8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0" name="Freeform 136"/>
              <p:cNvSpPr>
                <a:spLocks/>
              </p:cNvSpPr>
              <p:nvPr/>
            </p:nvSpPr>
            <p:spPr bwMode="auto">
              <a:xfrm>
                <a:off x="1199" y="147"/>
                <a:ext cx="40" cy="9"/>
              </a:xfrm>
              <a:custGeom>
                <a:avLst/>
                <a:gdLst>
                  <a:gd name="T0" fmla="*/ 0 w 79"/>
                  <a:gd name="T1" fmla="*/ 18 h 18"/>
                  <a:gd name="T2" fmla="*/ 7 w 79"/>
                  <a:gd name="T3" fmla="*/ 16 h 18"/>
                  <a:gd name="T4" fmla="*/ 18 w 79"/>
                  <a:gd name="T5" fmla="*/ 12 h 18"/>
                  <a:gd name="T6" fmla="*/ 31 w 79"/>
                  <a:gd name="T7" fmla="*/ 8 h 18"/>
                  <a:gd name="T8" fmla="*/ 44 w 79"/>
                  <a:gd name="T9" fmla="*/ 4 h 18"/>
                  <a:gd name="T10" fmla="*/ 58 w 79"/>
                  <a:gd name="T11" fmla="*/ 1 h 18"/>
                  <a:gd name="T12" fmla="*/ 68 w 79"/>
                  <a:gd name="T13" fmla="*/ 0 h 18"/>
                  <a:gd name="T14" fmla="*/ 76 w 79"/>
                  <a:gd name="T15" fmla="*/ 0 h 18"/>
                  <a:gd name="T16" fmla="*/ 79 w 79"/>
                  <a:gd name="T17" fmla="*/ 3 h 18"/>
                  <a:gd name="T18" fmla="*/ 75 w 79"/>
                  <a:gd name="T19" fmla="*/ 8 h 18"/>
                  <a:gd name="T20" fmla="*/ 67 w 79"/>
                  <a:gd name="T21" fmla="*/ 11 h 18"/>
                  <a:gd name="T22" fmla="*/ 55 w 79"/>
                  <a:gd name="T23" fmla="*/ 13 h 18"/>
                  <a:gd name="T24" fmla="*/ 42 w 79"/>
                  <a:gd name="T25" fmla="*/ 15 h 18"/>
                  <a:gd name="T26" fmla="*/ 29 w 79"/>
                  <a:gd name="T27" fmla="*/ 16 h 18"/>
                  <a:gd name="T28" fmla="*/ 16 w 79"/>
                  <a:gd name="T29" fmla="*/ 17 h 18"/>
                  <a:gd name="T30" fmla="*/ 7 w 79"/>
                  <a:gd name="T31" fmla="*/ 17 h 18"/>
                  <a:gd name="T32" fmla="*/ 0 w 79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8"/>
                  <a:gd name="T53" fmla="*/ 79 w 79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8">
                    <a:moveTo>
                      <a:pt x="0" y="18"/>
                    </a:moveTo>
                    <a:lnTo>
                      <a:pt x="7" y="16"/>
                    </a:lnTo>
                    <a:lnTo>
                      <a:pt x="18" y="12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58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75" y="8"/>
                    </a:lnTo>
                    <a:lnTo>
                      <a:pt x="67" y="11"/>
                    </a:lnTo>
                    <a:lnTo>
                      <a:pt x="55" y="13"/>
                    </a:lnTo>
                    <a:lnTo>
                      <a:pt x="42" y="15"/>
                    </a:lnTo>
                    <a:lnTo>
                      <a:pt x="29" y="16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1" name="Freeform 137"/>
              <p:cNvSpPr>
                <a:spLocks/>
              </p:cNvSpPr>
              <p:nvPr/>
            </p:nvSpPr>
            <p:spPr bwMode="auto">
              <a:xfrm>
                <a:off x="1200" y="115"/>
                <a:ext cx="42" cy="17"/>
              </a:xfrm>
              <a:custGeom>
                <a:avLst/>
                <a:gdLst>
                  <a:gd name="T0" fmla="*/ 0 w 84"/>
                  <a:gd name="T1" fmla="*/ 33 h 33"/>
                  <a:gd name="T2" fmla="*/ 8 w 84"/>
                  <a:gd name="T3" fmla="*/ 28 h 33"/>
                  <a:gd name="T4" fmla="*/ 20 w 84"/>
                  <a:gd name="T5" fmla="*/ 21 h 33"/>
                  <a:gd name="T6" fmla="*/ 32 w 84"/>
                  <a:gd name="T7" fmla="*/ 15 h 33"/>
                  <a:gd name="T8" fmla="*/ 46 w 84"/>
                  <a:gd name="T9" fmla="*/ 8 h 33"/>
                  <a:gd name="T10" fmla="*/ 59 w 84"/>
                  <a:gd name="T11" fmla="*/ 4 h 33"/>
                  <a:gd name="T12" fmla="*/ 71 w 84"/>
                  <a:gd name="T13" fmla="*/ 1 h 33"/>
                  <a:gd name="T14" fmla="*/ 80 w 84"/>
                  <a:gd name="T15" fmla="*/ 0 h 33"/>
                  <a:gd name="T16" fmla="*/ 84 w 84"/>
                  <a:gd name="T17" fmla="*/ 2 h 33"/>
                  <a:gd name="T18" fmla="*/ 83 w 84"/>
                  <a:gd name="T19" fmla="*/ 5 h 33"/>
                  <a:gd name="T20" fmla="*/ 75 w 84"/>
                  <a:gd name="T21" fmla="*/ 9 h 33"/>
                  <a:gd name="T22" fmla="*/ 62 w 84"/>
                  <a:gd name="T23" fmla="*/ 14 h 33"/>
                  <a:gd name="T24" fmla="*/ 47 w 84"/>
                  <a:gd name="T25" fmla="*/ 17 h 33"/>
                  <a:gd name="T26" fmla="*/ 32 w 84"/>
                  <a:gd name="T27" fmla="*/ 21 h 33"/>
                  <a:gd name="T28" fmla="*/ 17 w 84"/>
                  <a:gd name="T29" fmla="*/ 25 h 33"/>
                  <a:gd name="T30" fmla="*/ 7 w 84"/>
                  <a:gd name="T31" fmla="*/ 30 h 33"/>
                  <a:gd name="T32" fmla="*/ 0 w 84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33"/>
                  <a:gd name="T53" fmla="*/ 84 w 8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33">
                    <a:moveTo>
                      <a:pt x="0" y="33"/>
                    </a:moveTo>
                    <a:lnTo>
                      <a:pt x="8" y="28"/>
                    </a:lnTo>
                    <a:lnTo>
                      <a:pt x="20" y="21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59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3" y="5"/>
                    </a:lnTo>
                    <a:lnTo>
                      <a:pt x="75" y="9"/>
                    </a:lnTo>
                    <a:lnTo>
                      <a:pt x="62" y="14"/>
                    </a:lnTo>
                    <a:lnTo>
                      <a:pt x="47" y="17"/>
                    </a:lnTo>
                    <a:lnTo>
                      <a:pt x="32" y="21"/>
                    </a:lnTo>
                    <a:lnTo>
                      <a:pt x="17" y="25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2" name="Freeform 138"/>
              <p:cNvSpPr>
                <a:spLocks/>
              </p:cNvSpPr>
              <p:nvPr/>
            </p:nvSpPr>
            <p:spPr bwMode="auto">
              <a:xfrm>
                <a:off x="1198" y="85"/>
                <a:ext cx="38" cy="20"/>
              </a:xfrm>
              <a:custGeom>
                <a:avLst/>
                <a:gdLst>
                  <a:gd name="T0" fmla="*/ 0 w 77"/>
                  <a:gd name="T1" fmla="*/ 40 h 40"/>
                  <a:gd name="T2" fmla="*/ 7 w 77"/>
                  <a:gd name="T3" fmla="*/ 36 h 40"/>
                  <a:gd name="T4" fmla="*/ 16 w 77"/>
                  <a:gd name="T5" fmla="*/ 28 h 40"/>
                  <a:gd name="T6" fmla="*/ 28 w 77"/>
                  <a:gd name="T7" fmla="*/ 21 h 40"/>
                  <a:gd name="T8" fmla="*/ 41 w 77"/>
                  <a:gd name="T9" fmla="*/ 13 h 40"/>
                  <a:gd name="T10" fmla="*/ 54 w 77"/>
                  <a:gd name="T11" fmla="*/ 7 h 40"/>
                  <a:gd name="T12" fmla="*/ 64 w 77"/>
                  <a:gd name="T13" fmla="*/ 2 h 40"/>
                  <a:gd name="T14" fmla="*/ 73 w 77"/>
                  <a:gd name="T15" fmla="*/ 0 h 40"/>
                  <a:gd name="T16" fmla="*/ 77 w 77"/>
                  <a:gd name="T17" fmla="*/ 2 h 40"/>
                  <a:gd name="T18" fmla="*/ 76 w 77"/>
                  <a:gd name="T19" fmla="*/ 7 h 40"/>
                  <a:gd name="T20" fmla="*/ 68 w 77"/>
                  <a:gd name="T21" fmla="*/ 12 h 40"/>
                  <a:gd name="T22" fmla="*/ 58 w 77"/>
                  <a:gd name="T23" fmla="*/ 17 h 40"/>
                  <a:gd name="T24" fmla="*/ 43 w 77"/>
                  <a:gd name="T25" fmla="*/ 23 h 40"/>
                  <a:gd name="T26" fmla="*/ 29 w 77"/>
                  <a:gd name="T27" fmla="*/ 28 h 40"/>
                  <a:gd name="T28" fmla="*/ 16 w 77"/>
                  <a:gd name="T29" fmla="*/ 34 h 40"/>
                  <a:gd name="T30" fmla="*/ 5 w 77"/>
                  <a:gd name="T31" fmla="*/ 37 h 40"/>
                  <a:gd name="T32" fmla="*/ 0 w 77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0"/>
                  <a:gd name="T53" fmla="*/ 77 w 7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0">
                    <a:moveTo>
                      <a:pt x="0" y="40"/>
                    </a:moveTo>
                    <a:lnTo>
                      <a:pt x="7" y="36"/>
                    </a:lnTo>
                    <a:lnTo>
                      <a:pt x="16" y="28"/>
                    </a:lnTo>
                    <a:lnTo>
                      <a:pt x="28" y="21"/>
                    </a:lnTo>
                    <a:lnTo>
                      <a:pt x="41" y="13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6" y="7"/>
                    </a:lnTo>
                    <a:lnTo>
                      <a:pt x="68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8"/>
                    </a:lnTo>
                    <a:lnTo>
                      <a:pt x="16" y="34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3" name="Freeform 139"/>
              <p:cNvSpPr>
                <a:spLocks/>
              </p:cNvSpPr>
              <p:nvPr/>
            </p:nvSpPr>
            <p:spPr bwMode="auto">
              <a:xfrm>
                <a:off x="1201" y="128"/>
                <a:ext cx="36" cy="16"/>
              </a:xfrm>
              <a:custGeom>
                <a:avLst/>
                <a:gdLst>
                  <a:gd name="T0" fmla="*/ 0 w 71"/>
                  <a:gd name="T1" fmla="*/ 34 h 34"/>
                  <a:gd name="T2" fmla="*/ 6 w 71"/>
                  <a:gd name="T3" fmla="*/ 29 h 34"/>
                  <a:gd name="T4" fmla="*/ 16 w 71"/>
                  <a:gd name="T5" fmla="*/ 24 h 34"/>
                  <a:gd name="T6" fmla="*/ 27 w 71"/>
                  <a:gd name="T7" fmla="*/ 16 h 34"/>
                  <a:gd name="T8" fmla="*/ 39 w 71"/>
                  <a:gd name="T9" fmla="*/ 10 h 34"/>
                  <a:gd name="T10" fmla="*/ 51 w 71"/>
                  <a:gd name="T11" fmla="*/ 5 h 34"/>
                  <a:gd name="T12" fmla="*/ 60 w 71"/>
                  <a:gd name="T13" fmla="*/ 1 h 34"/>
                  <a:gd name="T14" fmla="*/ 68 w 71"/>
                  <a:gd name="T15" fmla="*/ 0 h 34"/>
                  <a:gd name="T16" fmla="*/ 71 w 71"/>
                  <a:gd name="T17" fmla="*/ 2 h 34"/>
                  <a:gd name="T18" fmla="*/ 68 w 71"/>
                  <a:gd name="T19" fmla="*/ 8 h 34"/>
                  <a:gd name="T20" fmla="*/ 61 w 71"/>
                  <a:gd name="T21" fmla="*/ 12 h 34"/>
                  <a:gd name="T22" fmla="*/ 51 w 71"/>
                  <a:gd name="T23" fmla="*/ 16 h 34"/>
                  <a:gd name="T24" fmla="*/ 39 w 71"/>
                  <a:gd name="T25" fmla="*/ 21 h 34"/>
                  <a:gd name="T26" fmla="*/ 26 w 71"/>
                  <a:gd name="T27" fmla="*/ 25 h 34"/>
                  <a:gd name="T28" fmla="*/ 14 w 71"/>
                  <a:gd name="T29" fmla="*/ 28 h 34"/>
                  <a:gd name="T30" fmla="*/ 5 w 71"/>
                  <a:gd name="T31" fmla="*/ 32 h 34"/>
                  <a:gd name="T32" fmla="*/ 0 w 71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"/>
                  <a:gd name="T53" fmla="*/ 71 w 7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">
                    <a:moveTo>
                      <a:pt x="0" y="34"/>
                    </a:moveTo>
                    <a:lnTo>
                      <a:pt x="6" y="29"/>
                    </a:lnTo>
                    <a:lnTo>
                      <a:pt x="16" y="24"/>
                    </a:lnTo>
                    <a:lnTo>
                      <a:pt x="27" y="16"/>
                    </a:lnTo>
                    <a:lnTo>
                      <a:pt x="39" y="10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1" y="16"/>
                    </a:lnTo>
                    <a:lnTo>
                      <a:pt x="39" y="21"/>
                    </a:lnTo>
                    <a:lnTo>
                      <a:pt x="26" y="25"/>
                    </a:lnTo>
                    <a:lnTo>
                      <a:pt x="14" y="28"/>
                    </a:lnTo>
                    <a:lnTo>
                      <a:pt x="5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4" name="Freeform 140"/>
              <p:cNvSpPr>
                <a:spLocks/>
              </p:cNvSpPr>
              <p:nvPr/>
            </p:nvSpPr>
            <p:spPr bwMode="auto">
              <a:xfrm>
                <a:off x="1154" y="116"/>
                <a:ext cx="50" cy="27"/>
              </a:xfrm>
              <a:custGeom>
                <a:avLst/>
                <a:gdLst>
                  <a:gd name="T0" fmla="*/ 0 w 101"/>
                  <a:gd name="T1" fmla="*/ 1 h 53"/>
                  <a:gd name="T2" fmla="*/ 6 w 101"/>
                  <a:gd name="T3" fmla="*/ 0 h 53"/>
                  <a:gd name="T4" fmla="*/ 17 w 101"/>
                  <a:gd name="T5" fmla="*/ 2 h 53"/>
                  <a:gd name="T6" fmla="*/ 32 w 101"/>
                  <a:gd name="T7" fmla="*/ 7 h 53"/>
                  <a:gd name="T8" fmla="*/ 49 w 101"/>
                  <a:gd name="T9" fmla="*/ 16 h 53"/>
                  <a:gd name="T10" fmla="*/ 66 w 101"/>
                  <a:gd name="T11" fmla="*/ 24 h 53"/>
                  <a:gd name="T12" fmla="*/ 81 w 101"/>
                  <a:gd name="T13" fmla="*/ 34 h 53"/>
                  <a:gd name="T14" fmla="*/ 95 w 101"/>
                  <a:gd name="T15" fmla="*/ 45 h 53"/>
                  <a:gd name="T16" fmla="*/ 101 w 101"/>
                  <a:gd name="T17" fmla="*/ 53 h 53"/>
                  <a:gd name="T18" fmla="*/ 93 w 101"/>
                  <a:gd name="T19" fmla="*/ 50 h 53"/>
                  <a:gd name="T20" fmla="*/ 80 w 101"/>
                  <a:gd name="T21" fmla="*/ 44 h 53"/>
                  <a:gd name="T22" fmla="*/ 63 w 101"/>
                  <a:gd name="T23" fmla="*/ 36 h 53"/>
                  <a:gd name="T24" fmla="*/ 45 w 101"/>
                  <a:gd name="T25" fmla="*/ 28 h 53"/>
                  <a:gd name="T26" fmla="*/ 28 w 101"/>
                  <a:gd name="T27" fmla="*/ 19 h 53"/>
                  <a:gd name="T28" fmla="*/ 13 w 101"/>
                  <a:gd name="T29" fmla="*/ 10 h 53"/>
                  <a:gd name="T30" fmla="*/ 3 w 101"/>
                  <a:gd name="T31" fmla="*/ 4 h 53"/>
                  <a:gd name="T32" fmla="*/ 0 w 10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3"/>
                  <a:gd name="T53" fmla="*/ 101 w 10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3">
                    <a:moveTo>
                      <a:pt x="0" y="1"/>
                    </a:moveTo>
                    <a:lnTo>
                      <a:pt x="6" y="0"/>
                    </a:lnTo>
                    <a:lnTo>
                      <a:pt x="17" y="2"/>
                    </a:lnTo>
                    <a:lnTo>
                      <a:pt x="32" y="7"/>
                    </a:lnTo>
                    <a:lnTo>
                      <a:pt x="49" y="16"/>
                    </a:lnTo>
                    <a:lnTo>
                      <a:pt x="66" y="24"/>
                    </a:lnTo>
                    <a:lnTo>
                      <a:pt x="81" y="34"/>
                    </a:lnTo>
                    <a:lnTo>
                      <a:pt x="95" y="45"/>
                    </a:lnTo>
                    <a:lnTo>
                      <a:pt x="101" y="53"/>
                    </a:lnTo>
                    <a:lnTo>
                      <a:pt x="93" y="50"/>
                    </a:lnTo>
                    <a:lnTo>
                      <a:pt x="80" y="44"/>
                    </a:lnTo>
                    <a:lnTo>
                      <a:pt x="63" y="36"/>
                    </a:lnTo>
                    <a:lnTo>
                      <a:pt x="45" y="28"/>
                    </a:lnTo>
                    <a:lnTo>
                      <a:pt x="28" y="19"/>
                    </a:lnTo>
                    <a:lnTo>
                      <a:pt x="13" y="10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5" name="Freeform 141"/>
              <p:cNvSpPr>
                <a:spLocks/>
              </p:cNvSpPr>
              <p:nvPr/>
            </p:nvSpPr>
            <p:spPr bwMode="auto">
              <a:xfrm>
                <a:off x="1163" y="98"/>
                <a:ext cx="39" cy="23"/>
              </a:xfrm>
              <a:custGeom>
                <a:avLst/>
                <a:gdLst>
                  <a:gd name="T0" fmla="*/ 0 w 78"/>
                  <a:gd name="T1" fmla="*/ 0 h 46"/>
                  <a:gd name="T2" fmla="*/ 4 w 78"/>
                  <a:gd name="T3" fmla="*/ 0 h 46"/>
                  <a:gd name="T4" fmla="*/ 11 w 78"/>
                  <a:gd name="T5" fmla="*/ 2 h 46"/>
                  <a:gd name="T6" fmla="*/ 23 w 78"/>
                  <a:gd name="T7" fmla="*/ 7 h 46"/>
                  <a:gd name="T8" fmla="*/ 36 w 78"/>
                  <a:gd name="T9" fmla="*/ 12 h 46"/>
                  <a:gd name="T10" fmla="*/ 49 w 78"/>
                  <a:gd name="T11" fmla="*/ 19 h 46"/>
                  <a:gd name="T12" fmla="*/ 61 w 78"/>
                  <a:gd name="T13" fmla="*/ 28 h 46"/>
                  <a:gd name="T14" fmla="*/ 72 w 78"/>
                  <a:gd name="T15" fmla="*/ 37 h 46"/>
                  <a:gd name="T16" fmla="*/ 78 w 78"/>
                  <a:gd name="T17" fmla="*/ 46 h 46"/>
                  <a:gd name="T18" fmla="*/ 70 w 78"/>
                  <a:gd name="T19" fmla="*/ 41 h 46"/>
                  <a:gd name="T20" fmla="*/ 59 w 78"/>
                  <a:gd name="T21" fmla="*/ 35 h 46"/>
                  <a:gd name="T22" fmla="*/ 45 w 78"/>
                  <a:gd name="T23" fmla="*/ 27 h 46"/>
                  <a:gd name="T24" fmla="*/ 31 w 78"/>
                  <a:gd name="T25" fmla="*/ 19 h 46"/>
                  <a:gd name="T26" fmla="*/ 19 w 78"/>
                  <a:gd name="T27" fmla="*/ 13 h 46"/>
                  <a:gd name="T28" fmla="*/ 9 w 78"/>
                  <a:gd name="T29" fmla="*/ 8 h 46"/>
                  <a:gd name="T30" fmla="*/ 1 w 78"/>
                  <a:gd name="T31" fmla="*/ 3 h 46"/>
                  <a:gd name="T32" fmla="*/ 0 w 7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46"/>
                  <a:gd name="T53" fmla="*/ 78 w 7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46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3" y="7"/>
                    </a:lnTo>
                    <a:lnTo>
                      <a:pt x="36" y="12"/>
                    </a:lnTo>
                    <a:lnTo>
                      <a:pt x="49" y="19"/>
                    </a:lnTo>
                    <a:lnTo>
                      <a:pt x="61" y="28"/>
                    </a:lnTo>
                    <a:lnTo>
                      <a:pt x="72" y="37"/>
                    </a:lnTo>
                    <a:lnTo>
                      <a:pt x="78" y="46"/>
                    </a:lnTo>
                    <a:lnTo>
                      <a:pt x="70" y="41"/>
                    </a:lnTo>
                    <a:lnTo>
                      <a:pt x="59" y="35"/>
                    </a:lnTo>
                    <a:lnTo>
                      <a:pt x="45" y="27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6" name="Freeform 142"/>
              <p:cNvSpPr>
                <a:spLocks/>
              </p:cNvSpPr>
              <p:nvPr/>
            </p:nvSpPr>
            <p:spPr bwMode="auto">
              <a:xfrm>
                <a:off x="1199" y="99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7 w 79"/>
                  <a:gd name="T3" fmla="*/ 35 h 40"/>
                  <a:gd name="T4" fmla="*/ 16 w 79"/>
                  <a:gd name="T5" fmla="*/ 28 h 40"/>
                  <a:gd name="T6" fmla="*/ 29 w 79"/>
                  <a:gd name="T7" fmla="*/ 21 h 40"/>
                  <a:gd name="T8" fmla="*/ 42 w 79"/>
                  <a:gd name="T9" fmla="*/ 13 h 40"/>
                  <a:gd name="T10" fmla="*/ 54 w 79"/>
                  <a:gd name="T11" fmla="*/ 7 h 40"/>
                  <a:gd name="T12" fmla="*/ 65 w 79"/>
                  <a:gd name="T13" fmla="*/ 2 h 40"/>
                  <a:gd name="T14" fmla="*/ 73 w 79"/>
                  <a:gd name="T15" fmla="*/ 0 h 40"/>
                  <a:gd name="T16" fmla="*/ 79 w 79"/>
                  <a:gd name="T17" fmla="*/ 2 h 40"/>
                  <a:gd name="T18" fmla="*/ 77 w 79"/>
                  <a:gd name="T19" fmla="*/ 7 h 40"/>
                  <a:gd name="T20" fmla="*/ 69 w 79"/>
                  <a:gd name="T21" fmla="*/ 12 h 40"/>
                  <a:gd name="T22" fmla="*/ 58 w 79"/>
                  <a:gd name="T23" fmla="*/ 17 h 40"/>
                  <a:gd name="T24" fmla="*/ 43 w 79"/>
                  <a:gd name="T25" fmla="*/ 23 h 40"/>
                  <a:gd name="T26" fmla="*/ 29 w 79"/>
                  <a:gd name="T27" fmla="*/ 27 h 40"/>
                  <a:gd name="T28" fmla="*/ 16 w 79"/>
                  <a:gd name="T29" fmla="*/ 32 h 40"/>
                  <a:gd name="T30" fmla="*/ 5 w 79"/>
                  <a:gd name="T31" fmla="*/ 37 h 40"/>
                  <a:gd name="T32" fmla="*/ 0 w 7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0"/>
                  <a:gd name="T53" fmla="*/ 79 w 7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0">
                    <a:moveTo>
                      <a:pt x="0" y="40"/>
                    </a:moveTo>
                    <a:lnTo>
                      <a:pt x="7" y="35"/>
                    </a:lnTo>
                    <a:lnTo>
                      <a:pt x="16" y="28"/>
                    </a:lnTo>
                    <a:lnTo>
                      <a:pt x="29" y="21"/>
                    </a:lnTo>
                    <a:lnTo>
                      <a:pt x="42" y="13"/>
                    </a:lnTo>
                    <a:lnTo>
                      <a:pt x="54" y="7"/>
                    </a:lnTo>
                    <a:lnTo>
                      <a:pt x="65" y="2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77" y="7"/>
                    </a:lnTo>
                    <a:lnTo>
                      <a:pt x="69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7"/>
                    </a:lnTo>
                    <a:lnTo>
                      <a:pt x="16" y="32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7" name="Freeform 143"/>
              <p:cNvSpPr>
                <a:spLocks/>
              </p:cNvSpPr>
              <p:nvPr/>
            </p:nvSpPr>
            <p:spPr bwMode="auto">
              <a:xfrm>
                <a:off x="377" y="1023"/>
                <a:ext cx="171" cy="55"/>
              </a:xfrm>
              <a:custGeom>
                <a:avLst/>
                <a:gdLst>
                  <a:gd name="T0" fmla="*/ 342 w 342"/>
                  <a:gd name="T1" fmla="*/ 20 h 109"/>
                  <a:gd name="T2" fmla="*/ 342 w 342"/>
                  <a:gd name="T3" fmla="*/ 21 h 109"/>
                  <a:gd name="T4" fmla="*/ 338 w 342"/>
                  <a:gd name="T5" fmla="*/ 23 h 109"/>
                  <a:gd name="T6" fmla="*/ 334 w 342"/>
                  <a:gd name="T7" fmla="*/ 24 h 109"/>
                  <a:gd name="T8" fmla="*/ 334 w 342"/>
                  <a:gd name="T9" fmla="*/ 26 h 109"/>
                  <a:gd name="T10" fmla="*/ 307 w 342"/>
                  <a:gd name="T11" fmla="*/ 19 h 109"/>
                  <a:gd name="T12" fmla="*/ 280 w 342"/>
                  <a:gd name="T13" fmla="*/ 14 h 109"/>
                  <a:gd name="T14" fmla="*/ 254 w 342"/>
                  <a:gd name="T15" fmla="*/ 13 h 109"/>
                  <a:gd name="T16" fmla="*/ 228 w 342"/>
                  <a:gd name="T17" fmla="*/ 13 h 109"/>
                  <a:gd name="T18" fmla="*/ 204 w 342"/>
                  <a:gd name="T19" fmla="*/ 17 h 109"/>
                  <a:gd name="T20" fmla="*/ 181 w 342"/>
                  <a:gd name="T21" fmla="*/ 21 h 109"/>
                  <a:gd name="T22" fmla="*/ 157 w 342"/>
                  <a:gd name="T23" fmla="*/ 27 h 109"/>
                  <a:gd name="T24" fmla="*/ 136 w 342"/>
                  <a:gd name="T25" fmla="*/ 35 h 109"/>
                  <a:gd name="T26" fmla="*/ 115 w 342"/>
                  <a:gd name="T27" fmla="*/ 43 h 109"/>
                  <a:gd name="T28" fmla="*/ 94 w 342"/>
                  <a:gd name="T29" fmla="*/ 52 h 109"/>
                  <a:gd name="T30" fmla="*/ 76 w 342"/>
                  <a:gd name="T31" fmla="*/ 62 h 109"/>
                  <a:gd name="T32" fmla="*/ 59 w 342"/>
                  <a:gd name="T33" fmla="*/ 73 h 109"/>
                  <a:gd name="T34" fmla="*/ 42 w 342"/>
                  <a:gd name="T35" fmla="*/ 82 h 109"/>
                  <a:gd name="T36" fmla="*/ 26 w 342"/>
                  <a:gd name="T37" fmla="*/ 92 h 109"/>
                  <a:gd name="T38" fmla="*/ 13 w 342"/>
                  <a:gd name="T39" fmla="*/ 101 h 109"/>
                  <a:gd name="T40" fmla="*/ 0 w 342"/>
                  <a:gd name="T41" fmla="*/ 109 h 109"/>
                  <a:gd name="T42" fmla="*/ 5 w 342"/>
                  <a:gd name="T43" fmla="*/ 98 h 109"/>
                  <a:gd name="T44" fmla="*/ 15 w 342"/>
                  <a:gd name="T45" fmla="*/ 88 h 109"/>
                  <a:gd name="T46" fmla="*/ 28 w 342"/>
                  <a:gd name="T47" fmla="*/ 76 h 109"/>
                  <a:gd name="T48" fmla="*/ 45 w 342"/>
                  <a:gd name="T49" fmla="*/ 64 h 109"/>
                  <a:gd name="T50" fmla="*/ 64 w 342"/>
                  <a:gd name="T51" fmla="*/ 53 h 109"/>
                  <a:gd name="T52" fmla="*/ 87 w 342"/>
                  <a:gd name="T53" fmla="*/ 41 h 109"/>
                  <a:gd name="T54" fmla="*/ 111 w 342"/>
                  <a:gd name="T55" fmla="*/ 31 h 109"/>
                  <a:gd name="T56" fmla="*/ 138 w 342"/>
                  <a:gd name="T57" fmla="*/ 22 h 109"/>
                  <a:gd name="T58" fmla="*/ 165 w 342"/>
                  <a:gd name="T59" fmla="*/ 13 h 109"/>
                  <a:gd name="T60" fmla="*/ 193 w 342"/>
                  <a:gd name="T61" fmla="*/ 7 h 109"/>
                  <a:gd name="T62" fmla="*/ 220 w 342"/>
                  <a:gd name="T63" fmla="*/ 3 h 109"/>
                  <a:gd name="T64" fmla="*/ 248 w 342"/>
                  <a:gd name="T65" fmla="*/ 0 h 109"/>
                  <a:gd name="T66" fmla="*/ 274 w 342"/>
                  <a:gd name="T67" fmla="*/ 0 h 109"/>
                  <a:gd name="T68" fmla="*/ 299 w 342"/>
                  <a:gd name="T69" fmla="*/ 4 h 109"/>
                  <a:gd name="T70" fmla="*/ 321 w 342"/>
                  <a:gd name="T71" fmla="*/ 10 h 109"/>
                  <a:gd name="T72" fmla="*/ 342 w 342"/>
                  <a:gd name="T73" fmla="*/ 2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"/>
                  <a:gd name="T112" fmla="*/ 0 h 109"/>
                  <a:gd name="T113" fmla="*/ 342 w 34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" h="109">
                    <a:moveTo>
                      <a:pt x="342" y="20"/>
                    </a:moveTo>
                    <a:lnTo>
                      <a:pt x="342" y="21"/>
                    </a:lnTo>
                    <a:lnTo>
                      <a:pt x="338" y="23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07" y="19"/>
                    </a:lnTo>
                    <a:lnTo>
                      <a:pt x="280" y="14"/>
                    </a:lnTo>
                    <a:lnTo>
                      <a:pt x="254" y="13"/>
                    </a:lnTo>
                    <a:lnTo>
                      <a:pt x="228" y="13"/>
                    </a:lnTo>
                    <a:lnTo>
                      <a:pt x="204" y="17"/>
                    </a:lnTo>
                    <a:lnTo>
                      <a:pt x="181" y="21"/>
                    </a:lnTo>
                    <a:lnTo>
                      <a:pt x="157" y="27"/>
                    </a:lnTo>
                    <a:lnTo>
                      <a:pt x="136" y="35"/>
                    </a:lnTo>
                    <a:lnTo>
                      <a:pt x="115" y="43"/>
                    </a:lnTo>
                    <a:lnTo>
                      <a:pt x="94" y="52"/>
                    </a:lnTo>
                    <a:lnTo>
                      <a:pt x="76" y="62"/>
                    </a:lnTo>
                    <a:lnTo>
                      <a:pt x="59" y="73"/>
                    </a:lnTo>
                    <a:lnTo>
                      <a:pt x="42" y="82"/>
                    </a:lnTo>
                    <a:lnTo>
                      <a:pt x="26" y="92"/>
                    </a:lnTo>
                    <a:lnTo>
                      <a:pt x="13" y="101"/>
                    </a:lnTo>
                    <a:lnTo>
                      <a:pt x="0" y="109"/>
                    </a:lnTo>
                    <a:lnTo>
                      <a:pt x="5" y="98"/>
                    </a:lnTo>
                    <a:lnTo>
                      <a:pt x="15" y="88"/>
                    </a:lnTo>
                    <a:lnTo>
                      <a:pt x="28" y="76"/>
                    </a:lnTo>
                    <a:lnTo>
                      <a:pt x="45" y="64"/>
                    </a:lnTo>
                    <a:lnTo>
                      <a:pt x="64" y="53"/>
                    </a:lnTo>
                    <a:lnTo>
                      <a:pt x="87" y="41"/>
                    </a:lnTo>
                    <a:lnTo>
                      <a:pt x="111" y="31"/>
                    </a:lnTo>
                    <a:lnTo>
                      <a:pt x="138" y="22"/>
                    </a:lnTo>
                    <a:lnTo>
                      <a:pt x="165" y="13"/>
                    </a:lnTo>
                    <a:lnTo>
                      <a:pt x="193" y="7"/>
                    </a:lnTo>
                    <a:lnTo>
                      <a:pt x="220" y="3"/>
                    </a:lnTo>
                    <a:lnTo>
                      <a:pt x="248" y="0"/>
                    </a:lnTo>
                    <a:lnTo>
                      <a:pt x="274" y="0"/>
                    </a:lnTo>
                    <a:lnTo>
                      <a:pt x="299" y="4"/>
                    </a:lnTo>
                    <a:lnTo>
                      <a:pt x="321" y="10"/>
                    </a:lnTo>
                    <a:lnTo>
                      <a:pt x="34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8" name="Freeform 144"/>
              <p:cNvSpPr>
                <a:spLocks/>
              </p:cNvSpPr>
              <p:nvPr/>
            </p:nvSpPr>
            <p:spPr bwMode="auto">
              <a:xfrm>
                <a:off x="403" y="1050"/>
                <a:ext cx="12" cy="47"/>
              </a:xfrm>
              <a:custGeom>
                <a:avLst/>
                <a:gdLst>
                  <a:gd name="T0" fmla="*/ 3 w 23"/>
                  <a:gd name="T1" fmla="*/ 94 h 94"/>
                  <a:gd name="T2" fmla="*/ 0 w 23"/>
                  <a:gd name="T3" fmla="*/ 82 h 94"/>
                  <a:gd name="T4" fmla="*/ 0 w 23"/>
                  <a:gd name="T5" fmla="*/ 55 h 94"/>
                  <a:gd name="T6" fmla="*/ 7 w 23"/>
                  <a:gd name="T7" fmla="*/ 25 h 94"/>
                  <a:gd name="T8" fmla="*/ 23 w 23"/>
                  <a:gd name="T9" fmla="*/ 0 h 94"/>
                  <a:gd name="T10" fmla="*/ 18 w 23"/>
                  <a:gd name="T11" fmla="*/ 24 h 94"/>
                  <a:gd name="T12" fmla="*/ 13 w 23"/>
                  <a:gd name="T13" fmla="*/ 55 h 94"/>
                  <a:gd name="T14" fmla="*/ 9 w 23"/>
                  <a:gd name="T15" fmla="*/ 82 h 94"/>
                  <a:gd name="T16" fmla="*/ 3 w 23"/>
                  <a:gd name="T17" fmla="*/ 9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4"/>
                  <a:gd name="T29" fmla="*/ 23 w 2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4">
                    <a:moveTo>
                      <a:pt x="3" y="94"/>
                    </a:moveTo>
                    <a:lnTo>
                      <a:pt x="0" y="82"/>
                    </a:lnTo>
                    <a:lnTo>
                      <a:pt x="0" y="55"/>
                    </a:lnTo>
                    <a:lnTo>
                      <a:pt x="7" y="25"/>
                    </a:lnTo>
                    <a:lnTo>
                      <a:pt x="23" y="0"/>
                    </a:lnTo>
                    <a:lnTo>
                      <a:pt x="18" y="24"/>
                    </a:lnTo>
                    <a:lnTo>
                      <a:pt x="13" y="55"/>
                    </a:lnTo>
                    <a:lnTo>
                      <a:pt x="9" y="82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29" name="Freeform 145"/>
              <p:cNvSpPr>
                <a:spLocks/>
              </p:cNvSpPr>
              <p:nvPr/>
            </p:nvSpPr>
            <p:spPr bwMode="auto">
              <a:xfrm>
                <a:off x="414" y="1042"/>
                <a:ext cx="16" cy="56"/>
              </a:xfrm>
              <a:custGeom>
                <a:avLst/>
                <a:gdLst>
                  <a:gd name="T0" fmla="*/ 6 w 33"/>
                  <a:gd name="T1" fmla="*/ 112 h 112"/>
                  <a:gd name="T2" fmla="*/ 2 w 33"/>
                  <a:gd name="T3" fmla="*/ 108 h 112"/>
                  <a:gd name="T4" fmla="*/ 0 w 33"/>
                  <a:gd name="T5" fmla="*/ 98 h 112"/>
                  <a:gd name="T6" fmla="*/ 2 w 33"/>
                  <a:gd name="T7" fmla="*/ 83 h 112"/>
                  <a:gd name="T8" fmla="*/ 4 w 33"/>
                  <a:gd name="T9" fmla="*/ 65 h 112"/>
                  <a:gd name="T10" fmla="*/ 10 w 33"/>
                  <a:gd name="T11" fmla="*/ 46 h 112"/>
                  <a:gd name="T12" fmla="*/ 16 w 33"/>
                  <a:gd name="T13" fmla="*/ 28 h 112"/>
                  <a:gd name="T14" fmla="*/ 24 w 33"/>
                  <a:gd name="T15" fmla="*/ 12 h 112"/>
                  <a:gd name="T16" fmla="*/ 33 w 33"/>
                  <a:gd name="T17" fmla="*/ 0 h 112"/>
                  <a:gd name="T18" fmla="*/ 28 w 33"/>
                  <a:gd name="T19" fmla="*/ 24 h 112"/>
                  <a:gd name="T20" fmla="*/ 21 w 33"/>
                  <a:gd name="T21" fmla="*/ 61 h 112"/>
                  <a:gd name="T22" fmla="*/ 15 w 33"/>
                  <a:gd name="T23" fmla="*/ 97 h 112"/>
                  <a:gd name="T24" fmla="*/ 6 w 33"/>
                  <a:gd name="T25" fmla="*/ 112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2"/>
                  <a:gd name="T41" fmla="*/ 33 w 33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2">
                    <a:moveTo>
                      <a:pt x="6" y="112"/>
                    </a:moveTo>
                    <a:lnTo>
                      <a:pt x="2" y="108"/>
                    </a:lnTo>
                    <a:lnTo>
                      <a:pt x="0" y="98"/>
                    </a:lnTo>
                    <a:lnTo>
                      <a:pt x="2" y="83"/>
                    </a:lnTo>
                    <a:lnTo>
                      <a:pt x="4" y="65"/>
                    </a:lnTo>
                    <a:lnTo>
                      <a:pt x="10" y="46"/>
                    </a:lnTo>
                    <a:lnTo>
                      <a:pt x="16" y="28"/>
                    </a:lnTo>
                    <a:lnTo>
                      <a:pt x="24" y="12"/>
                    </a:lnTo>
                    <a:lnTo>
                      <a:pt x="33" y="0"/>
                    </a:lnTo>
                    <a:lnTo>
                      <a:pt x="28" y="24"/>
                    </a:lnTo>
                    <a:lnTo>
                      <a:pt x="21" y="61"/>
                    </a:lnTo>
                    <a:lnTo>
                      <a:pt x="15" y="97"/>
                    </a:lnTo>
                    <a:lnTo>
                      <a:pt x="6" y="1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0" name="Freeform 146"/>
              <p:cNvSpPr>
                <a:spLocks/>
              </p:cNvSpPr>
              <p:nvPr/>
            </p:nvSpPr>
            <p:spPr bwMode="auto">
              <a:xfrm>
                <a:off x="442" y="1032"/>
                <a:ext cx="12" cy="59"/>
              </a:xfrm>
              <a:custGeom>
                <a:avLst/>
                <a:gdLst>
                  <a:gd name="T0" fmla="*/ 6 w 25"/>
                  <a:gd name="T1" fmla="*/ 117 h 117"/>
                  <a:gd name="T2" fmla="*/ 0 w 25"/>
                  <a:gd name="T3" fmla="*/ 101 h 117"/>
                  <a:gd name="T4" fmla="*/ 2 w 25"/>
                  <a:gd name="T5" fmla="*/ 65 h 117"/>
                  <a:gd name="T6" fmla="*/ 10 w 25"/>
                  <a:gd name="T7" fmla="*/ 27 h 117"/>
                  <a:gd name="T8" fmla="*/ 25 w 25"/>
                  <a:gd name="T9" fmla="*/ 0 h 117"/>
                  <a:gd name="T10" fmla="*/ 22 w 25"/>
                  <a:gd name="T11" fmla="*/ 23 h 117"/>
                  <a:gd name="T12" fmla="*/ 18 w 25"/>
                  <a:gd name="T13" fmla="*/ 63 h 117"/>
                  <a:gd name="T14" fmla="*/ 13 w 25"/>
                  <a:gd name="T15" fmla="*/ 101 h 117"/>
                  <a:gd name="T16" fmla="*/ 6 w 25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17"/>
                  <a:gd name="T29" fmla="*/ 25 w 25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17">
                    <a:moveTo>
                      <a:pt x="6" y="117"/>
                    </a:moveTo>
                    <a:lnTo>
                      <a:pt x="0" y="101"/>
                    </a:lnTo>
                    <a:lnTo>
                      <a:pt x="2" y="65"/>
                    </a:lnTo>
                    <a:lnTo>
                      <a:pt x="10" y="27"/>
                    </a:lnTo>
                    <a:lnTo>
                      <a:pt x="25" y="0"/>
                    </a:lnTo>
                    <a:lnTo>
                      <a:pt x="22" y="23"/>
                    </a:lnTo>
                    <a:lnTo>
                      <a:pt x="18" y="63"/>
                    </a:lnTo>
                    <a:lnTo>
                      <a:pt x="13" y="101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1" name="Freeform 147"/>
              <p:cNvSpPr>
                <a:spLocks/>
              </p:cNvSpPr>
              <p:nvPr/>
            </p:nvSpPr>
            <p:spPr bwMode="auto">
              <a:xfrm>
                <a:off x="460" y="1029"/>
                <a:ext cx="10" cy="52"/>
              </a:xfrm>
              <a:custGeom>
                <a:avLst/>
                <a:gdLst>
                  <a:gd name="T0" fmla="*/ 4 w 20"/>
                  <a:gd name="T1" fmla="*/ 105 h 105"/>
                  <a:gd name="T2" fmla="*/ 0 w 20"/>
                  <a:gd name="T3" fmla="*/ 91 h 105"/>
                  <a:gd name="T4" fmla="*/ 2 w 20"/>
                  <a:gd name="T5" fmla="*/ 57 h 105"/>
                  <a:gd name="T6" fmla="*/ 8 w 20"/>
                  <a:gd name="T7" fmla="*/ 22 h 105"/>
                  <a:gd name="T8" fmla="*/ 20 w 20"/>
                  <a:gd name="T9" fmla="*/ 0 h 105"/>
                  <a:gd name="T10" fmla="*/ 19 w 20"/>
                  <a:gd name="T11" fmla="*/ 24 h 105"/>
                  <a:gd name="T12" fmla="*/ 17 w 20"/>
                  <a:gd name="T13" fmla="*/ 59 h 105"/>
                  <a:gd name="T14" fmla="*/ 14 w 20"/>
                  <a:gd name="T15" fmla="*/ 92 h 105"/>
                  <a:gd name="T16" fmla="*/ 4 w 20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05"/>
                  <a:gd name="T29" fmla="*/ 20 w 20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05">
                    <a:moveTo>
                      <a:pt x="4" y="105"/>
                    </a:moveTo>
                    <a:lnTo>
                      <a:pt x="0" y="91"/>
                    </a:lnTo>
                    <a:lnTo>
                      <a:pt x="2" y="57"/>
                    </a:lnTo>
                    <a:lnTo>
                      <a:pt x="8" y="22"/>
                    </a:lnTo>
                    <a:lnTo>
                      <a:pt x="20" y="0"/>
                    </a:lnTo>
                    <a:lnTo>
                      <a:pt x="19" y="24"/>
                    </a:lnTo>
                    <a:lnTo>
                      <a:pt x="17" y="59"/>
                    </a:lnTo>
                    <a:lnTo>
                      <a:pt x="14" y="92"/>
                    </a:lnTo>
                    <a:lnTo>
                      <a:pt x="4" y="10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2" name="Freeform 148"/>
              <p:cNvSpPr>
                <a:spLocks/>
              </p:cNvSpPr>
              <p:nvPr/>
            </p:nvSpPr>
            <p:spPr bwMode="auto">
              <a:xfrm>
                <a:off x="490" y="1025"/>
                <a:ext cx="8" cy="44"/>
              </a:xfrm>
              <a:custGeom>
                <a:avLst/>
                <a:gdLst>
                  <a:gd name="T0" fmla="*/ 12 w 17"/>
                  <a:gd name="T1" fmla="*/ 88 h 88"/>
                  <a:gd name="T2" fmla="*/ 4 w 17"/>
                  <a:gd name="T3" fmla="*/ 77 h 88"/>
                  <a:gd name="T4" fmla="*/ 0 w 17"/>
                  <a:gd name="T5" fmla="*/ 52 h 88"/>
                  <a:gd name="T6" fmla="*/ 3 w 17"/>
                  <a:gd name="T7" fmla="*/ 23 h 88"/>
                  <a:gd name="T8" fmla="*/ 16 w 17"/>
                  <a:gd name="T9" fmla="*/ 0 h 88"/>
                  <a:gd name="T10" fmla="*/ 16 w 17"/>
                  <a:gd name="T11" fmla="*/ 21 h 88"/>
                  <a:gd name="T12" fmla="*/ 17 w 17"/>
                  <a:gd name="T13" fmla="*/ 50 h 88"/>
                  <a:gd name="T14" fmla="*/ 17 w 17"/>
                  <a:gd name="T15" fmla="*/ 77 h 88"/>
                  <a:gd name="T16" fmla="*/ 12 w 17"/>
                  <a:gd name="T17" fmla="*/ 88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8"/>
                  <a:gd name="T29" fmla="*/ 17 w 17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8">
                    <a:moveTo>
                      <a:pt x="12" y="88"/>
                    </a:moveTo>
                    <a:lnTo>
                      <a:pt x="4" y="77"/>
                    </a:lnTo>
                    <a:lnTo>
                      <a:pt x="0" y="52"/>
                    </a:lnTo>
                    <a:lnTo>
                      <a:pt x="3" y="23"/>
                    </a:lnTo>
                    <a:lnTo>
                      <a:pt x="16" y="0"/>
                    </a:lnTo>
                    <a:lnTo>
                      <a:pt x="16" y="21"/>
                    </a:lnTo>
                    <a:lnTo>
                      <a:pt x="17" y="50"/>
                    </a:lnTo>
                    <a:lnTo>
                      <a:pt x="17" y="77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3" name="Freeform 149"/>
              <p:cNvSpPr>
                <a:spLocks/>
              </p:cNvSpPr>
              <p:nvPr/>
            </p:nvSpPr>
            <p:spPr bwMode="auto">
              <a:xfrm>
                <a:off x="534" y="1030"/>
                <a:ext cx="9" cy="22"/>
              </a:xfrm>
              <a:custGeom>
                <a:avLst/>
                <a:gdLst>
                  <a:gd name="T0" fmla="*/ 17 w 20"/>
                  <a:gd name="T1" fmla="*/ 43 h 43"/>
                  <a:gd name="T2" fmla="*/ 9 w 20"/>
                  <a:gd name="T3" fmla="*/ 38 h 43"/>
                  <a:gd name="T4" fmla="*/ 3 w 20"/>
                  <a:gd name="T5" fmla="*/ 25 h 43"/>
                  <a:gd name="T6" fmla="*/ 0 w 20"/>
                  <a:gd name="T7" fmla="*/ 10 h 43"/>
                  <a:gd name="T8" fmla="*/ 5 w 20"/>
                  <a:gd name="T9" fmla="*/ 0 h 43"/>
                  <a:gd name="T10" fmla="*/ 5 w 20"/>
                  <a:gd name="T11" fmla="*/ 14 h 43"/>
                  <a:gd name="T12" fmla="*/ 13 w 20"/>
                  <a:gd name="T13" fmla="*/ 28 h 43"/>
                  <a:gd name="T14" fmla="*/ 20 w 20"/>
                  <a:gd name="T15" fmla="*/ 39 h 43"/>
                  <a:gd name="T16" fmla="*/ 17 w 20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3"/>
                  <a:gd name="T29" fmla="*/ 20 w 2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3">
                    <a:moveTo>
                      <a:pt x="17" y="43"/>
                    </a:moveTo>
                    <a:lnTo>
                      <a:pt x="9" y="38"/>
                    </a:lnTo>
                    <a:lnTo>
                      <a:pt x="3" y="2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4"/>
                    </a:lnTo>
                    <a:lnTo>
                      <a:pt x="13" y="28"/>
                    </a:lnTo>
                    <a:lnTo>
                      <a:pt x="20" y="39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4" name="Freeform 150"/>
              <p:cNvSpPr>
                <a:spLocks/>
              </p:cNvSpPr>
              <p:nvPr/>
            </p:nvSpPr>
            <p:spPr bwMode="auto">
              <a:xfrm>
                <a:off x="387" y="1060"/>
                <a:ext cx="12" cy="40"/>
              </a:xfrm>
              <a:custGeom>
                <a:avLst/>
                <a:gdLst>
                  <a:gd name="T0" fmla="*/ 4 w 23"/>
                  <a:gd name="T1" fmla="*/ 79 h 79"/>
                  <a:gd name="T2" fmla="*/ 0 w 23"/>
                  <a:gd name="T3" fmla="*/ 71 h 79"/>
                  <a:gd name="T4" fmla="*/ 0 w 23"/>
                  <a:gd name="T5" fmla="*/ 48 h 79"/>
                  <a:gd name="T6" fmla="*/ 8 w 23"/>
                  <a:gd name="T7" fmla="*/ 22 h 79"/>
                  <a:gd name="T8" fmla="*/ 23 w 23"/>
                  <a:gd name="T9" fmla="*/ 0 h 79"/>
                  <a:gd name="T10" fmla="*/ 18 w 23"/>
                  <a:gd name="T11" fmla="*/ 22 h 79"/>
                  <a:gd name="T12" fmla="*/ 13 w 23"/>
                  <a:gd name="T13" fmla="*/ 48 h 79"/>
                  <a:gd name="T14" fmla="*/ 9 w 23"/>
                  <a:gd name="T15" fmla="*/ 71 h 79"/>
                  <a:gd name="T16" fmla="*/ 4 w 23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9"/>
                  <a:gd name="T29" fmla="*/ 23 w 23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9">
                    <a:moveTo>
                      <a:pt x="4" y="79"/>
                    </a:moveTo>
                    <a:lnTo>
                      <a:pt x="0" y="71"/>
                    </a:lnTo>
                    <a:lnTo>
                      <a:pt x="0" y="48"/>
                    </a:lnTo>
                    <a:lnTo>
                      <a:pt x="8" y="22"/>
                    </a:lnTo>
                    <a:lnTo>
                      <a:pt x="23" y="0"/>
                    </a:lnTo>
                    <a:lnTo>
                      <a:pt x="18" y="22"/>
                    </a:lnTo>
                    <a:lnTo>
                      <a:pt x="13" y="48"/>
                    </a:lnTo>
                    <a:lnTo>
                      <a:pt x="9" y="71"/>
                    </a:ln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5" name="Freeform 151"/>
              <p:cNvSpPr>
                <a:spLocks/>
              </p:cNvSpPr>
              <p:nvPr/>
            </p:nvSpPr>
            <p:spPr bwMode="auto">
              <a:xfrm>
                <a:off x="428" y="1038"/>
                <a:ext cx="13" cy="56"/>
              </a:xfrm>
              <a:custGeom>
                <a:avLst/>
                <a:gdLst>
                  <a:gd name="T0" fmla="*/ 7 w 26"/>
                  <a:gd name="T1" fmla="*/ 114 h 114"/>
                  <a:gd name="T2" fmla="*/ 0 w 26"/>
                  <a:gd name="T3" fmla="*/ 98 h 114"/>
                  <a:gd name="T4" fmla="*/ 3 w 26"/>
                  <a:gd name="T5" fmla="*/ 64 h 114"/>
                  <a:gd name="T6" fmla="*/ 11 w 26"/>
                  <a:gd name="T7" fmla="*/ 26 h 114"/>
                  <a:gd name="T8" fmla="*/ 26 w 26"/>
                  <a:gd name="T9" fmla="*/ 0 h 114"/>
                  <a:gd name="T10" fmla="*/ 24 w 26"/>
                  <a:gd name="T11" fmla="*/ 23 h 114"/>
                  <a:gd name="T12" fmla="*/ 20 w 26"/>
                  <a:gd name="T13" fmla="*/ 62 h 114"/>
                  <a:gd name="T14" fmla="*/ 13 w 26"/>
                  <a:gd name="T15" fmla="*/ 98 h 114"/>
                  <a:gd name="T16" fmla="*/ 7 w 26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4"/>
                  <a:gd name="T29" fmla="*/ 26 w 26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4">
                    <a:moveTo>
                      <a:pt x="7" y="114"/>
                    </a:moveTo>
                    <a:lnTo>
                      <a:pt x="0" y="98"/>
                    </a:lnTo>
                    <a:lnTo>
                      <a:pt x="3" y="64"/>
                    </a:lnTo>
                    <a:lnTo>
                      <a:pt x="11" y="26"/>
                    </a:lnTo>
                    <a:lnTo>
                      <a:pt x="26" y="0"/>
                    </a:lnTo>
                    <a:lnTo>
                      <a:pt x="24" y="23"/>
                    </a:lnTo>
                    <a:lnTo>
                      <a:pt x="20" y="62"/>
                    </a:lnTo>
                    <a:lnTo>
                      <a:pt x="13" y="98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6" name="Freeform 152"/>
              <p:cNvSpPr>
                <a:spLocks/>
              </p:cNvSpPr>
              <p:nvPr/>
            </p:nvSpPr>
            <p:spPr bwMode="auto">
              <a:xfrm>
                <a:off x="477" y="1026"/>
                <a:ext cx="8" cy="52"/>
              </a:xfrm>
              <a:custGeom>
                <a:avLst/>
                <a:gdLst>
                  <a:gd name="T0" fmla="*/ 11 w 15"/>
                  <a:gd name="T1" fmla="*/ 102 h 102"/>
                  <a:gd name="T2" fmla="*/ 3 w 15"/>
                  <a:gd name="T3" fmla="*/ 89 h 102"/>
                  <a:gd name="T4" fmla="*/ 0 w 15"/>
                  <a:gd name="T5" fmla="*/ 59 h 102"/>
                  <a:gd name="T6" fmla="*/ 2 w 15"/>
                  <a:gd name="T7" fmla="*/ 26 h 102"/>
                  <a:gd name="T8" fmla="*/ 14 w 15"/>
                  <a:gd name="T9" fmla="*/ 0 h 102"/>
                  <a:gd name="T10" fmla="*/ 14 w 15"/>
                  <a:gd name="T11" fmla="*/ 24 h 102"/>
                  <a:gd name="T12" fmla="*/ 15 w 15"/>
                  <a:gd name="T13" fmla="*/ 58 h 102"/>
                  <a:gd name="T14" fmla="*/ 15 w 15"/>
                  <a:gd name="T15" fmla="*/ 89 h 102"/>
                  <a:gd name="T16" fmla="*/ 11 w 15"/>
                  <a:gd name="T17" fmla="*/ 10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2"/>
                  <a:gd name="T29" fmla="*/ 15 w 1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2">
                    <a:moveTo>
                      <a:pt x="11" y="102"/>
                    </a:moveTo>
                    <a:lnTo>
                      <a:pt x="3" y="89"/>
                    </a:lnTo>
                    <a:lnTo>
                      <a:pt x="0" y="59"/>
                    </a:lnTo>
                    <a:lnTo>
                      <a:pt x="2" y="26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15" y="58"/>
                    </a:lnTo>
                    <a:lnTo>
                      <a:pt x="15" y="89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7" name="Freeform 153"/>
              <p:cNvSpPr>
                <a:spLocks/>
              </p:cNvSpPr>
              <p:nvPr/>
            </p:nvSpPr>
            <p:spPr bwMode="auto">
              <a:xfrm>
                <a:off x="504" y="1026"/>
                <a:ext cx="7" cy="41"/>
              </a:xfrm>
              <a:custGeom>
                <a:avLst/>
                <a:gdLst>
                  <a:gd name="T0" fmla="*/ 5 w 13"/>
                  <a:gd name="T1" fmla="*/ 83 h 83"/>
                  <a:gd name="T2" fmla="*/ 0 w 13"/>
                  <a:gd name="T3" fmla="*/ 71 h 83"/>
                  <a:gd name="T4" fmla="*/ 0 w 13"/>
                  <a:gd name="T5" fmla="*/ 44 h 83"/>
                  <a:gd name="T6" fmla="*/ 5 w 13"/>
                  <a:gd name="T7" fmla="*/ 15 h 83"/>
                  <a:gd name="T8" fmla="*/ 13 w 13"/>
                  <a:gd name="T9" fmla="*/ 0 h 83"/>
                  <a:gd name="T10" fmla="*/ 12 w 13"/>
                  <a:gd name="T11" fmla="*/ 18 h 83"/>
                  <a:gd name="T12" fmla="*/ 12 w 13"/>
                  <a:gd name="T13" fmla="*/ 45 h 83"/>
                  <a:gd name="T14" fmla="*/ 9 w 13"/>
                  <a:gd name="T15" fmla="*/ 70 h 83"/>
                  <a:gd name="T16" fmla="*/ 5 w 13"/>
                  <a:gd name="T17" fmla="*/ 83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3"/>
                  <a:gd name="T29" fmla="*/ 13 w 1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3">
                    <a:moveTo>
                      <a:pt x="5" y="83"/>
                    </a:moveTo>
                    <a:lnTo>
                      <a:pt x="0" y="71"/>
                    </a:lnTo>
                    <a:lnTo>
                      <a:pt x="0" y="44"/>
                    </a:lnTo>
                    <a:lnTo>
                      <a:pt x="5" y="15"/>
                    </a:lnTo>
                    <a:lnTo>
                      <a:pt x="13" y="0"/>
                    </a:lnTo>
                    <a:lnTo>
                      <a:pt x="12" y="18"/>
                    </a:lnTo>
                    <a:lnTo>
                      <a:pt x="12" y="45"/>
                    </a:lnTo>
                    <a:lnTo>
                      <a:pt x="9" y="70"/>
                    </a:lnTo>
                    <a:lnTo>
                      <a:pt x="5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8" name="Freeform 154"/>
              <p:cNvSpPr>
                <a:spLocks/>
              </p:cNvSpPr>
              <p:nvPr/>
            </p:nvSpPr>
            <p:spPr bwMode="auto">
              <a:xfrm>
                <a:off x="519" y="1028"/>
                <a:ext cx="9" cy="25"/>
              </a:xfrm>
              <a:custGeom>
                <a:avLst/>
                <a:gdLst>
                  <a:gd name="T0" fmla="*/ 13 w 17"/>
                  <a:gd name="T1" fmla="*/ 51 h 51"/>
                  <a:gd name="T2" fmla="*/ 7 w 17"/>
                  <a:gd name="T3" fmla="*/ 44 h 51"/>
                  <a:gd name="T4" fmla="*/ 2 w 17"/>
                  <a:gd name="T5" fmla="*/ 28 h 51"/>
                  <a:gd name="T6" fmla="*/ 0 w 17"/>
                  <a:gd name="T7" fmla="*/ 11 h 51"/>
                  <a:gd name="T8" fmla="*/ 7 w 17"/>
                  <a:gd name="T9" fmla="*/ 0 h 51"/>
                  <a:gd name="T10" fmla="*/ 7 w 17"/>
                  <a:gd name="T11" fmla="*/ 14 h 51"/>
                  <a:gd name="T12" fmla="*/ 12 w 17"/>
                  <a:gd name="T13" fmla="*/ 31 h 51"/>
                  <a:gd name="T14" fmla="*/ 17 w 17"/>
                  <a:gd name="T15" fmla="*/ 45 h 51"/>
                  <a:gd name="T16" fmla="*/ 13 w 17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1"/>
                  <a:gd name="T29" fmla="*/ 17 w 17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1">
                    <a:moveTo>
                      <a:pt x="13" y="51"/>
                    </a:moveTo>
                    <a:lnTo>
                      <a:pt x="7" y="44"/>
                    </a:lnTo>
                    <a:lnTo>
                      <a:pt x="2" y="28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12" y="31"/>
                    </a:lnTo>
                    <a:lnTo>
                      <a:pt x="17" y="45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39" name="Freeform 155"/>
              <p:cNvSpPr>
                <a:spLocks/>
              </p:cNvSpPr>
              <p:nvPr/>
            </p:nvSpPr>
            <p:spPr bwMode="auto">
              <a:xfrm>
                <a:off x="372" y="1069"/>
                <a:ext cx="13" cy="25"/>
              </a:xfrm>
              <a:custGeom>
                <a:avLst/>
                <a:gdLst>
                  <a:gd name="T0" fmla="*/ 25 w 25"/>
                  <a:gd name="T1" fmla="*/ 0 h 51"/>
                  <a:gd name="T2" fmla="*/ 24 w 25"/>
                  <a:gd name="T3" fmla="*/ 11 h 51"/>
                  <a:gd name="T4" fmla="*/ 20 w 25"/>
                  <a:gd name="T5" fmla="*/ 29 h 51"/>
                  <a:gd name="T6" fmla="*/ 13 w 25"/>
                  <a:gd name="T7" fmla="*/ 45 h 51"/>
                  <a:gd name="T8" fmla="*/ 4 w 25"/>
                  <a:gd name="T9" fmla="*/ 51 h 51"/>
                  <a:gd name="T10" fmla="*/ 0 w 25"/>
                  <a:gd name="T11" fmla="*/ 42 h 51"/>
                  <a:gd name="T12" fmla="*/ 7 w 25"/>
                  <a:gd name="T13" fmla="*/ 27 h 51"/>
                  <a:gd name="T14" fmla="*/ 17 w 25"/>
                  <a:gd name="T15" fmla="*/ 12 h 51"/>
                  <a:gd name="T16" fmla="*/ 25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5" y="0"/>
                    </a:moveTo>
                    <a:lnTo>
                      <a:pt x="24" y="11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7" y="27"/>
                    </a:lnTo>
                    <a:lnTo>
                      <a:pt x="17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0" name="Freeform 156"/>
              <p:cNvSpPr>
                <a:spLocks/>
              </p:cNvSpPr>
              <p:nvPr/>
            </p:nvSpPr>
            <p:spPr bwMode="auto">
              <a:xfrm>
                <a:off x="357" y="1067"/>
                <a:ext cx="30" cy="5"/>
              </a:xfrm>
              <a:custGeom>
                <a:avLst/>
                <a:gdLst>
                  <a:gd name="T0" fmla="*/ 59 w 59"/>
                  <a:gd name="T1" fmla="*/ 2 h 9"/>
                  <a:gd name="T2" fmla="*/ 55 w 59"/>
                  <a:gd name="T3" fmla="*/ 2 h 9"/>
                  <a:gd name="T4" fmla="*/ 47 w 59"/>
                  <a:gd name="T5" fmla="*/ 1 h 9"/>
                  <a:gd name="T6" fmla="*/ 38 w 59"/>
                  <a:gd name="T7" fmla="*/ 1 h 9"/>
                  <a:gd name="T8" fmla="*/ 27 w 59"/>
                  <a:gd name="T9" fmla="*/ 0 h 9"/>
                  <a:gd name="T10" fmla="*/ 17 w 59"/>
                  <a:gd name="T11" fmla="*/ 0 h 9"/>
                  <a:gd name="T12" fmla="*/ 9 w 59"/>
                  <a:gd name="T13" fmla="*/ 0 h 9"/>
                  <a:gd name="T14" fmla="*/ 2 w 59"/>
                  <a:gd name="T15" fmla="*/ 2 h 9"/>
                  <a:gd name="T16" fmla="*/ 0 w 59"/>
                  <a:gd name="T17" fmla="*/ 5 h 9"/>
                  <a:gd name="T18" fmla="*/ 1 w 59"/>
                  <a:gd name="T19" fmla="*/ 8 h 9"/>
                  <a:gd name="T20" fmla="*/ 6 w 59"/>
                  <a:gd name="T21" fmla="*/ 9 h 9"/>
                  <a:gd name="T22" fmla="*/ 14 w 59"/>
                  <a:gd name="T23" fmla="*/ 9 h 9"/>
                  <a:gd name="T24" fmla="*/ 23 w 59"/>
                  <a:gd name="T25" fmla="*/ 8 h 9"/>
                  <a:gd name="T26" fmla="*/ 34 w 59"/>
                  <a:gd name="T27" fmla="*/ 7 h 9"/>
                  <a:gd name="T28" fmla="*/ 44 w 59"/>
                  <a:gd name="T29" fmla="*/ 5 h 9"/>
                  <a:gd name="T30" fmla="*/ 52 w 59"/>
                  <a:gd name="T31" fmla="*/ 3 h 9"/>
                  <a:gd name="T32" fmla="*/ 59 w 5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"/>
                  <a:gd name="T53" fmla="*/ 59 w 5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">
                    <a:moveTo>
                      <a:pt x="59" y="2"/>
                    </a:moveTo>
                    <a:lnTo>
                      <a:pt x="55" y="2"/>
                    </a:lnTo>
                    <a:lnTo>
                      <a:pt x="47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6" y="9"/>
                    </a:lnTo>
                    <a:lnTo>
                      <a:pt x="14" y="9"/>
                    </a:lnTo>
                    <a:lnTo>
                      <a:pt x="23" y="8"/>
                    </a:lnTo>
                    <a:lnTo>
                      <a:pt x="34" y="7"/>
                    </a:lnTo>
                    <a:lnTo>
                      <a:pt x="44" y="5"/>
                    </a:lnTo>
                    <a:lnTo>
                      <a:pt x="52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1" name="Freeform 157"/>
              <p:cNvSpPr>
                <a:spLocks/>
              </p:cNvSpPr>
              <p:nvPr/>
            </p:nvSpPr>
            <p:spPr bwMode="auto">
              <a:xfrm>
                <a:off x="353" y="1076"/>
                <a:ext cx="25" cy="16"/>
              </a:xfrm>
              <a:custGeom>
                <a:avLst/>
                <a:gdLst>
                  <a:gd name="T0" fmla="*/ 49 w 49"/>
                  <a:gd name="T1" fmla="*/ 0 h 30"/>
                  <a:gd name="T2" fmla="*/ 46 w 49"/>
                  <a:gd name="T3" fmla="*/ 2 h 30"/>
                  <a:gd name="T4" fmla="*/ 39 w 49"/>
                  <a:gd name="T5" fmla="*/ 4 h 30"/>
                  <a:gd name="T6" fmla="*/ 31 w 49"/>
                  <a:gd name="T7" fmla="*/ 8 h 30"/>
                  <a:gd name="T8" fmla="*/ 21 w 49"/>
                  <a:gd name="T9" fmla="*/ 11 h 30"/>
                  <a:gd name="T10" fmla="*/ 11 w 49"/>
                  <a:gd name="T11" fmla="*/ 15 h 30"/>
                  <a:gd name="T12" fmla="*/ 5 w 49"/>
                  <a:gd name="T13" fmla="*/ 19 h 30"/>
                  <a:gd name="T14" fmla="*/ 0 w 49"/>
                  <a:gd name="T15" fmla="*/ 24 h 30"/>
                  <a:gd name="T16" fmla="*/ 0 w 49"/>
                  <a:gd name="T17" fmla="*/ 28 h 30"/>
                  <a:gd name="T18" fmla="*/ 2 w 49"/>
                  <a:gd name="T19" fmla="*/ 30 h 30"/>
                  <a:gd name="T20" fmla="*/ 9 w 49"/>
                  <a:gd name="T21" fmla="*/ 29 h 30"/>
                  <a:gd name="T22" fmla="*/ 15 w 49"/>
                  <a:gd name="T23" fmla="*/ 26 h 30"/>
                  <a:gd name="T24" fmla="*/ 23 w 49"/>
                  <a:gd name="T25" fmla="*/ 20 h 30"/>
                  <a:gd name="T26" fmla="*/ 31 w 49"/>
                  <a:gd name="T27" fmla="*/ 15 h 30"/>
                  <a:gd name="T28" fmla="*/ 39 w 49"/>
                  <a:gd name="T29" fmla="*/ 9 h 30"/>
                  <a:gd name="T30" fmla="*/ 46 w 49"/>
                  <a:gd name="T31" fmla="*/ 4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6" y="2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1" y="15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9" y="29"/>
                    </a:lnTo>
                    <a:lnTo>
                      <a:pt x="15" y="26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9" y="9"/>
                    </a:lnTo>
                    <a:lnTo>
                      <a:pt x="46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2" name="Freeform 158"/>
              <p:cNvSpPr>
                <a:spLocks/>
              </p:cNvSpPr>
              <p:nvPr/>
            </p:nvSpPr>
            <p:spPr bwMode="auto">
              <a:xfrm>
                <a:off x="517" y="998"/>
                <a:ext cx="7" cy="32"/>
              </a:xfrm>
              <a:custGeom>
                <a:avLst/>
                <a:gdLst>
                  <a:gd name="T0" fmla="*/ 13 w 16"/>
                  <a:gd name="T1" fmla="*/ 63 h 63"/>
                  <a:gd name="T2" fmla="*/ 4 w 16"/>
                  <a:gd name="T3" fmla="*/ 48 h 63"/>
                  <a:gd name="T4" fmla="*/ 0 w 16"/>
                  <a:gd name="T5" fmla="*/ 28 h 63"/>
                  <a:gd name="T6" fmla="*/ 1 w 16"/>
                  <a:gd name="T7" fmla="*/ 10 h 63"/>
                  <a:gd name="T8" fmla="*/ 9 w 16"/>
                  <a:gd name="T9" fmla="*/ 0 h 63"/>
                  <a:gd name="T10" fmla="*/ 16 w 16"/>
                  <a:gd name="T11" fmla="*/ 6 h 63"/>
                  <a:gd name="T12" fmla="*/ 16 w 16"/>
                  <a:gd name="T13" fmla="*/ 25 h 63"/>
                  <a:gd name="T14" fmla="*/ 13 w 16"/>
                  <a:gd name="T15" fmla="*/ 46 h 63"/>
                  <a:gd name="T16" fmla="*/ 13 w 16"/>
                  <a:gd name="T17" fmla="*/ 6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3"/>
                  <a:gd name="T29" fmla="*/ 16 w 1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3">
                    <a:moveTo>
                      <a:pt x="13" y="63"/>
                    </a:moveTo>
                    <a:lnTo>
                      <a:pt x="4" y="48"/>
                    </a:lnTo>
                    <a:lnTo>
                      <a:pt x="0" y="28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16" y="6"/>
                    </a:lnTo>
                    <a:lnTo>
                      <a:pt x="16" y="25"/>
                    </a:lnTo>
                    <a:lnTo>
                      <a:pt x="13" y="4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3" name="Freeform 159"/>
              <p:cNvSpPr>
                <a:spLocks/>
              </p:cNvSpPr>
              <p:nvPr/>
            </p:nvSpPr>
            <p:spPr bwMode="auto">
              <a:xfrm>
                <a:off x="538" y="1005"/>
                <a:ext cx="16" cy="30"/>
              </a:xfrm>
              <a:custGeom>
                <a:avLst/>
                <a:gdLst>
                  <a:gd name="T0" fmla="*/ 0 w 32"/>
                  <a:gd name="T1" fmla="*/ 60 h 60"/>
                  <a:gd name="T2" fmla="*/ 3 w 32"/>
                  <a:gd name="T3" fmla="*/ 46 h 60"/>
                  <a:gd name="T4" fmla="*/ 9 w 32"/>
                  <a:gd name="T5" fmla="*/ 26 h 60"/>
                  <a:gd name="T6" fmla="*/ 17 w 32"/>
                  <a:gd name="T7" fmla="*/ 8 h 60"/>
                  <a:gd name="T8" fmla="*/ 28 w 32"/>
                  <a:gd name="T9" fmla="*/ 0 h 60"/>
                  <a:gd name="T10" fmla="*/ 32 w 32"/>
                  <a:gd name="T11" fmla="*/ 2 h 60"/>
                  <a:gd name="T12" fmla="*/ 30 w 32"/>
                  <a:gd name="T13" fmla="*/ 8 h 60"/>
                  <a:gd name="T14" fmla="*/ 28 w 32"/>
                  <a:gd name="T15" fmla="*/ 17 h 60"/>
                  <a:gd name="T16" fmla="*/ 23 w 32"/>
                  <a:gd name="T17" fmla="*/ 28 h 60"/>
                  <a:gd name="T18" fmla="*/ 16 w 32"/>
                  <a:gd name="T19" fmla="*/ 39 h 60"/>
                  <a:gd name="T20" fmla="*/ 9 w 32"/>
                  <a:gd name="T21" fmla="*/ 48 h 60"/>
                  <a:gd name="T22" fmla="*/ 4 w 32"/>
                  <a:gd name="T23" fmla="*/ 56 h 60"/>
                  <a:gd name="T24" fmla="*/ 0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0" y="60"/>
                    </a:moveTo>
                    <a:lnTo>
                      <a:pt x="3" y="46"/>
                    </a:lnTo>
                    <a:lnTo>
                      <a:pt x="9" y="26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8"/>
                    </a:lnTo>
                    <a:lnTo>
                      <a:pt x="28" y="17"/>
                    </a:lnTo>
                    <a:lnTo>
                      <a:pt x="23" y="28"/>
                    </a:lnTo>
                    <a:lnTo>
                      <a:pt x="16" y="39"/>
                    </a:lnTo>
                    <a:lnTo>
                      <a:pt x="9" y="48"/>
                    </a:lnTo>
                    <a:lnTo>
                      <a:pt x="4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4" name="Freeform 160"/>
              <p:cNvSpPr>
                <a:spLocks/>
              </p:cNvSpPr>
              <p:nvPr/>
            </p:nvSpPr>
            <p:spPr bwMode="auto">
              <a:xfrm>
                <a:off x="502" y="998"/>
                <a:ext cx="9" cy="29"/>
              </a:xfrm>
              <a:custGeom>
                <a:avLst/>
                <a:gdLst>
                  <a:gd name="T0" fmla="*/ 17 w 17"/>
                  <a:gd name="T1" fmla="*/ 58 h 58"/>
                  <a:gd name="T2" fmla="*/ 7 w 17"/>
                  <a:gd name="T3" fmla="*/ 50 h 58"/>
                  <a:gd name="T4" fmla="*/ 0 w 17"/>
                  <a:gd name="T5" fmla="*/ 32 h 58"/>
                  <a:gd name="T6" fmla="*/ 0 w 17"/>
                  <a:gd name="T7" fmla="*/ 12 h 58"/>
                  <a:gd name="T8" fmla="*/ 7 w 17"/>
                  <a:gd name="T9" fmla="*/ 0 h 58"/>
                  <a:gd name="T10" fmla="*/ 13 w 17"/>
                  <a:gd name="T11" fmla="*/ 3 h 58"/>
                  <a:gd name="T12" fmla="*/ 16 w 17"/>
                  <a:gd name="T13" fmla="*/ 19 h 58"/>
                  <a:gd name="T14" fmla="*/ 16 w 17"/>
                  <a:gd name="T15" fmla="*/ 41 h 58"/>
                  <a:gd name="T16" fmla="*/ 17 w 17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8"/>
                  <a:gd name="T29" fmla="*/ 17 w 17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8">
                    <a:moveTo>
                      <a:pt x="17" y="58"/>
                    </a:moveTo>
                    <a:lnTo>
                      <a:pt x="7" y="50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19"/>
                    </a:lnTo>
                    <a:lnTo>
                      <a:pt x="16" y="41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5" name="Freeform 161"/>
              <p:cNvSpPr>
                <a:spLocks/>
              </p:cNvSpPr>
              <p:nvPr/>
            </p:nvSpPr>
            <p:spPr bwMode="auto">
              <a:xfrm>
                <a:off x="486" y="996"/>
                <a:ext cx="12" cy="31"/>
              </a:xfrm>
              <a:custGeom>
                <a:avLst/>
                <a:gdLst>
                  <a:gd name="T0" fmla="*/ 22 w 22"/>
                  <a:gd name="T1" fmla="*/ 62 h 62"/>
                  <a:gd name="T2" fmla="*/ 10 w 22"/>
                  <a:gd name="T3" fmla="*/ 50 h 62"/>
                  <a:gd name="T4" fmla="*/ 2 w 22"/>
                  <a:gd name="T5" fmla="*/ 31 h 62"/>
                  <a:gd name="T6" fmla="*/ 0 w 22"/>
                  <a:gd name="T7" fmla="*/ 11 h 62"/>
                  <a:gd name="T8" fmla="*/ 4 w 22"/>
                  <a:gd name="T9" fmla="*/ 0 h 62"/>
                  <a:gd name="T10" fmla="*/ 10 w 22"/>
                  <a:gd name="T11" fmla="*/ 4 h 62"/>
                  <a:gd name="T12" fmla="*/ 13 w 22"/>
                  <a:gd name="T13" fmla="*/ 20 h 62"/>
                  <a:gd name="T14" fmla="*/ 17 w 22"/>
                  <a:gd name="T15" fmla="*/ 42 h 62"/>
                  <a:gd name="T16" fmla="*/ 22 w 22"/>
                  <a:gd name="T17" fmla="*/ 62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2"/>
                  <a:gd name="T29" fmla="*/ 22 w 2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2">
                    <a:moveTo>
                      <a:pt x="22" y="62"/>
                    </a:moveTo>
                    <a:lnTo>
                      <a:pt x="10" y="50"/>
                    </a:lnTo>
                    <a:lnTo>
                      <a:pt x="2" y="3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3" y="20"/>
                    </a:lnTo>
                    <a:lnTo>
                      <a:pt x="17" y="42"/>
                    </a:lnTo>
                    <a:lnTo>
                      <a:pt x="22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6" name="Freeform 162"/>
              <p:cNvSpPr>
                <a:spLocks/>
              </p:cNvSpPr>
              <p:nvPr/>
            </p:nvSpPr>
            <p:spPr bwMode="auto">
              <a:xfrm>
                <a:off x="471" y="998"/>
                <a:ext cx="15" cy="30"/>
              </a:xfrm>
              <a:custGeom>
                <a:avLst/>
                <a:gdLst>
                  <a:gd name="T0" fmla="*/ 32 w 32"/>
                  <a:gd name="T1" fmla="*/ 60 h 60"/>
                  <a:gd name="T2" fmla="*/ 24 w 32"/>
                  <a:gd name="T3" fmla="*/ 55 h 60"/>
                  <a:gd name="T4" fmla="*/ 17 w 32"/>
                  <a:gd name="T5" fmla="*/ 47 h 60"/>
                  <a:gd name="T6" fmla="*/ 11 w 32"/>
                  <a:gd name="T7" fmla="*/ 38 h 60"/>
                  <a:gd name="T8" fmla="*/ 7 w 32"/>
                  <a:gd name="T9" fmla="*/ 28 h 60"/>
                  <a:gd name="T10" fmla="*/ 3 w 32"/>
                  <a:gd name="T11" fmla="*/ 18 h 60"/>
                  <a:gd name="T12" fmla="*/ 0 w 32"/>
                  <a:gd name="T13" fmla="*/ 10 h 60"/>
                  <a:gd name="T14" fmla="*/ 2 w 32"/>
                  <a:gd name="T15" fmla="*/ 3 h 60"/>
                  <a:gd name="T16" fmla="*/ 4 w 32"/>
                  <a:gd name="T17" fmla="*/ 0 h 60"/>
                  <a:gd name="T18" fmla="*/ 12 w 32"/>
                  <a:gd name="T19" fmla="*/ 5 h 60"/>
                  <a:gd name="T20" fmla="*/ 19 w 32"/>
                  <a:gd name="T21" fmla="*/ 22 h 60"/>
                  <a:gd name="T22" fmla="*/ 25 w 32"/>
                  <a:gd name="T23" fmla="*/ 43 h 60"/>
                  <a:gd name="T24" fmla="*/ 32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32" y="60"/>
                    </a:moveTo>
                    <a:lnTo>
                      <a:pt x="24" y="55"/>
                    </a:lnTo>
                    <a:lnTo>
                      <a:pt x="17" y="47"/>
                    </a:lnTo>
                    <a:lnTo>
                      <a:pt x="11" y="38"/>
                    </a:lnTo>
                    <a:lnTo>
                      <a:pt x="7" y="28"/>
                    </a:lnTo>
                    <a:lnTo>
                      <a:pt x="3" y="18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2" y="5"/>
                    </a:lnTo>
                    <a:lnTo>
                      <a:pt x="19" y="22"/>
                    </a:lnTo>
                    <a:lnTo>
                      <a:pt x="25" y="43"/>
                    </a:lnTo>
                    <a:lnTo>
                      <a:pt x="32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7" name="Freeform 163"/>
              <p:cNvSpPr>
                <a:spLocks/>
              </p:cNvSpPr>
              <p:nvPr/>
            </p:nvSpPr>
            <p:spPr bwMode="auto">
              <a:xfrm>
                <a:off x="450" y="1000"/>
                <a:ext cx="23" cy="30"/>
              </a:xfrm>
              <a:custGeom>
                <a:avLst/>
                <a:gdLst>
                  <a:gd name="T0" fmla="*/ 45 w 45"/>
                  <a:gd name="T1" fmla="*/ 61 h 61"/>
                  <a:gd name="T2" fmla="*/ 37 w 45"/>
                  <a:gd name="T3" fmla="*/ 55 h 61"/>
                  <a:gd name="T4" fmla="*/ 30 w 45"/>
                  <a:gd name="T5" fmla="*/ 47 h 61"/>
                  <a:gd name="T6" fmla="*/ 20 w 45"/>
                  <a:gd name="T7" fmla="*/ 38 h 61"/>
                  <a:gd name="T8" fmla="*/ 13 w 45"/>
                  <a:gd name="T9" fmla="*/ 28 h 61"/>
                  <a:gd name="T10" fmla="*/ 5 w 45"/>
                  <a:gd name="T11" fmla="*/ 19 h 61"/>
                  <a:gd name="T12" fmla="*/ 1 w 45"/>
                  <a:gd name="T13" fmla="*/ 11 h 61"/>
                  <a:gd name="T14" fmla="*/ 0 w 45"/>
                  <a:gd name="T15" fmla="*/ 4 h 61"/>
                  <a:gd name="T16" fmla="*/ 3 w 45"/>
                  <a:gd name="T17" fmla="*/ 0 h 61"/>
                  <a:gd name="T18" fmla="*/ 9 w 45"/>
                  <a:gd name="T19" fmla="*/ 0 h 61"/>
                  <a:gd name="T20" fmla="*/ 15 w 45"/>
                  <a:gd name="T21" fmla="*/ 5 h 61"/>
                  <a:gd name="T22" fmla="*/ 20 w 45"/>
                  <a:gd name="T23" fmla="*/ 14 h 61"/>
                  <a:gd name="T24" fmla="*/ 27 w 45"/>
                  <a:gd name="T25" fmla="*/ 24 h 61"/>
                  <a:gd name="T26" fmla="*/ 32 w 45"/>
                  <a:gd name="T27" fmla="*/ 36 h 61"/>
                  <a:gd name="T28" fmla="*/ 36 w 45"/>
                  <a:gd name="T29" fmla="*/ 46 h 61"/>
                  <a:gd name="T30" fmla="*/ 41 w 45"/>
                  <a:gd name="T31" fmla="*/ 55 h 61"/>
                  <a:gd name="T32" fmla="*/ 45 w 45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1"/>
                  <a:gd name="T53" fmla="*/ 45 w 45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1">
                    <a:moveTo>
                      <a:pt x="45" y="61"/>
                    </a:moveTo>
                    <a:lnTo>
                      <a:pt x="37" y="55"/>
                    </a:lnTo>
                    <a:lnTo>
                      <a:pt x="30" y="47"/>
                    </a:lnTo>
                    <a:lnTo>
                      <a:pt x="20" y="38"/>
                    </a:lnTo>
                    <a:lnTo>
                      <a:pt x="13" y="28"/>
                    </a:lnTo>
                    <a:lnTo>
                      <a:pt x="5" y="19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5" y="5"/>
                    </a:lnTo>
                    <a:lnTo>
                      <a:pt x="20" y="14"/>
                    </a:lnTo>
                    <a:lnTo>
                      <a:pt x="27" y="24"/>
                    </a:lnTo>
                    <a:lnTo>
                      <a:pt x="32" y="36"/>
                    </a:lnTo>
                    <a:lnTo>
                      <a:pt x="36" y="46"/>
                    </a:lnTo>
                    <a:lnTo>
                      <a:pt x="41" y="55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8" name="Freeform 164"/>
              <p:cNvSpPr>
                <a:spLocks/>
              </p:cNvSpPr>
              <p:nvPr/>
            </p:nvSpPr>
            <p:spPr bwMode="auto">
              <a:xfrm>
                <a:off x="426" y="1005"/>
                <a:ext cx="31" cy="31"/>
              </a:xfrm>
              <a:custGeom>
                <a:avLst/>
                <a:gdLst>
                  <a:gd name="T0" fmla="*/ 63 w 63"/>
                  <a:gd name="T1" fmla="*/ 61 h 61"/>
                  <a:gd name="T2" fmla="*/ 55 w 63"/>
                  <a:gd name="T3" fmla="*/ 56 h 61"/>
                  <a:gd name="T4" fmla="*/ 45 w 63"/>
                  <a:gd name="T5" fmla="*/ 48 h 61"/>
                  <a:gd name="T6" fmla="*/ 33 w 63"/>
                  <a:gd name="T7" fmla="*/ 39 h 61"/>
                  <a:gd name="T8" fmla="*/ 21 w 63"/>
                  <a:gd name="T9" fmla="*/ 29 h 61"/>
                  <a:gd name="T10" fmla="*/ 11 w 63"/>
                  <a:gd name="T11" fmla="*/ 18 h 61"/>
                  <a:gd name="T12" fmla="*/ 3 w 63"/>
                  <a:gd name="T13" fmla="*/ 10 h 61"/>
                  <a:gd name="T14" fmla="*/ 0 w 63"/>
                  <a:gd name="T15" fmla="*/ 3 h 61"/>
                  <a:gd name="T16" fmla="*/ 3 w 63"/>
                  <a:gd name="T17" fmla="*/ 0 h 61"/>
                  <a:gd name="T18" fmla="*/ 9 w 63"/>
                  <a:gd name="T19" fmla="*/ 1 h 61"/>
                  <a:gd name="T20" fmla="*/ 18 w 63"/>
                  <a:gd name="T21" fmla="*/ 7 h 61"/>
                  <a:gd name="T22" fmla="*/ 28 w 63"/>
                  <a:gd name="T23" fmla="*/ 16 h 61"/>
                  <a:gd name="T24" fmla="*/ 37 w 63"/>
                  <a:gd name="T25" fmla="*/ 27 h 61"/>
                  <a:gd name="T26" fmla="*/ 45 w 63"/>
                  <a:gd name="T27" fmla="*/ 39 h 61"/>
                  <a:gd name="T28" fmla="*/ 52 w 63"/>
                  <a:gd name="T29" fmla="*/ 48 h 61"/>
                  <a:gd name="T30" fmla="*/ 59 w 63"/>
                  <a:gd name="T31" fmla="*/ 57 h 61"/>
                  <a:gd name="T32" fmla="*/ 63 w 63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1"/>
                  <a:gd name="T53" fmla="*/ 63 w 63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1">
                    <a:moveTo>
                      <a:pt x="63" y="61"/>
                    </a:moveTo>
                    <a:lnTo>
                      <a:pt x="55" y="56"/>
                    </a:lnTo>
                    <a:lnTo>
                      <a:pt x="45" y="48"/>
                    </a:lnTo>
                    <a:lnTo>
                      <a:pt x="33" y="39"/>
                    </a:lnTo>
                    <a:lnTo>
                      <a:pt x="21" y="29"/>
                    </a:lnTo>
                    <a:lnTo>
                      <a:pt x="11" y="18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7"/>
                    </a:lnTo>
                    <a:lnTo>
                      <a:pt x="28" y="16"/>
                    </a:lnTo>
                    <a:lnTo>
                      <a:pt x="37" y="27"/>
                    </a:lnTo>
                    <a:lnTo>
                      <a:pt x="45" y="39"/>
                    </a:lnTo>
                    <a:lnTo>
                      <a:pt x="52" y="48"/>
                    </a:lnTo>
                    <a:lnTo>
                      <a:pt x="59" y="57"/>
                    </a:lnTo>
                    <a:lnTo>
                      <a:pt x="63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49" name="Freeform 165"/>
              <p:cNvSpPr>
                <a:spLocks/>
              </p:cNvSpPr>
              <p:nvPr/>
            </p:nvSpPr>
            <p:spPr bwMode="auto">
              <a:xfrm>
                <a:off x="403" y="1009"/>
                <a:ext cx="36" cy="32"/>
              </a:xfrm>
              <a:custGeom>
                <a:avLst/>
                <a:gdLst>
                  <a:gd name="T0" fmla="*/ 72 w 72"/>
                  <a:gd name="T1" fmla="*/ 64 h 64"/>
                  <a:gd name="T2" fmla="*/ 63 w 72"/>
                  <a:gd name="T3" fmla="*/ 60 h 64"/>
                  <a:gd name="T4" fmla="*/ 53 w 72"/>
                  <a:gd name="T5" fmla="*/ 52 h 64"/>
                  <a:gd name="T6" fmla="*/ 38 w 72"/>
                  <a:gd name="T7" fmla="*/ 43 h 64"/>
                  <a:gd name="T8" fmla="*/ 25 w 72"/>
                  <a:gd name="T9" fmla="*/ 33 h 64"/>
                  <a:gd name="T10" fmla="*/ 13 w 72"/>
                  <a:gd name="T11" fmla="*/ 23 h 64"/>
                  <a:gd name="T12" fmla="*/ 4 w 72"/>
                  <a:gd name="T13" fmla="*/ 13 h 64"/>
                  <a:gd name="T14" fmla="*/ 0 w 72"/>
                  <a:gd name="T15" fmla="*/ 6 h 64"/>
                  <a:gd name="T16" fmla="*/ 3 w 72"/>
                  <a:gd name="T17" fmla="*/ 0 h 64"/>
                  <a:gd name="T18" fmla="*/ 9 w 72"/>
                  <a:gd name="T19" fmla="*/ 0 h 64"/>
                  <a:gd name="T20" fmla="*/ 19 w 72"/>
                  <a:gd name="T21" fmla="*/ 6 h 64"/>
                  <a:gd name="T22" fmla="*/ 28 w 72"/>
                  <a:gd name="T23" fmla="*/ 14 h 64"/>
                  <a:gd name="T24" fmla="*/ 38 w 72"/>
                  <a:gd name="T25" fmla="*/ 25 h 64"/>
                  <a:gd name="T26" fmla="*/ 47 w 72"/>
                  <a:gd name="T27" fmla="*/ 38 h 64"/>
                  <a:gd name="T28" fmla="*/ 57 w 72"/>
                  <a:gd name="T29" fmla="*/ 49 h 64"/>
                  <a:gd name="T30" fmla="*/ 66 w 72"/>
                  <a:gd name="T31" fmla="*/ 59 h 64"/>
                  <a:gd name="T32" fmla="*/ 72 w 72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4"/>
                  <a:gd name="T53" fmla="*/ 72 w 7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4">
                    <a:moveTo>
                      <a:pt x="72" y="64"/>
                    </a:moveTo>
                    <a:lnTo>
                      <a:pt x="63" y="60"/>
                    </a:lnTo>
                    <a:lnTo>
                      <a:pt x="53" y="52"/>
                    </a:lnTo>
                    <a:lnTo>
                      <a:pt x="38" y="43"/>
                    </a:lnTo>
                    <a:lnTo>
                      <a:pt x="25" y="33"/>
                    </a:lnTo>
                    <a:lnTo>
                      <a:pt x="13" y="23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6"/>
                    </a:lnTo>
                    <a:lnTo>
                      <a:pt x="28" y="14"/>
                    </a:lnTo>
                    <a:lnTo>
                      <a:pt x="38" y="25"/>
                    </a:lnTo>
                    <a:lnTo>
                      <a:pt x="47" y="38"/>
                    </a:lnTo>
                    <a:lnTo>
                      <a:pt x="57" y="49"/>
                    </a:lnTo>
                    <a:lnTo>
                      <a:pt x="66" y="59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0" name="Freeform 166"/>
              <p:cNvSpPr>
                <a:spLocks/>
              </p:cNvSpPr>
              <p:nvPr/>
            </p:nvSpPr>
            <p:spPr bwMode="auto">
              <a:xfrm>
                <a:off x="384" y="1018"/>
                <a:ext cx="42" cy="29"/>
              </a:xfrm>
              <a:custGeom>
                <a:avLst/>
                <a:gdLst>
                  <a:gd name="T0" fmla="*/ 84 w 84"/>
                  <a:gd name="T1" fmla="*/ 59 h 59"/>
                  <a:gd name="T2" fmla="*/ 74 w 84"/>
                  <a:gd name="T3" fmla="*/ 56 h 59"/>
                  <a:gd name="T4" fmla="*/ 60 w 84"/>
                  <a:gd name="T5" fmla="*/ 50 h 59"/>
                  <a:gd name="T6" fmla="*/ 46 w 84"/>
                  <a:gd name="T7" fmla="*/ 45 h 59"/>
                  <a:gd name="T8" fmla="*/ 33 w 84"/>
                  <a:gd name="T9" fmla="*/ 37 h 59"/>
                  <a:gd name="T10" fmla="*/ 20 w 84"/>
                  <a:gd name="T11" fmla="*/ 29 h 59"/>
                  <a:gd name="T12" fmla="*/ 9 w 84"/>
                  <a:gd name="T13" fmla="*/ 20 h 59"/>
                  <a:gd name="T14" fmla="*/ 3 w 84"/>
                  <a:gd name="T15" fmla="*/ 12 h 59"/>
                  <a:gd name="T16" fmla="*/ 0 w 84"/>
                  <a:gd name="T17" fmla="*/ 2 h 59"/>
                  <a:gd name="T18" fmla="*/ 3 w 84"/>
                  <a:gd name="T19" fmla="*/ 0 h 59"/>
                  <a:gd name="T20" fmla="*/ 12 w 84"/>
                  <a:gd name="T21" fmla="*/ 4 h 59"/>
                  <a:gd name="T22" fmla="*/ 24 w 84"/>
                  <a:gd name="T23" fmla="*/ 12 h 59"/>
                  <a:gd name="T24" fmla="*/ 38 w 84"/>
                  <a:gd name="T25" fmla="*/ 21 h 59"/>
                  <a:gd name="T26" fmla="*/ 53 w 84"/>
                  <a:gd name="T27" fmla="*/ 33 h 59"/>
                  <a:gd name="T28" fmla="*/ 66 w 84"/>
                  <a:gd name="T29" fmla="*/ 44 h 59"/>
                  <a:gd name="T30" fmla="*/ 78 w 84"/>
                  <a:gd name="T31" fmla="*/ 52 h 59"/>
                  <a:gd name="T32" fmla="*/ 84 w 84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9"/>
                  <a:gd name="T53" fmla="*/ 84 w 84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9">
                    <a:moveTo>
                      <a:pt x="84" y="59"/>
                    </a:moveTo>
                    <a:lnTo>
                      <a:pt x="74" y="56"/>
                    </a:lnTo>
                    <a:lnTo>
                      <a:pt x="60" y="50"/>
                    </a:lnTo>
                    <a:lnTo>
                      <a:pt x="46" y="45"/>
                    </a:lnTo>
                    <a:lnTo>
                      <a:pt x="33" y="37"/>
                    </a:lnTo>
                    <a:lnTo>
                      <a:pt x="20" y="29"/>
                    </a:lnTo>
                    <a:lnTo>
                      <a:pt x="9" y="20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4"/>
                    </a:lnTo>
                    <a:lnTo>
                      <a:pt x="24" y="12"/>
                    </a:lnTo>
                    <a:lnTo>
                      <a:pt x="38" y="21"/>
                    </a:lnTo>
                    <a:lnTo>
                      <a:pt x="53" y="33"/>
                    </a:lnTo>
                    <a:lnTo>
                      <a:pt x="66" y="44"/>
                    </a:lnTo>
                    <a:lnTo>
                      <a:pt x="78" y="52"/>
                    </a:lnTo>
                    <a:lnTo>
                      <a:pt x="84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1" name="Freeform 167"/>
              <p:cNvSpPr>
                <a:spLocks/>
              </p:cNvSpPr>
              <p:nvPr/>
            </p:nvSpPr>
            <p:spPr bwMode="auto">
              <a:xfrm>
                <a:off x="369" y="1037"/>
                <a:ext cx="46" cy="14"/>
              </a:xfrm>
              <a:custGeom>
                <a:avLst/>
                <a:gdLst>
                  <a:gd name="T0" fmla="*/ 0 w 92"/>
                  <a:gd name="T1" fmla="*/ 1 h 29"/>
                  <a:gd name="T2" fmla="*/ 6 w 92"/>
                  <a:gd name="T3" fmla="*/ 0 h 29"/>
                  <a:gd name="T4" fmla="*/ 15 w 92"/>
                  <a:gd name="T5" fmla="*/ 2 h 29"/>
                  <a:gd name="T6" fmla="*/ 27 w 92"/>
                  <a:gd name="T7" fmla="*/ 6 h 29"/>
                  <a:gd name="T8" fmla="*/ 41 w 92"/>
                  <a:gd name="T9" fmla="*/ 11 h 29"/>
                  <a:gd name="T10" fmla="*/ 55 w 92"/>
                  <a:gd name="T11" fmla="*/ 15 h 29"/>
                  <a:gd name="T12" fmla="*/ 70 w 92"/>
                  <a:gd name="T13" fmla="*/ 21 h 29"/>
                  <a:gd name="T14" fmla="*/ 83 w 92"/>
                  <a:gd name="T15" fmla="*/ 25 h 29"/>
                  <a:gd name="T16" fmla="*/ 92 w 92"/>
                  <a:gd name="T17" fmla="*/ 27 h 29"/>
                  <a:gd name="T18" fmla="*/ 79 w 92"/>
                  <a:gd name="T19" fmla="*/ 29 h 29"/>
                  <a:gd name="T20" fmla="*/ 65 w 92"/>
                  <a:gd name="T21" fmla="*/ 28 h 29"/>
                  <a:gd name="T22" fmla="*/ 48 w 92"/>
                  <a:gd name="T23" fmla="*/ 26 h 29"/>
                  <a:gd name="T24" fmla="*/ 32 w 92"/>
                  <a:gd name="T25" fmla="*/ 23 h 29"/>
                  <a:gd name="T26" fmla="*/ 17 w 92"/>
                  <a:gd name="T27" fmla="*/ 19 h 29"/>
                  <a:gd name="T28" fmla="*/ 6 w 92"/>
                  <a:gd name="T29" fmla="*/ 13 h 29"/>
                  <a:gd name="T30" fmla="*/ 0 w 92"/>
                  <a:gd name="T31" fmla="*/ 8 h 29"/>
                  <a:gd name="T32" fmla="*/ 0 w 92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29"/>
                  <a:gd name="T53" fmla="*/ 92 w 9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29">
                    <a:moveTo>
                      <a:pt x="0" y="1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7" y="6"/>
                    </a:lnTo>
                    <a:lnTo>
                      <a:pt x="41" y="11"/>
                    </a:lnTo>
                    <a:lnTo>
                      <a:pt x="55" y="15"/>
                    </a:lnTo>
                    <a:lnTo>
                      <a:pt x="70" y="21"/>
                    </a:lnTo>
                    <a:lnTo>
                      <a:pt x="83" y="25"/>
                    </a:lnTo>
                    <a:lnTo>
                      <a:pt x="92" y="27"/>
                    </a:lnTo>
                    <a:lnTo>
                      <a:pt x="79" y="29"/>
                    </a:lnTo>
                    <a:lnTo>
                      <a:pt x="65" y="28"/>
                    </a:lnTo>
                    <a:lnTo>
                      <a:pt x="48" y="26"/>
                    </a:lnTo>
                    <a:lnTo>
                      <a:pt x="32" y="23"/>
                    </a:lnTo>
                    <a:lnTo>
                      <a:pt x="17" y="19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2" name="Freeform 168"/>
              <p:cNvSpPr>
                <a:spLocks/>
              </p:cNvSpPr>
              <p:nvPr/>
            </p:nvSpPr>
            <p:spPr bwMode="auto">
              <a:xfrm>
                <a:off x="355" y="1048"/>
                <a:ext cx="44" cy="14"/>
              </a:xfrm>
              <a:custGeom>
                <a:avLst/>
                <a:gdLst>
                  <a:gd name="T0" fmla="*/ 0 w 89"/>
                  <a:gd name="T1" fmla="*/ 0 h 28"/>
                  <a:gd name="T2" fmla="*/ 5 w 89"/>
                  <a:gd name="T3" fmla="*/ 0 h 28"/>
                  <a:gd name="T4" fmla="*/ 14 w 89"/>
                  <a:gd name="T5" fmla="*/ 1 h 28"/>
                  <a:gd name="T6" fmla="*/ 26 w 89"/>
                  <a:gd name="T7" fmla="*/ 5 h 28"/>
                  <a:gd name="T8" fmla="*/ 40 w 89"/>
                  <a:gd name="T9" fmla="*/ 10 h 28"/>
                  <a:gd name="T10" fmla="*/ 56 w 89"/>
                  <a:gd name="T11" fmla="*/ 15 h 28"/>
                  <a:gd name="T12" fmla="*/ 69 w 89"/>
                  <a:gd name="T13" fmla="*/ 19 h 28"/>
                  <a:gd name="T14" fmla="*/ 81 w 89"/>
                  <a:gd name="T15" fmla="*/ 24 h 28"/>
                  <a:gd name="T16" fmla="*/ 89 w 89"/>
                  <a:gd name="T17" fmla="*/ 26 h 28"/>
                  <a:gd name="T18" fmla="*/ 77 w 89"/>
                  <a:gd name="T19" fmla="*/ 28 h 28"/>
                  <a:gd name="T20" fmla="*/ 62 w 89"/>
                  <a:gd name="T21" fmla="*/ 27 h 28"/>
                  <a:gd name="T22" fmla="*/ 45 w 89"/>
                  <a:gd name="T23" fmla="*/ 26 h 28"/>
                  <a:gd name="T24" fmla="*/ 31 w 89"/>
                  <a:gd name="T25" fmla="*/ 23 h 28"/>
                  <a:gd name="T26" fmla="*/ 17 w 89"/>
                  <a:gd name="T27" fmla="*/ 17 h 28"/>
                  <a:gd name="T28" fmla="*/ 6 w 89"/>
                  <a:gd name="T29" fmla="*/ 12 h 28"/>
                  <a:gd name="T30" fmla="*/ 0 w 89"/>
                  <a:gd name="T31" fmla="*/ 6 h 28"/>
                  <a:gd name="T32" fmla="*/ 0 w 8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8"/>
                  <a:gd name="T53" fmla="*/ 89 w 8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8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40" y="10"/>
                    </a:lnTo>
                    <a:lnTo>
                      <a:pt x="56" y="15"/>
                    </a:lnTo>
                    <a:lnTo>
                      <a:pt x="69" y="19"/>
                    </a:lnTo>
                    <a:lnTo>
                      <a:pt x="81" y="24"/>
                    </a:lnTo>
                    <a:lnTo>
                      <a:pt x="89" y="26"/>
                    </a:lnTo>
                    <a:lnTo>
                      <a:pt x="77" y="28"/>
                    </a:lnTo>
                    <a:lnTo>
                      <a:pt x="62" y="27"/>
                    </a:lnTo>
                    <a:lnTo>
                      <a:pt x="45" y="26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3" name="Freeform 169"/>
              <p:cNvSpPr>
                <a:spLocks/>
              </p:cNvSpPr>
              <p:nvPr/>
            </p:nvSpPr>
            <p:spPr bwMode="auto">
              <a:xfrm>
                <a:off x="221" y="991"/>
                <a:ext cx="224" cy="41"/>
              </a:xfrm>
              <a:custGeom>
                <a:avLst/>
                <a:gdLst>
                  <a:gd name="T0" fmla="*/ 441 w 448"/>
                  <a:gd name="T1" fmla="*/ 12 h 82"/>
                  <a:gd name="T2" fmla="*/ 444 w 448"/>
                  <a:gd name="T3" fmla="*/ 10 h 82"/>
                  <a:gd name="T4" fmla="*/ 445 w 448"/>
                  <a:gd name="T5" fmla="*/ 6 h 82"/>
                  <a:gd name="T6" fmla="*/ 447 w 448"/>
                  <a:gd name="T7" fmla="*/ 3 h 82"/>
                  <a:gd name="T8" fmla="*/ 448 w 448"/>
                  <a:gd name="T9" fmla="*/ 0 h 82"/>
                  <a:gd name="T10" fmla="*/ 414 w 448"/>
                  <a:gd name="T11" fmla="*/ 15 h 82"/>
                  <a:gd name="T12" fmla="*/ 381 w 448"/>
                  <a:gd name="T13" fmla="*/ 28 h 82"/>
                  <a:gd name="T14" fmla="*/ 350 w 448"/>
                  <a:gd name="T15" fmla="*/ 39 h 82"/>
                  <a:gd name="T16" fmla="*/ 317 w 448"/>
                  <a:gd name="T17" fmla="*/ 47 h 82"/>
                  <a:gd name="T18" fmla="*/ 286 w 448"/>
                  <a:gd name="T19" fmla="*/ 55 h 82"/>
                  <a:gd name="T20" fmla="*/ 256 w 448"/>
                  <a:gd name="T21" fmla="*/ 60 h 82"/>
                  <a:gd name="T22" fmla="*/ 225 w 448"/>
                  <a:gd name="T23" fmla="*/ 65 h 82"/>
                  <a:gd name="T24" fmla="*/ 197 w 448"/>
                  <a:gd name="T25" fmla="*/ 68 h 82"/>
                  <a:gd name="T26" fmla="*/ 169 w 448"/>
                  <a:gd name="T27" fmla="*/ 70 h 82"/>
                  <a:gd name="T28" fmla="*/ 142 w 448"/>
                  <a:gd name="T29" fmla="*/ 71 h 82"/>
                  <a:gd name="T30" fmla="*/ 115 w 448"/>
                  <a:gd name="T31" fmla="*/ 72 h 82"/>
                  <a:gd name="T32" fmla="*/ 91 w 448"/>
                  <a:gd name="T33" fmla="*/ 72 h 82"/>
                  <a:gd name="T34" fmla="*/ 66 w 448"/>
                  <a:gd name="T35" fmla="*/ 72 h 82"/>
                  <a:gd name="T36" fmla="*/ 43 w 448"/>
                  <a:gd name="T37" fmla="*/ 72 h 82"/>
                  <a:gd name="T38" fmla="*/ 21 w 448"/>
                  <a:gd name="T39" fmla="*/ 71 h 82"/>
                  <a:gd name="T40" fmla="*/ 0 w 448"/>
                  <a:gd name="T41" fmla="*/ 71 h 82"/>
                  <a:gd name="T42" fmla="*/ 15 w 448"/>
                  <a:gd name="T43" fmla="*/ 74 h 82"/>
                  <a:gd name="T44" fmla="*/ 32 w 448"/>
                  <a:gd name="T45" fmla="*/ 77 h 82"/>
                  <a:gd name="T46" fmla="*/ 54 w 448"/>
                  <a:gd name="T47" fmla="*/ 80 h 82"/>
                  <a:gd name="T48" fmla="*/ 80 w 448"/>
                  <a:gd name="T49" fmla="*/ 81 h 82"/>
                  <a:gd name="T50" fmla="*/ 109 w 448"/>
                  <a:gd name="T51" fmla="*/ 82 h 82"/>
                  <a:gd name="T52" fmla="*/ 139 w 448"/>
                  <a:gd name="T53" fmla="*/ 82 h 82"/>
                  <a:gd name="T54" fmla="*/ 172 w 448"/>
                  <a:gd name="T55" fmla="*/ 80 h 82"/>
                  <a:gd name="T56" fmla="*/ 206 w 448"/>
                  <a:gd name="T57" fmla="*/ 77 h 82"/>
                  <a:gd name="T58" fmla="*/ 239 w 448"/>
                  <a:gd name="T59" fmla="*/ 74 h 82"/>
                  <a:gd name="T60" fmla="*/ 273 w 448"/>
                  <a:gd name="T61" fmla="*/ 70 h 82"/>
                  <a:gd name="T62" fmla="*/ 307 w 448"/>
                  <a:gd name="T63" fmla="*/ 63 h 82"/>
                  <a:gd name="T64" fmla="*/ 338 w 448"/>
                  <a:gd name="T65" fmla="*/ 56 h 82"/>
                  <a:gd name="T66" fmla="*/ 368 w 448"/>
                  <a:gd name="T67" fmla="*/ 47 h 82"/>
                  <a:gd name="T68" fmla="*/ 396 w 448"/>
                  <a:gd name="T69" fmla="*/ 38 h 82"/>
                  <a:gd name="T70" fmla="*/ 421 w 448"/>
                  <a:gd name="T71" fmla="*/ 26 h 82"/>
                  <a:gd name="T72" fmla="*/ 441 w 448"/>
                  <a:gd name="T73" fmla="*/ 12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8"/>
                  <a:gd name="T112" fmla="*/ 0 h 82"/>
                  <a:gd name="T113" fmla="*/ 448 w 448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8" h="82">
                    <a:moveTo>
                      <a:pt x="441" y="12"/>
                    </a:moveTo>
                    <a:lnTo>
                      <a:pt x="444" y="10"/>
                    </a:lnTo>
                    <a:lnTo>
                      <a:pt x="445" y="6"/>
                    </a:lnTo>
                    <a:lnTo>
                      <a:pt x="447" y="3"/>
                    </a:lnTo>
                    <a:lnTo>
                      <a:pt x="448" y="0"/>
                    </a:lnTo>
                    <a:lnTo>
                      <a:pt x="414" y="15"/>
                    </a:lnTo>
                    <a:lnTo>
                      <a:pt x="381" y="28"/>
                    </a:lnTo>
                    <a:lnTo>
                      <a:pt x="350" y="39"/>
                    </a:lnTo>
                    <a:lnTo>
                      <a:pt x="317" y="47"/>
                    </a:lnTo>
                    <a:lnTo>
                      <a:pt x="286" y="55"/>
                    </a:lnTo>
                    <a:lnTo>
                      <a:pt x="256" y="60"/>
                    </a:lnTo>
                    <a:lnTo>
                      <a:pt x="225" y="65"/>
                    </a:lnTo>
                    <a:lnTo>
                      <a:pt x="197" y="68"/>
                    </a:lnTo>
                    <a:lnTo>
                      <a:pt x="169" y="70"/>
                    </a:lnTo>
                    <a:lnTo>
                      <a:pt x="142" y="71"/>
                    </a:lnTo>
                    <a:lnTo>
                      <a:pt x="115" y="72"/>
                    </a:lnTo>
                    <a:lnTo>
                      <a:pt x="91" y="72"/>
                    </a:lnTo>
                    <a:lnTo>
                      <a:pt x="66" y="72"/>
                    </a:lnTo>
                    <a:lnTo>
                      <a:pt x="43" y="72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15" y="74"/>
                    </a:lnTo>
                    <a:lnTo>
                      <a:pt x="32" y="77"/>
                    </a:lnTo>
                    <a:lnTo>
                      <a:pt x="54" y="80"/>
                    </a:lnTo>
                    <a:lnTo>
                      <a:pt x="80" y="81"/>
                    </a:lnTo>
                    <a:lnTo>
                      <a:pt x="109" y="82"/>
                    </a:lnTo>
                    <a:lnTo>
                      <a:pt x="139" y="82"/>
                    </a:lnTo>
                    <a:lnTo>
                      <a:pt x="172" y="80"/>
                    </a:lnTo>
                    <a:lnTo>
                      <a:pt x="206" y="77"/>
                    </a:lnTo>
                    <a:lnTo>
                      <a:pt x="239" y="74"/>
                    </a:lnTo>
                    <a:lnTo>
                      <a:pt x="273" y="70"/>
                    </a:lnTo>
                    <a:lnTo>
                      <a:pt x="307" y="63"/>
                    </a:lnTo>
                    <a:lnTo>
                      <a:pt x="338" y="56"/>
                    </a:lnTo>
                    <a:lnTo>
                      <a:pt x="368" y="47"/>
                    </a:lnTo>
                    <a:lnTo>
                      <a:pt x="396" y="38"/>
                    </a:lnTo>
                    <a:lnTo>
                      <a:pt x="421" y="26"/>
                    </a:lnTo>
                    <a:lnTo>
                      <a:pt x="441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4" name="Freeform 170"/>
              <p:cNvSpPr>
                <a:spLocks/>
              </p:cNvSpPr>
              <p:nvPr/>
            </p:nvSpPr>
            <p:spPr bwMode="auto">
              <a:xfrm>
                <a:off x="235" y="1002"/>
                <a:ext cx="32" cy="28"/>
              </a:xfrm>
              <a:custGeom>
                <a:avLst/>
                <a:gdLst>
                  <a:gd name="T0" fmla="*/ 1 w 64"/>
                  <a:gd name="T1" fmla="*/ 0 h 55"/>
                  <a:gd name="T2" fmla="*/ 0 w 64"/>
                  <a:gd name="T3" fmla="*/ 4 h 55"/>
                  <a:gd name="T4" fmla="*/ 1 w 64"/>
                  <a:gd name="T5" fmla="*/ 9 h 55"/>
                  <a:gd name="T6" fmla="*/ 5 w 64"/>
                  <a:gd name="T7" fmla="*/ 17 h 55"/>
                  <a:gd name="T8" fmla="*/ 13 w 64"/>
                  <a:gd name="T9" fmla="*/ 26 h 55"/>
                  <a:gd name="T10" fmla="*/ 22 w 64"/>
                  <a:gd name="T11" fmla="*/ 36 h 55"/>
                  <a:gd name="T12" fmla="*/ 35 w 64"/>
                  <a:gd name="T13" fmla="*/ 45 h 55"/>
                  <a:gd name="T14" fmla="*/ 48 w 64"/>
                  <a:gd name="T15" fmla="*/ 51 h 55"/>
                  <a:gd name="T16" fmla="*/ 64 w 64"/>
                  <a:gd name="T17" fmla="*/ 55 h 55"/>
                  <a:gd name="T18" fmla="*/ 56 w 64"/>
                  <a:gd name="T19" fmla="*/ 50 h 55"/>
                  <a:gd name="T20" fmla="*/ 48 w 64"/>
                  <a:gd name="T21" fmla="*/ 41 h 55"/>
                  <a:gd name="T22" fmla="*/ 39 w 64"/>
                  <a:gd name="T23" fmla="*/ 32 h 55"/>
                  <a:gd name="T24" fmla="*/ 29 w 64"/>
                  <a:gd name="T25" fmla="*/ 22 h 55"/>
                  <a:gd name="T26" fmla="*/ 21 w 64"/>
                  <a:gd name="T27" fmla="*/ 13 h 55"/>
                  <a:gd name="T28" fmla="*/ 12 w 64"/>
                  <a:gd name="T29" fmla="*/ 6 h 55"/>
                  <a:gd name="T30" fmla="*/ 5 w 64"/>
                  <a:gd name="T31" fmla="*/ 2 h 55"/>
                  <a:gd name="T32" fmla="*/ 1 w 6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5"/>
                  <a:gd name="T53" fmla="*/ 64 w 6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5">
                    <a:moveTo>
                      <a:pt x="1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3" y="26"/>
                    </a:lnTo>
                    <a:lnTo>
                      <a:pt x="22" y="36"/>
                    </a:lnTo>
                    <a:lnTo>
                      <a:pt x="35" y="45"/>
                    </a:lnTo>
                    <a:lnTo>
                      <a:pt x="48" y="51"/>
                    </a:lnTo>
                    <a:lnTo>
                      <a:pt x="64" y="55"/>
                    </a:lnTo>
                    <a:lnTo>
                      <a:pt x="56" y="50"/>
                    </a:lnTo>
                    <a:lnTo>
                      <a:pt x="48" y="41"/>
                    </a:lnTo>
                    <a:lnTo>
                      <a:pt x="39" y="32"/>
                    </a:lnTo>
                    <a:lnTo>
                      <a:pt x="29" y="22"/>
                    </a:lnTo>
                    <a:lnTo>
                      <a:pt x="21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5" name="Freeform 171"/>
              <p:cNvSpPr>
                <a:spLocks/>
              </p:cNvSpPr>
              <p:nvPr/>
            </p:nvSpPr>
            <p:spPr bwMode="auto">
              <a:xfrm>
                <a:off x="265" y="999"/>
                <a:ext cx="41" cy="32"/>
              </a:xfrm>
              <a:custGeom>
                <a:avLst/>
                <a:gdLst>
                  <a:gd name="T0" fmla="*/ 3 w 83"/>
                  <a:gd name="T1" fmla="*/ 0 h 63"/>
                  <a:gd name="T2" fmla="*/ 0 w 83"/>
                  <a:gd name="T3" fmla="*/ 4 h 63"/>
                  <a:gd name="T4" fmla="*/ 3 w 83"/>
                  <a:gd name="T5" fmla="*/ 11 h 63"/>
                  <a:gd name="T6" fmla="*/ 11 w 83"/>
                  <a:gd name="T7" fmla="*/ 20 h 63"/>
                  <a:gd name="T8" fmla="*/ 21 w 83"/>
                  <a:gd name="T9" fmla="*/ 31 h 63"/>
                  <a:gd name="T10" fmla="*/ 36 w 83"/>
                  <a:gd name="T11" fmla="*/ 42 h 63"/>
                  <a:gd name="T12" fmla="*/ 50 w 83"/>
                  <a:gd name="T13" fmla="*/ 52 h 63"/>
                  <a:gd name="T14" fmla="*/ 67 w 83"/>
                  <a:gd name="T15" fmla="*/ 59 h 63"/>
                  <a:gd name="T16" fmla="*/ 83 w 83"/>
                  <a:gd name="T17" fmla="*/ 63 h 63"/>
                  <a:gd name="T18" fmla="*/ 76 w 83"/>
                  <a:gd name="T19" fmla="*/ 59 h 63"/>
                  <a:gd name="T20" fmla="*/ 67 w 83"/>
                  <a:gd name="T21" fmla="*/ 51 h 63"/>
                  <a:gd name="T22" fmla="*/ 57 w 83"/>
                  <a:gd name="T23" fmla="*/ 40 h 63"/>
                  <a:gd name="T24" fmla="*/ 43 w 83"/>
                  <a:gd name="T25" fmla="*/ 28 h 63"/>
                  <a:gd name="T26" fmla="*/ 32 w 83"/>
                  <a:gd name="T27" fmla="*/ 16 h 63"/>
                  <a:gd name="T28" fmla="*/ 20 w 83"/>
                  <a:gd name="T29" fmla="*/ 8 h 63"/>
                  <a:gd name="T30" fmla="*/ 9 w 83"/>
                  <a:gd name="T31" fmla="*/ 1 h 63"/>
                  <a:gd name="T32" fmla="*/ 3 w 8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3"/>
                  <a:gd name="T53" fmla="*/ 83 w 83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3">
                    <a:moveTo>
                      <a:pt x="3" y="0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11" y="20"/>
                    </a:lnTo>
                    <a:lnTo>
                      <a:pt x="21" y="31"/>
                    </a:lnTo>
                    <a:lnTo>
                      <a:pt x="36" y="42"/>
                    </a:lnTo>
                    <a:lnTo>
                      <a:pt x="50" y="52"/>
                    </a:lnTo>
                    <a:lnTo>
                      <a:pt x="67" y="59"/>
                    </a:lnTo>
                    <a:lnTo>
                      <a:pt x="83" y="63"/>
                    </a:lnTo>
                    <a:lnTo>
                      <a:pt x="76" y="59"/>
                    </a:lnTo>
                    <a:lnTo>
                      <a:pt x="67" y="51"/>
                    </a:lnTo>
                    <a:lnTo>
                      <a:pt x="57" y="40"/>
                    </a:lnTo>
                    <a:lnTo>
                      <a:pt x="43" y="28"/>
                    </a:lnTo>
                    <a:lnTo>
                      <a:pt x="32" y="16"/>
                    </a:lnTo>
                    <a:lnTo>
                      <a:pt x="20" y="8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6" name="Freeform 172"/>
              <p:cNvSpPr>
                <a:spLocks/>
              </p:cNvSpPr>
              <p:nvPr/>
            </p:nvSpPr>
            <p:spPr bwMode="auto">
              <a:xfrm>
                <a:off x="291" y="993"/>
                <a:ext cx="36" cy="36"/>
              </a:xfrm>
              <a:custGeom>
                <a:avLst/>
                <a:gdLst>
                  <a:gd name="T0" fmla="*/ 3 w 72"/>
                  <a:gd name="T1" fmla="*/ 0 h 71"/>
                  <a:gd name="T2" fmla="*/ 0 w 72"/>
                  <a:gd name="T3" fmla="*/ 4 h 71"/>
                  <a:gd name="T4" fmla="*/ 2 w 72"/>
                  <a:gd name="T5" fmla="*/ 13 h 71"/>
                  <a:gd name="T6" fmla="*/ 8 w 72"/>
                  <a:gd name="T7" fmla="*/ 24 h 71"/>
                  <a:gd name="T8" fmla="*/ 19 w 72"/>
                  <a:gd name="T9" fmla="*/ 36 h 71"/>
                  <a:gd name="T10" fmla="*/ 30 w 72"/>
                  <a:gd name="T11" fmla="*/ 48 h 71"/>
                  <a:gd name="T12" fmla="*/ 44 w 72"/>
                  <a:gd name="T13" fmla="*/ 58 h 71"/>
                  <a:gd name="T14" fmla="*/ 58 w 72"/>
                  <a:gd name="T15" fmla="*/ 67 h 71"/>
                  <a:gd name="T16" fmla="*/ 72 w 72"/>
                  <a:gd name="T17" fmla="*/ 71 h 71"/>
                  <a:gd name="T18" fmla="*/ 68 w 72"/>
                  <a:gd name="T19" fmla="*/ 66 h 71"/>
                  <a:gd name="T20" fmla="*/ 61 w 72"/>
                  <a:gd name="T21" fmla="*/ 56 h 71"/>
                  <a:gd name="T22" fmla="*/ 51 w 72"/>
                  <a:gd name="T23" fmla="*/ 44 h 71"/>
                  <a:gd name="T24" fmla="*/ 40 w 72"/>
                  <a:gd name="T25" fmla="*/ 30 h 71"/>
                  <a:gd name="T26" fmla="*/ 28 w 72"/>
                  <a:gd name="T27" fmla="*/ 18 h 71"/>
                  <a:gd name="T28" fmla="*/ 17 w 72"/>
                  <a:gd name="T29" fmla="*/ 8 h 71"/>
                  <a:gd name="T30" fmla="*/ 8 w 72"/>
                  <a:gd name="T31" fmla="*/ 1 h 71"/>
                  <a:gd name="T32" fmla="*/ 3 w 7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1"/>
                  <a:gd name="T53" fmla="*/ 72 w 7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1">
                    <a:moveTo>
                      <a:pt x="3" y="0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8" y="24"/>
                    </a:lnTo>
                    <a:lnTo>
                      <a:pt x="19" y="36"/>
                    </a:lnTo>
                    <a:lnTo>
                      <a:pt x="30" y="48"/>
                    </a:lnTo>
                    <a:lnTo>
                      <a:pt x="44" y="58"/>
                    </a:lnTo>
                    <a:lnTo>
                      <a:pt x="58" y="67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61" y="56"/>
                    </a:lnTo>
                    <a:lnTo>
                      <a:pt x="51" y="44"/>
                    </a:lnTo>
                    <a:lnTo>
                      <a:pt x="40" y="30"/>
                    </a:lnTo>
                    <a:lnTo>
                      <a:pt x="28" y="18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7" name="Freeform 173"/>
              <p:cNvSpPr>
                <a:spLocks/>
              </p:cNvSpPr>
              <p:nvPr/>
            </p:nvSpPr>
            <p:spPr bwMode="auto">
              <a:xfrm>
                <a:off x="333" y="991"/>
                <a:ext cx="32" cy="33"/>
              </a:xfrm>
              <a:custGeom>
                <a:avLst/>
                <a:gdLst>
                  <a:gd name="T0" fmla="*/ 2 w 63"/>
                  <a:gd name="T1" fmla="*/ 0 h 66"/>
                  <a:gd name="T2" fmla="*/ 0 w 63"/>
                  <a:gd name="T3" fmla="*/ 3 h 66"/>
                  <a:gd name="T4" fmla="*/ 3 w 63"/>
                  <a:gd name="T5" fmla="*/ 12 h 66"/>
                  <a:gd name="T6" fmla="*/ 10 w 63"/>
                  <a:gd name="T7" fmla="*/ 21 h 66"/>
                  <a:gd name="T8" fmla="*/ 17 w 63"/>
                  <a:gd name="T9" fmla="*/ 33 h 66"/>
                  <a:gd name="T10" fmla="*/ 28 w 63"/>
                  <a:gd name="T11" fmla="*/ 45 h 66"/>
                  <a:gd name="T12" fmla="*/ 40 w 63"/>
                  <a:gd name="T13" fmla="*/ 55 h 66"/>
                  <a:gd name="T14" fmla="*/ 51 w 63"/>
                  <a:gd name="T15" fmla="*/ 62 h 66"/>
                  <a:gd name="T16" fmla="*/ 63 w 63"/>
                  <a:gd name="T17" fmla="*/ 66 h 66"/>
                  <a:gd name="T18" fmla="*/ 58 w 63"/>
                  <a:gd name="T19" fmla="*/ 59 h 66"/>
                  <a:gd name="T20" fmla="*/ 51 w 63"/>
                  <a:gd name="T21" fmla="*/ 51 h 66"/>
                  <a:gd name="T22" fmla="*/ 44 w 63"/>
                  <a:gd name="T23" fmla="*/ 39 h 66"/>
                  <a:gd name="T24" fmla="*/ 36 w 63"/>
                  <a:gd name="T25" fmla="*/ 27 h 66"/>
                  <a:gd name="T26" fmla="*/ 27 w 63"/>
                  <a:gd name="T27" fmla="*/ 15 h 66"/>
                  <a:gd name="T28" fmla="*/ 17 w 63"/>
                  <a:gd name="T29" fmla="*/ 6 h 66"/>
                  <a:gd name="T30" fmla="*/ 10 w 63"/>
                  <a:gd name="T31" fmla="*/ 1 h 66"/>
                  <a:gd name="T32" fmla="*/ 2 w 63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6"/>
                  <a:gd name="T53" fmla="*/ 63 w 6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6">
                    <a:moveTo>
                      <a:pt x="2" y="0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10" y="21"/>
                    </a:lnTo>
                    <a:lnTo>
                      <a:pt x="17" y="33"/>
                    </a:lnTo>
                    <a:lnTo>
                      <a:pt x="28" y="45"/>
                    </a:lnTo>
                    <a:lnTo>
                      <a:pt x="40" y="55"/>
                    </a:lnTo>
                    <a:lnTo>
                      <a:pt x="51" y="62"/>
                    </a:lnTo>
                    <a:lnTo>
                      <a:pt x="63" y="66"/>
                    </a:lnTo>
                    <a:lnTo>
                      <a:pt x="58" y="59"/>
                    </a:lnTo>
                    <a:lnTo>
                      <a:pt x="51" y="51"/>
                    </a:lnTo>
                    <a:lnTo>
                      <a:pt x="44" y="39"/>
                    </a:lnTo>
                    <a:lnTo>
                      <a:pt x="36" y="27"/>
                    </a:lnTo>
                    <a:lnTo>
                      <a:pt x="27" y="15"/>
                    </a:lnTo>
                    <a:lnTo>
                      <a:pt x="17" y="6"/>
                    </a:lnTo>
                    <a:lnTo>
                      <a:pt x="1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8" name="Freeform 174"/>
              <p:cNvSpPr>
                <a:spLocks/>
              </p:cNvSpPr>
              <p:nvPr/>
            </p:nvSpPr>
            <p:spPr bwMode="auto">
              <a:xfrm>
                <a:off x="358" y="990"/>
                <a:ext cx="22" cy="30"/>
              </a:xfrm>
              <a:custGeom>
                <a:avLst/>
                <a:gdLst>
                  <a:gd name="T0" fmla="*/ 4 w 45"/>
                  <a:gd name="T1" fmla="*/ 0 h 59"/>
                  <a:gd name="T2" fmla="*/ 1 w 45"/>
                  <a:gd name="T3" fmla="*/ 3 h 59"/>
                  <a:gd name="T4" fmla="*/ 0 w 45"/>
                  <a:gd name="T5" fmla="*/ 9 h 59"/>
                  <a:gd name="T6" fmla="*/ 1 w 45"/>
                  <a:gd name="T7" fmla="*/ 18 h 59"/>
                  <a:gd name="T8" fmla="*/ 5 w 45"/>
                  <a:gd name="T9" fmla="*/ 28 h 59"/>
                  <a:gd name="T10" fmla="*/ 12 w 45"/>
                  <a:gd name="T11" fmla="*/ 39 h 59"/>
                  <a:gd name="T12" fmla="*/ 20 w 45"/>
                  <a:gd name="T13" fmla="*/ 47 h 59"/>
                  <a:gd name="T14" fmla="*/ 32 w 45"/>
                  <a:gd name="T15" fmla="*/ 55 h 59"/>
                  <a:gd name="T16" fmla="*/ 45 w 45"/>
                  <a:gd name="T17" fmla="*/ 59 h 59"/>
                  <a:gd name="T18" fmla="*/ 41 w 45"/>
                  <a:gd name="T19" fmla="*/ 53 h 59"/>
                  <a:gd name="T20" fmla="*/ 36 w 45"/>
                  <a:gd name="T21" fmla="*/ 44 h 59"/>
                  <a:gd name="T22" fmla="*/ 30 w 45"/>
                  <a:gd name="T23" fmla="*/ 34 h 59"/>
                  <a:gd name="T24" fmla="*/ 25 w 45"/>
                  <a:gd name="T25" fmla="*/ 23 h 59"/>
                  <a:gd name="T26" fmla="*/ 20 w 45"/>
                  <a:gd name="T27" fmla="*/ 14 h 59"/>
                  <a:gd name="T28" fmla="*/ 15 w 45"/>
                  <a:gd name="T29" fmla="*/ 5 h 59"/>
                  <a:gd name="T30" fmla="*/ 9 w 45"/>
                  <a:gd name="T31" fmla="*/ 1 h 59"/>
                  <a:gd name="T32" fmla="*/ 4 w 45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9"/>
                  <a:gd name="T53" fmla="*/ 45 w 4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9">
                    <a:moveTo>
                      <a:pt x="4" y="0"/>
                    </a:moveTo>
                    <a:lnTo>
                      <a:pt x="1" y="3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5" y="28"/>
                    </a:lnTo>
                    <a:lnTo>
                      <a:pt x="12" y="39"/>
                    </a:lnTo>
                    <a:lnTo>
                      <a:pt x="20" y="47"/>
                    </a:lnTo>
                    <a:lnTo>
                      <a:pt x="32" y="55"/>
                    </a:lnTo>
                    <a:lnTo>
                      <a:pt x="45" y="59"/>
                    </a:lnTo>
                    <a:lnTo>
                      <a:pt x="41" y="53"/>
                    </a:lnTo>
                    <a:lnTo>
                      <a:pt x="36" y="44"/>
                    </a:lnTo>
                    <a:lnTo>
                      <a:pt x="30" y="34"/>
                    </a:lnTo>
                    <a:lnTo>
                      <a:pt x="25" y="23"/>
                    </a:lnTo>
                    <a:lnTo>
                      <a:pt x="20" y="14"/>
                    </a:lnTo>
                    <a:lnTo>
                      <a:pt x="15" y="5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59" name="Freeform 175"/>
              <p:cNvSpPr>
                <a:spLocks/>
              </p:cNvSpPr>
              <p:nvPr/>
            </p:nvSpPr>
            <p:spPr bwMode="auto">
              <a:xfrm>
                <a:off x="398" y="986"/>
                <a:ext cx="17" cy="23"/>
              </a:xfrm>
              <a:custGeom>
                <a:avLst/>
                <a:gdLst>
                  <a:gd name="T0" fmla="*/ 3 w 34"/>
                  <a:gd name="T1" fmla="*/ 0 h 45"/>
                  <a:gd name="T2" fmla="*/ 0 w 34"/>
                  <a:gd name="T3" fmla="*/ 3 h 45"/>
                  <a:gd name="T4" fmla="*/ 0 w 34"/>
                  <a:gd name="T5" fmla="*/ 9 h 45"/>
                  <a:gd name="T6" fmla="*/ 3 w 34"/>
                  <a:gd name="T7" fmla="*/ 16 h 45"/>
                  <a:gd name="T8" fmla="*/ 7 w 34"/>
                  <a:gd name="T9" fmla="*/ 24 h 45"/>
                  <a:gd name="T10" fmla="*/ 13 w 34"/>
                  <a:gd name="T11" fmla="*/ 32 h 45"/>
                  <a:gd name="T12" fmla="*/ 20 w 34"/>
                  <a:gd name="T13" fmla="*/ 39 h 45"/>
                  <a:gd name="T14" fmla="*/ 28 w 34"/>
                  <a:gd name="T15" fmla="*/ 43 h 45"/>
                  <a:gd name="T16" fmla="*/ 34 w 34"/>
                  <a:gd name="T17" fmla="*/ 45 h 45"/>
                  <a:gd name="T18" fmla="*/ 28 w 34"/>
                  <a:gd name="T19" fmla="*/ 35 h 45"/>
                  <a:gd name="T20" fmla="*/ 20 w 34"/>
                  <a:gd name="T21" fmla="*/ 20 h 45"/>
                  <a:gd name="T22" fmla="*/ 12 w 34"/>
                  <a:gd name="T23" fmla="*/ 7 h 45"/>
                  <a:gd name="T24" fmla="*/ 3 w 3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5"/>
                  <a:gd name="T41" fmla="*/ 34 w 3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7" y="24"/>
                    </a:lnTo>
                    <a:lnTo>
                      <a:pt x="13" y="32"/>
                    </a:lnTo>
                    <a:lnTo>
                      <a:pt x="20" y="39"/>
                    </a:lnTo>
                    <a:lnTo>
                      <a:pt x="28" y="43"/>
                    </a:lnTo>
                    <a:lnTo>
                      <a:pt x="34" y="45"/>
                    </a:lnTo>
                    <a:lnTo>
                      <a:pt x="28" y="35"/>
                    </a:lnTo>
                    <a:lnTo>
                      <a:pt x="20" y="20"/>
                    </a:lnTo>
                    <a:lnTo>
                      <a:pt x="1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0" name="Freeform 176"/>
              <p:cNvSpPr>
                <a:spLocks/>
              </p:cNvSpPr>
              <p:nvPr/>
            </p:nvSpPr>
            <p:spPr bwMode="auto">
              <a:xfrm>
                <a:off x="418" y="988"/>
                <a:ext cx="12" cy="15"/>
              </a:xfrm>
              <a:custGeom>
                <a:avLst/>
                <a:gdLst>
                  <a:gd name="T0" fmla="*/ 2 w 25"/>
                  <a:gd name="T1" fmla="*/ 2 h 30"/>
                  <a:gd name="T2" fmla="*/ 0 w 25"/>
                  <a:gd name="T3" fmla="*/ 10 h 30"/>
                  <a:gd name="T4" fmla="*/ 4 w 25"/>
                  <a:gd name="T5" fmla="*/ 21 h 30"/>
                  <a:gd name="T6" fmla="*/ 13 w 25"/>
                  <a:gd name="T7" fmla="*/ 30 h 30"/>
                  <a:gd name="T8" fmla="*/ 25 w 25"/>
                  <a:gd name="T9" fmla="*/ 28 h 30"/>
                  <a:gd name="T10" fmla="*/ 15 w 25"/>
                  <a:gd name="T11" fmla="*/ 23 h 30"/>
                  <a:gd name="T12" fmla="*/ 11 w 25"/>
                  <a:gd name="T13" fmla="*/ 10 h 30"/>
                  <a:gd name="T14" fmla="*/ 8 w 25"/>
                  <a:gd name="T15" fmla="*/ 0 h 30"/>
                  <a:gd name="T16" fmla="*/ 2 w 25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2" y="2"/>
                    </a:moveTo>
                    <a:lnTo>
                      <a:pt x="0" y="10"/>
                    </a:lnTo>
                    <a:lnTo>
                      <a:pt x="4" y="21"/>
                    </a:lnTo>
                    <a:lnTo>
                      <a:pt x="13" y="30"/>
                    </a:lnTo>
                    <a:lnTo>
                      <a:pt x="25" y="28"/>
                    </a:lnTo>
                    <a:lnTo>
                      <a:pt x="15" y="23"/>
                    </a:lnTo>
                    <a:lnTo>
                      <a:pt x="11" y="1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1" name="Freeform 177"/>
              <p:cNvSpPr>
                <a:spLocks/>
              </p:cNvSpPr>
              <p:nvPr/>
            </p:nvSpPr>
            <p:spPr bwMode="auto">
              <a:xfrm>
                <a:off x="251" y="1001"/>
                <a:ext cx="36" cy="30"/>
              </a:xfrm>
              <a:custGeom>
                <a:avLst/>
                <a:gdLst>
                  <a:gd name="T0" fmla="*/ 3 w 74"/>
                  <a:gd name="T1" fmla="*/ 0 h 60"/>
                  <a:gd name="T2" fmla="*/ 0 w 74"/>
                  <a:gd name="T3" fmla="*/ 5 h 60"/>
                  <a:gd name="T4" fmla="*/ 2 w 74"/>
                  <a:gd name="T5" fmla="*/ 11 h 60"/>
                  <a:gd name="T6" fmla="*/ 8 w 74"/>
                  <a:gd name="T7" fmla="*/ 20 h 60"/>
                  <a:gd name="T8" fmla="*/ 17 w 74"/>
                  <a:gd name="T9" fmla="*/ 29 h 60"/>
                  <a:gd name="T10" fmla="*/ 29 w 74"/>
                  <a:gd name="T11" fmla="*/ 40 h 60"/>
                  <a:gd name="T12" fmla="*/ 44 w 74"/>
                  <a:gd name="T13" fmla="*/ 49 h 60"/>
                  <a:gd name="T14" fmla="*/ 58 w 74"/>
                  <a:gd name="T15" fmla="*/ 56 h 60"/>
                  <a:gd name="T16" fmla="*/ 74 w 74"/>
                  <a:gd name="T17" fmla="*/ 60 h 60"/>
                  <a:gd name="T18" fmla="*/ 69 w 74"/>
                  <a:gd name="T19" fmla="*/ 55 h 60"/>
                  <a:gd name="T20" fmla="*/ 59 w 74"/>
                  <a:gd name="T21" fmla="*/ 48 h 60"/>
                  <a:gd name="T22" fmla="*/ 50 w 74"/>
                  <a:gd name="T23" fmla="*/ 37 h 60"/>
                  <a:gd name="T24" fmla="*/ 40 w 74"/>
                  <a:gd name="T25" fmla="*/ 26 h 60"/>
                  <a:gd name="T26" fmla="*/ 29 w 74"/>
                  <a:gd name="T27" fmla="*/ 15 h 60"/>
                  <a:gd name="T28" fmla="*/ 19 w 74"/>
                  <a:gd name="T29" fmla="*/ 7 h 60"/>
                  <a:gd name="T30" fmla="*/ 10 w 74"/>
                  <a:gd name="T31" fmla="*/ 1 h 60"/>
                  <a:gd name="T32" fmla="*/ 3 w 74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0"/>
                  <a:gd name="T53" fmla="*/ 74 w 7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0">
                    <a:moveTo>
                      <a:pt x="3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8" y="20"/>
                    </a:lnTo>
                    <a:lnTo>
                      <a:pt x="17" y="29"/>
                    </a:lnTo>
                    <a:lnTo>
                      <a:pt x="29" y="40"/>
                    </a:lnTo>
                    <a:lnTo>
                      <a:pt x="44" y="49"/>
                    </a:lnTo>
                    <a:lnTo>
                      <a:pt x="58" y="56"/>
                    </a:lnTo>
                    <a:lnTo>
                      <a:pt x="74" y="60"/>
                    </a:lnTo>
                    <a:lnTo>
                      <a:pt x="69" y="55"/>
                    </a:lnTo>
                    <a:lnTo>
                      <a:pt x="59" y="48"/>
                    </a:lnTo>
                    <a:lnTo>
                      <a:pt x="50" y="37"/>
                    </a:lnTo>
                    <a:lnTo>
                      <a:pt x="40" y="26"/>
                    </a:lnTo>
                    <a:lnTo>
                      <a:pt x="29" y="15"/>
                    </a:lnTo>
                    <a:lnTo>
                      <a:pt x="19" y="7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2" name="Freeform 178"/>
              <p:cNvSpPr>
                <a:spLocks/>
              </p:cNvSpPr>
              <p:nvPr/>
            </p:nvSpPr>
            <p:spPr bwMode="auto">
              <a:xfrm>
                <a:off x="218" y="1006"/>
                <a:ext cx="29" cy="24"/>
              </a:xfrm>
              <a:custGeom>
                <a:avLst/>
                <a:gdLst>
                  <a:gd name="T0" fmla="*/ 3 w 59"/>
                  <a:gd name="T1" fmla="*/ 0 h 47"/>
                  <a:gd name="T2" fmla="*/ 0 w 59"/>
                  <a:gd name="T3" fmla="*/ 3 h 47"/>
                  <a:gd name="T4" fmla="*/ 1 w 59"/>
                  <a:gd name="T5" fmla="*/ 8 h 47"/>
                  <a:gd name="T6" fmla="*/ 5 w 59"/>
                  <a:gd name="T7" fmla="*/ 15 h 47"/>
                  <a:gd name="T8" fmla="*/ 12 w 59"/>
                  <a:gd name="T9" fmla="*/ 23 h 47"/>
                  <a:gd name="T10" fmla="*/ 20 w 59"/>
                  <a:gd name="T11" fmla="*/ 30 h 47"/>
                  <a:gd name="T12" fmla="*/ 30 w 59"/>
                  <a:gd name="T13" fmla="*/ 38 h 47"/>
                  <a:gd name="T14" fmla="*/ 43 w 59"/>
                  <a:gd name="T15" fmla="*/ 44 h 47"/>
                  <a:gd name="T16" fmla="*/ 59 w 59"/>
                  <a:gd name="T17" fmla="*/ 47 h 47"/>
                  <a:gd name="T18" fmla="*/ 51 w 59"/>
                  <a:gd name="T19" fmla="*/ 42 h 47"/>
                  <a:gd name="T20" fmla="*/ 43 w 59"/>
                  <a:gd name="T21" fmla="*/ 34 h 47"/>
                  <a:gd name="T22" fmla="*/ 35 w 59"/>
                  <a:gd name="T23" fmla="*/ 26 h 47"/>
                  <a:gd name="T24" fmla="*/ 27 w 59"/>
                  <a:gd name="T25" fmla="*/ 18 h 47"/>
                  <a:gd name="T26" fmla="*/ 20 w 59"/>
                  <a:gd name="T27" fmla="*/ 11 h 47"/>
                  <a:gd name="T28" fmla="*/ 13 w 59"/>
                  <a:gd name="T29" fmla="*/ 4 h 47"/>
                  <a:gd name="T30" fmla="*/ 6 w 59"/>
                  <a:gd name="T31" fmla="*/ 1 h 47"/>
                  <a:gd name="T32" fmla="*/ 3 w 5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3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5" y="15"/>
                    </a:lnTo>
                    <a:lnTo>
                      <a:pt x="12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3" y="44"/>
                    </a:lnTo>
                    <a:lnTo>
                      <a:pt x="59" y="47"/>
                    </a:lnTo>
                    <a:lnTo>
                      <a:pt x="51" y="42"/>
                    </a:lnTo>
                    <a:lnTo>
                      <a:pt x="43" y="34"/>
                    </a:lnTo>
                    <a:lnTo>
                      <a:pt x="35" y="26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1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3" name="Freeform 179"/>
              <p:cNvSpPr>
                <a:spLocks/>
              </p:cNvSpPr>
              <p:nvPr/>
            </p:nvSpPr>
            <p:spPr bwMode="auto">
              <a:xfrm>
                <a:off x="317" y="995"/>
                <a:ext cx="32" cy="33"/>
              </a:xfrm>
              <a:custGeom>
                <a:avLst/>
                <a:gdLst>
                  <a:gd name="T0" fmla="*/ 1 w 63"/>
                  <a:gd name="T1" fmla="*/ 0 h 65"/>
                  <a:gd name="T2" fmla="*/ 0 w 63"/>
                  <a:gd name="T3" fmla="*/ 4 h 65"/>
                  <a:gd name="T4" fmla="*/ 1 w 63"/>
                  <a:gd name="T5" fmla="*/ 11 h 65"/>
                  <a:gd name="T6" fmla="*/ 8 w 63"/>
                  <a:gd name="T7" fmla="*/ 22 h 65"/>
                  <a:gd name="T8" fmla="*/ 17 w 63"/>
                  <a:gd name="T9" fmla="*/ 34 h 65"/>
                  <a:gd name="T10" fmla="*/ 27 w 63"/>
                  <a:gd name="T11" fmla="*/ 45 h 65"/>
                  <a:gd name="T12" fmla="*/ 39 w 63"/>
                  <a:gd name="T13" fmla="*/ 55 h 65"/>
                  <a:gd name="T14" fmla="*/ 51 w 63"/>
                  <a:gd name="T15" fmla="*/ 62 h 65"/>
                  <a:gd name="T16" fmla="*/ 63 w 63"/>
                  <a:gd name="T17" fmla="*/ 65 h 65"/>
                  <a:gd name="T18" fmla="*/ 58 w 63"/>
                  <a:gd name="T19" fmla="*/ 59 h 65"/>
                  <a:gd name="T20" fmla="*/ 51 w 63"/>
                  <a:gd name="T21" fmla="*/ 50 h 65"/>
                  <a:gd name="T22" fmla="*/ 43 w 63"/>
                  <a:gd name="T23" fmla="*/ 38 h 65"/>
                  <a:gd name="T24" fmla="*/ 35 w 63"/>
                  <a:gd name="T25" fmla="*/ 26 h 65"/>
                  <a:gd name="T26" fmla="*/ 26 w 63"/>
                  <a:gd name="T27" fmla="*/ 16 h 65"/>
                  <a:gd name="T28" fmla="*/ 17 w 63"/>
                  <a:gd name="T29" fmla="*/ 6 h 65"/>
                  <a:gd name="T30" fmla="*/ 9 w 63"/>
                  <a:gd name="T31" fmla="*/ 0 h 65"/>
                  <a:gd name="T32" fmla="*/ 1 w 63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5"/>
                  <a:gd name="T53" fmla="*/ 63 w 6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5">
                    <a:moveTo>
                      <a:pt x="1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7" y="45"/>
                    </a:lnTo>
                    <a:lnTo>
                      <a:pt x="39" y="55"/>
                    </a:lnTo>
                    <a:lnTo>
                      <a:pt x="51" y="62"/>
                    </a:lnTo>
                    <a:lnTo>
                      <a:pt x="63" y="65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3" y="38"/>
                    </a:lnTo>
                    <a:lnTo>
                      <a:pt x="35" y="26"/>
                    </a:lnTo>
                    <a:lnTo>
                      <a:pt x="26" y="16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4" name="Freeform 180"/>
              <p:cNvSpPr>
                <a:spLocks/>
              </p:cNvSpPr>
              <p:nvPr/>
            </p:nvSpPr>
            <p:spPr bwMode="auto">
              <a:xfrm>
                <a:off x="375" y="988"/>
                <a:ext cx="23" cy="28"/>
              </a:xfrm>
              <a:custGeom>
                <a:avLst/>
                <a:gdLst>
                  <a:gd name="T0" fmla="*/ 3 w 46"/>
                  <a:gd name="T1" fmla="*/ 0 h 55"/>
                  <a:gd name="T2" fmla="*/ 0 w 46"/>
                  <a:gd name="T3" fmla="*/ 4 h 55"/>
                  <a:gd name="T4" fmla="*/ 2 w 46"/>
                  <a:gd name="T5" fmla="*/ 10 h 55"/>
                  <a:gd name="T6" fmla="*/ 7 w 46"/>
                  <a:gd name="T7" fmla="*/ 19 h 55"/>
                  <a:gd name="T8" fmla="*/ 13 w 46"/>
                  <a:gd name="T9" fmla="*/ 30 h 55"/>
                  <a:gd name="T10" fmla="*/ 21 w 46"/>
                  <a:gd name="T11" fmla="*/ 39 h 55"/>
                  <a:gd name="T12" fmla="*/ 30 w 46"/>
                  <a:gd name="T13" fmla="*/ 47 h 55"/>
                  <a:gd name="T14" fmla="*/ 38 w 46"/>
                  <a:gd name="T15" fmla="*/ 53 h 55"/>
                  <a:gd name="T16" fmla="*/ 46 w 46"/>
                  <a:gd name="T17" fmla="*/ 55 h 55"/>
                  <a:gd name="T18" fmla="*/ 43 w 46"/>
                  <a:gd name="T19" fmla="*/ 50 h 55"/>
                  <a:gd name="T20" fmla="*/ 38 w 46"/>
                  <a:gd name="T21" fmla="*/ 42 h 55"/>
                  <a:gd name="T22" fmla="*/ 33 w 46"/>
                  <a:gd name="T23" fmla="*/ 34 h 55"/>
                  <a:gd name="T24" fmla="*/ 26 w 46"/>
                  <a:gd name="T25" fmla="*/ 24 h 55"/>
                  <a:gd name="T26" fmla="*/ 20 w 46"/>
                  <a:gd name="T27" fmla="*/ 16 h 55"/>
                  <a:gd name="T28" fmla="*/ 13 w 46"/>
                  <a:gd name="T29" fmla="*/ 8 h 55"/>
                  <a:gd name="T30" fmla="*/ 8 w 46"/>
                  <a:gd name="T31" fmla="*/ 3 h 55"/>
                  <a:gd name="T32" fmla="*/ 3 w 46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5"/>
                  <a:gd name="T53" fmla="*/ 46 w 4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7" y="19"/>
                    </a:lnTo>
                    <a:lnTo>
                      <a:pt x="13" y="30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38" y="53"/>
                    </a:lnTo>
                    <a:lnTo>
                      <a:pt x="46" y="55"/>
                    </a:lnTo>
                    <a:lnTo>
                      <a:pt x="43" y="50"/>
                    </a:lnTo>
                    <a:lnTo>
                      <a:pt x="38" y="42"/>
                    </a:lnTo>
                    <a:lnTo>
                      <a:pt x="33" y="34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5" name="Freeform 181"/>
              <p:cNvSpPr>
                <a:spLocks/>
              </p:cNvSpPr>
              <p:nvPr/>
            </p:nvSpPr>
            <p:spPr bwMode="auto">
              <a:xfrm>
                <a:off x="198" y="1025"/>
                <a:ext cx="35" cy="5"/>
              </a:xfrm>
              <a:custGeom>
                <a:avLst/>
                <a:gdLst>
                  <a:gd name="T0" fmla="*/ 69 w 69"/>
                  <a:gd name="T1" fmla="*/ 4 h 8"/>
                  <a:gd name="T2" fmla="*/ 64 w 69"/>
                  <a:gd name="T3" fmla="*/ 4 h 8"/>
                  <a:gd name="T4" fmla="*/ 55 w 69"/>
                  <a:gd name="T5" fmla="*/ 5 h 8"/>
                  <a:gd name="T6" fmla="*/ 43 w 69"/>
                  <a:gd name="T7" fmla="*/ 6 h 8"/>
                  <a:gd name="T8" fmla="*/ 31 w 69"/>
                  <a:gd name="T9" fmla="*/ 7 h 8"/>
                  <a:gd name="T10" fmla="*/ 19 w 69"/>
                  <a:gd name="T11" fmla="*/ 8 h 8"/>
                  <a:gd name="T12" fmla="*/ 9 w 69"/>
                  <a:gd name="T13" fmla="*/ 8 h 8"/>
                  <a:gd name="T14" fmla="*/ 2 w 69"/>
                  <a:gd name="T15" fmla="*/ 7 h 8"/>
                  <a:gd name="T16" fmla="*/ 0 w 69"/>
                  <a:gd name="T17" fmla="*/ 5 h 8"/>
                  <a:gd name="T18" fmla="*/ 2 w 69"/>
                  <a:gd name="T19" fmla="*/ 2 h 8"/>
                  <a:gd name="T20" fmla="*/ 10 w 69"/>
                  <a:gd name="T21" fmla="*/ 1 h 8"/>
                  <a:gd name="T22" fmla="*/ 19 w 69"/>
                  <a:gd name="T23" fmla="*/ 0 h 8"/>
                  <a:gd name="T24" fmla="*/ 30 w 69"/>
                  <a:gd name="T25" fmla="*/ 0 h 8"/>
                  <a:gd name="T26" fmla="*/ 42 w 69"/>
                  <a:gd name="T27" fmla="*/ 1 h 8"/>
                  <a:gd name="T28" fmla="*/ 52 w 69"/>
                  <a:gd name="T29" fmla="*/ 2 h 8"/>
                  <a:gd name="T30" fmla="*/ 63 w 69"/>
                  <a:gd name="T31" fmla="*/ 3 h 8"/>
                  <a:gd name="T32" fmla="*/ 69 w 69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8"/>
                  <a:gd name="T53" fmla="*/ 69 w 6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8">
                    <a:moveTo>
                      <a:pt x="69" y="4"/>
                    </a:moveTo>
                    <a:lnTo>
                      <a:pt x="64" y="4"/>
                    </a:lnTo>
                    <a:lnTo>
                      <a:pt x="55" y="5"/>
                    </a:lnTo>
                    <a:lnTo>
                      <a:pt x="43" y="6"/>
                    </a:lnTo>
                    <a:lnTo>
                      <a:pt x="31" y="7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2" y="2"/>
                    </a:lnTo>
                    <a:lnTo>
                      <a:pt x="63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6" name="Freeform 182"/>
              <p:cNvSpPr>
                <a:spLocks/>
              </p:cNvSpPr>
              <p:nvPr/>
            </p:nvSpPr>
            <p:spPr bwMode="auto">
              <a:xfrm>
                <a:off x="224" y="1031"/>
                <a:ext cx="48" cy="30"/>
              </a:xfrm>
              <a:custGeom>
                <a:avLst/>
                <a:gdLst>
                  <a:gd name="T0" fmla="*/ 95 w 95"/>
                  <a:gd name="T1" fmla="*/ 0 h 62"/>
                  <a:gd name="T2" fmla="*/ 85 w 95"/>
                  <a:gd name="T3" fmla="*/ 5 h 62"/>
                  <a:gd name="T4" fmla="*/ 69 w 95"/>
                  <a:gd name="T5" fmla="*/ 11 h 62"/>
                  <a:gd name="T6" fmla="*/ 52 w 95"/>
                  <a:gd name="T7" fmla="*/ 20 h 62"/>
                  <a:gd name="T8" fmla="*/ 34 w 95"/>
                  <a:gd name="T9" fmla="*/ 30 h 62"/>
                  <a:gd name="T10" fmla="*/ 18 w 95"/>
                  <a:gd name="T11" fmla="*/ 40 h 62"/>
                  <a:gd name="T12" fmla="*/ 6 w 95"/>
                  <a:gd name="T13" fmla="*/ 49 h 62"/>
                  <a:gd name="T14" fmla="*/ 0 w 95"/>
                  <a:gd name="T15" fmla="*/ 56 h 62"/>
                  <a:gd name="T16" fmla="*/ 1 w 95"/>
                  <a:gd name="T17" fmla="*/ 62 h 62"/>
                  <a:gd name="T18" fmla="*/ 9 w 95"/>
                  <a:gd name="T19" fmla="*/ 62 h 62"/>
                  <a:gd name="T20" fmla="*/ 19 w 95"/>
                  <a:gd name="T21" fmla="*/ 56 h 62"/>
                  <a:gd name="T22" fmla="*/ 32 w 95"/>
                  <a:gd name="T23" fmla="*/ 48 h 62"/>
                  <a:gd name="T24" fmla="*/ 47 w 95"/>
                  <a:gd name="T25" fmla="*/ 37 h 62"/>
                  <a:gd name="T26" fmla="*/ 60 w 95"/>
                  <a:gd name="T27" fmla="*/ 25 h 62"/>
                  <a:gd name="T28" fmla="*/ 74 w 95"/>
                  <a:gd name="T29" fmla="*/ 14 h 62"/>
                  <a:gd name="T30" fmla="*/ 86 w 95"/>
                  <a:gd name="T31" fmla="*/ 6 h 62"/>
                  <a:gd name="T32" fmla="*/ 95 w 9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62"/>
                  <a:gd name="T53" fmla="*/ 95 w 9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62">
                    <a:moveTo>
                      <a:pt x="95" y="0"/>
                    </a:moveTo>
                    <a:lnTo>
                      <a:pt x="85" y="5"/>
                    </a:lnTo>
                    <a:lnTo>
                      <a:pt x="69" y="11"/>
                    </a:lnTo>
                    <a:lnTo>
                      <a:pt x="52" y="20"/>
                    </a:lnTo>
                    <a:lnTo>
                      <a:pt x="34" y="30"/>
                    </a:lnTo>
                    <a:lnTo>
                      <a:pt x="18" y="40"/>
                    </a:lnTo>
                    <a:lnTo>
                      <a:pt x="6" y="49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9" y="62"/>
                    </a:lnTo>
                    <a:lnTo>
                      <a:pt x="19" y="56"/>
                    </a:lnTo>
                    <a:lnTo>
                      <a:pt x="32" y="48"/>
                    </a:lnTo>
                    <a:lnTo>
                      <a:pt x="47" y="37"/>
                    </a:lnTo>
                    <a:lnTo>
                      <a:pt x="60" y="25"/>
                    </a:lnTo>
                    <a:lnTo>
                      <a:pt x="74" y="14"/>
                    </a:lnTo>
                    <a:lnTo>
                      <a:pt x="86" y="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7" name="Freeform 183"/>
              <p:cNvSpPr>
                <a:spLocks/>
              </p:cNvSpPr>
              <p:nvPr/>
            </p:nvSpPr>
            <p:spPr bwMode="auto">
              <a:xfrm>
                <a:off x="245" y="1030"/>
                <a:ext cx="43" cy="33"/>
              </a:xfrm>
              <a:custGeom>
                <a:avLst/>
                <a:gdLst>
                  <a:gd name="T0" fmla="*/ 86 w 86"/>
                  <a:gd name="T1" fmla="*/ 0 h 66"/>
                  <a:gd name="T2" fmla="*/ 76 w 86"/>
                  <a:gd name="T3" fmla="*/ 6 h 66"/>
                  <a:gd name="T4" fmla="*/ 61 w 86"/>
                  <a:gd name="T5" fmla="*/ 14 h 66"/>
                  <a:gd name="T6" fmla="*/ 45 w 86"/>
                  <a:gd name="T7" fmla="*/ 24 h 66"/>
                  <a:gd name="T8" fmla="*/ 28 w 86"/>
                  <a:gd name="T9" fmla="*/ 36 h 66"/>
                  <a:gd name="T10" fmla="*/ 15 w 86"/>
                  <a:gd name="T11" fmla="*/ 47 h 66"/>
                  <a:gd name="T12" fmla="*/ 5 w 86"/>
                  <a:gd name="T13" fmla="*/ 55 h 66"/>
                  <a:gd name="T14" fmla="*/ 0 w 86"/>
                  <a:gd name="T15" fmla="*/ 63 h 66"/>
                  <a:gd name="T16" fmla="*/ 2 w 86"/>
                  <a:gd name="T17" fmla="*/ 66 h 66"/>
                  <a:gd name="T18" fmla="*/ 10 w 86"/>
                  <a:gd name="T19" fmla="*/ 64 h 66"/>
                  <a:gd name="T20" fmla="*/ 21 w 86"/>
                  <a:gd name="T21" fmla="*/ 57 h 66"/>
                  <a:gd name="T22" fmla="*/ 34 w 86"/>
                  <a:gd name="T23" fmla="*/ 48 h 66"/>
                  <a:gd name="T24" fmla="*/ 45 w 86"/>
                  <a:gd name="T25" fmla="*/ 36 h 66"/>
                  <a:gd name="T26" fmla="*/ 59 w 86"/>
                  <a:gd name="T27" fmla="*/ 24 h 66"/>
                  <a:gd name="T28" fmla="*/ 69 w 86"/>
                  <a:gd name="T29" fmla="*/ 13 h 66"/>
                  <a:gd name="T30" fmla="*/ 80 w 86"/>
                  <a:gd name="T31" fmla="*/ 5 h 66"/>
                  <a:gd name="T32" fmla="*/ 86 w 8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66"/>
                  <a:gd name="T53" fmla="*/ 86 w 8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66">
                    <a:moveTo>
                      <a:pt x="86" y="0"/>
                    </a:moveTo>
                    <a:lnTo>
                      <a:pt x="76" y="6"/>
                    </a:lnTo>
                    <a:lnTo>
                      <a:pt x="61" y="14"/>
                    </a:lnTo>
                    <a:lnTo>
                      <a:pt x="45" y="24"/>
                    </a:lnTo>
                    <a:lnTo>
                      <a:pt x="28" y="36"/>
                    </a:lnTo>
                    <a:lnTo>
                      <a:pt x="15" y="47"/>
                    </a:lnTo>
                    <a:lnTo>
                      <a:pt x="5" y="55"/>
                    </a:lnTo>
                    <a:lnTo>
                      <a:pt x="0" y="63"/>
                    </a:lnTo>
                    <a:lnTo>
                      <a:pt x="2" y="66"/>
                    </a:lnTo>
                    <a:lnTo>
                      <a:pt x="10" y="64"/>
                    </a:lnTo>
                    <a:lnTo>
                      <a:pt x="21" y="57"/>
                    </a:lnTo>
                    <a:lnTo>
                      <a:pt x="34" y="48"/>
                    </a:lnTo>
                    <a:lnTo>
                      <a:pt x="45" y="36"/>
                    </a:lnTo>
                    <a:lnTo>
                      <a:pt x="59" y="24"/>
                    </a:lnTo>
                    <a:lnTo>
                      <a:pt x="69" y="13"/>
                    </a:lnTo>
                    <a:lnTo>
                      <a:pt x="80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8" name="Freeform 184"/>
              <p:cNvSpPr>
                <a:spLocks/>
              </p:cNvSpPr>
              <p:nvPr/>
            </p:nvSpPr>
            <p:spPr bwMode="auto">
              <a:xfrm>
                <a:off x="268" y="1029"/>
                <a:ext cx="39" cy="35"/>
              </a:xfrm>
              <a:custGeom>
                <a:avLst/>
                <a:gdLst>
                  <a:gd name="T0" fmla="*/ 77 w 77"/>
                  <a:gd name="T1" fmla="*/ 0 h 70"/>
                  <a:gd name="T2" fmla="*/ 65 w 77"/>
                  <a:gd name="T3" fmla="*/ 7 h 70"/>
                  <a:gd name="T4" fmla="*/ 52 w 77"/>
                  <a:gd name="T5" fmla="*/ 16 h 70"/>
                  <a:gd name="T6" fmla="*/ 38 w 77"/>
                  <a:gd name="T7" fmla="*/ 27 h 70"/>
                  <a:gd name="T8" fmla="*/ 23 w 77"/>
                  <a:gd name="T9" fmla="*/ 39 h 70"/>
                  <a:gd name="T10" fmla="*/ 12 w 77"/>
                  <a:gd name="T11" fmla="*/ 51 h 70"/>
                  <a:gd name="T12" fmla="*/ 4 w 77"/>
                  <a:gd name="T13" fmla="*/ 59 h 70"/>
                  <a:gd name="T14" fmla="*/ 0 w 77"/>
                  <a:gd name="T15" fmla="*/ 67 h 70"/>
                  <a:gd name="T16" fmla="*/ 2 w 77"/>
                  <a:gd name="T17" fmla="*/ 70 h 70"/>
                  <a:gd name="T18" fmla="*/ 9 w 77"/>
                  <a:gd name="T19" fmla="*/ 68 h 70"/>
                  <a:gd name="T20" fmla="*/ 18 w 77"/>
                  <a:gd name="T21" fmla="*/ 62 h 70"/>
                  <a:gd name="T22" fmla="*/ 29 w 77"/>
                  <a:gd name="T23" fmla="*/ 51 h 70"/>
                  <a:gd name="T24" fmla="*/ 39 w 77"/>
                  <a:gd name="T25" fmla="*/ 39 h 70"/>
                  <a:gd name="T26" fmla="*/ 50 w 77"/>
                  <a:gd name="T27" fmla="*/ 26 h 70"/>
                  <a:gd name="T28" fmla="*/ 60 w 77"/>
                  <a:gd name="T29" fmla="*/ 14 h 70"/>
                  <a:gd name="T30" fmla="*/ 69 w 77"/>
                  <a:gd name="T31" fmla="*/ 6 h 70"/>
                  <a:gd name="T32" fmla="*/ 77 w 7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0"/>
                  <a:gd name="T53" fmla="*/ 77 w 7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0">
                    <a:moveTo>
                      <a:pt x="77" y="0"/>
                    </a:moveTo>
                    <a:lnTo>
                      <a:pt x="65" y="7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23" y="39"/>
                    </a:lnTo>
                    <a:lnTo>
                      <a:pt x="12" y="51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29" y="51"/>
                    </a:lnTo>
                    <a:lnTo>
                      <a:pt x="39" y="39"/>
                    </a:lnTo>
                    <a:lnTo>
                      <a:pt x="50" y="26"/>
                    </a:lnTo>
                    <a:lnTo>
                      <a:pt x="60" y="14"/>
                    </a:lnTo>
                    <a:lnTo>
                      <a:pt x="69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69" name="Freeform 185"/>
              <p:cNvSpPr>
                <a:spLocks/>
              </p:cNvSpPr>
              <p:nvPr/>
            </p:nvSpPr>
            <p:spPr bwMode="auto">
              <a:xfrm>
                <a:off x="297" y="1026"/>
                <a:ext cx="29" cy="33"/>
              </a:xfrm>
              <a:custGeom>
                <a:avLst/>
                <a:gdLst>
                  <a:gd name="T0" fmla="*/ 59 w 59"/>
                  <a:gd name="T1" fmla="*/ 0 h 66"/>
                  <a:gd name="T2" fmla="*/ 51 w 59"/>
                  <a:gd name="T3" fmla="*/ 6 h 66"/>
                  <a:gd name="T4" fmla="*/ 39 w 59"/>
                  <a:gd name="T5" fmla="*/ 15 h 66"/>
                  <a:gd name="T6" fmla="*/ 28 w 59"/>
                  <a:gd name="T7" fmla="*/ 26 h 66"/>
                  <a:gd name="T8" fmla="*/ 17 w 59"/>
                  <a:gd name="T9" fmla="*/ 36 h 66"/>
                  <a:gd name="T10" fmla="*/ 8 w 59"/>
                  <a:gd name="T11" fmla="*/ 47 h 66"/>
                  <a:gd name="T12" fmla="*/ 1 w 59"/>
                  <a:gd name="T13" fmla="*/ 57 h 66"/>
                  <a:gd name="T14" fmla="*/ 0 w 59"/>
                  <a:gd name="T15" fmla="*/ 63 h 66"/>
                  <a:gd name="T16" fmla="*/ 5 w 59"/>
                  <a:gd name="T17" fmla="*/ 66 h 66"/>
                  <a:gd name="T18" fmla="*/ 13 w 59"/>
                  <a:gd name="T19" fmla="*/ 63 h 66"/>
                  <a:gd name="T20" fmla="*/ 21 w 59"/>
                  <a:gd name="T21" fmla="*/ 57 h 66"/>
                  <a:gd name="T22" fmla="*/ 29 w 59"/>
                  <a:gd name="T23" fmla="*/ 48 h 66"/>
                  <a:gd name="T24" fmla="*/ 35 w 59"/>
                  <a:gd name="T25" fmla="*/ 38 h 66"/>
                  <a:gd name="T26" fmla="*/ 42 w 59"/>
                  <a:gd name="T27" fmla="*/ 26 h 66"/>
                  <a:gd name="T28" fmla="*/ 47 w 59"/>
                  <a:gd name="T29" fmla="*/ 15 h 66"/>
                  <a:gd name="T30" fmla="*/ 54 w 59"/>
                  <a:gd name="T31" fmla="*/ 6 h 66"/>
                  <a:gd name="T32" fmla="*/ 59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9" y="0"/>
                    </a:moveTo>
                    <a:lnTo>
                      <a:pt x="51" y="6"/>
                    </a:lnTo>
                    <a:lnTo>
                      <a:pt x="39" y="15"/>
                    </a:lnTo>
                    <a:lnTo>
                      <a:pt x="28" y="26"/>
                    </a:lnTo>
                    <a:lnTo>
                      <a:pt x="17" y="36"/>
                    </a:lnTo>
                    <a:lnTo>
                      <a:pt x="8" y="47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6"/>
                    </a:lnTo>
                    <a:lnTo>
                      <a:pt x="13" y="63"/>
                    </a:lnTo>
                    <a:lnTo>
                      <a:pt x="21" y="57"/>
                    </a:lnTo>
                    <a:lnTo>
                      <a:pt x="29" y="48"/>
                    </a:lnTo>
                    <a:lnTo>
                      <a:pt x="35" y="38"/>
                    </a:lnTo>
                    <a:lnTo>
                      <a:pt x="42" y="26"/>
                    </a:lnTo>
                    <a:lnTo>
                      <a:pt x="47" y="15"/>
                    </a:lnTo>
                    <a:lnTo>
                      <a:pt x="54" y="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0" name="Freeform 186"/>
              <p:cNvSpPr>
                <a:spLocks/>
              </p:cNvSpPr>
              <p:nvPr/>
            </p:nvSpPr>
            <p:spPr bwMode="auto">
              <a:xfrm>
                <a:off x="321" y="1024"/>
                <a:ext cx="27" cy="33"/>
              </a:xfrm>
              <a:custGeom>
                <a:avLst/>
                <a:gdLst>
                  <a:gd name="T0" fmla="*/ 53 w 53"/>
                  <a:gd name="T1" fmla="*/ 0 h 64"/>
                  <a:gd name="T2" fmla="*/ 47 w 53"/>
                  <a:gd name="T3" fmla="*/ 6 h 64"/>
                  <a:gd name="T4" fmla="*/ 36 w 53"/>
                  <a:gd name="T5" fmla="*/ 15 h 64"/>
                  <a:gd name="T6" fmla="*/ 26 w 53"/>
                  <a:gd name="T7" fmla="*/ 26 h 64"/>
                  <a:gd name="T8" fmla="*/ 15 w 53"/>
                  <a:gd name="T9" fmla="*/ 37 h 64"/>
                  <a:gd name="T10" fmla="*/ 6 w 53"/>
                  <a:gd name="T11" fmla="*/ 48 h 64"/>
                  <a:gd name="T12" fmla="*/ 1 w 53"/>
                  <a:gd name="T13" fmla="*/ 57 h 64"/>
                  <a:gd name="T14" fmla="*/ 0 w 53"/>
                  <a:gd name="T15" fmla="*/ 63 h 64"/>
                  <a:gd name="T16" fmla="*/ 5 w 53"/>
                  <a:gd name="T17" fmla="*/ 64 h 64"/>
                  <a:gd name="T18" fmla="*/ 13 w 53"/>
                  <a:gd name="T19" fmla="*/ 61 h 64"/>
                  <a:gd name="T20" fmla="*/ 20 w 53"/>
                  <a:gd name="T21" fmla="*/ 53 h 64"/>
                  <a:gd name="T22" fmla="*/ 28 w 53"/>
                  <a:gd name="T23" fmla="*/ 45 h 64"/>
                  <a:gd name="T24" fmla="*/ 35 w 53"/>
                  <a:gd name="T25" fmla="*/ 33 h 64"/>
                  <a:gd name="T26" fmla="*/ 40 w 53"/>
                  <a:gd name="T27" fmla="*/ 22 h 64"/>
                  <a:gd name="T28" fmla="*/ 45 w 53"/>
                  <a:gd name="T29" fmla="*/ 12 h 64"/>
                  <a:gd name="T30" fmla="*/ 49 w 53"/>
                  <a:gd name="T31" fmla="*/ 4 h 64"/>
                  <a:gd name="T32" fmla="*/ 53 w 53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4"/>
                  <a:gd name="T53" fmla="*/ 53 w 5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4">
                    <a:moveTo>
                      <a:pt x="53" y="0"/>
                    </a:moveTo>
                    <a:lnTo>
                      <a:pt x="47" y="6"/>
                    </a:lnTo>
                    <a:lnTo>
                      <a:pt x="36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6" y="48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4"/>
                    </a:lnTo>
                    <a:lnTo>
                      <a:pt x="13" y="61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5" y="33"/>
                    </a:lnTo>
                    <a:lnTo>
                      <a:pt x="40" y="22"/>
                    </a:lnTo>
                    <a:lnTo>
                      <a:pt x="45" y="12"/>
                    </a:lnTo>
                    <a:lnTo>
                      <a:pt x="49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1" name="Freeform 187"/>
              <p:cNvSpPr>
                <a:spLocks/>
              </p:cNvSpPr>
              <p:nvPr/>
            </p:nvSpPr>
            <p:spPr bwMode="auto">
              <a:xfrm>
                <a:off x="353" y="1022"/>
                <a:ext cx="14" cy="28"/>
              </a:xfrm>
              <a:custGeom>
                <a:avLst/>
                <a:gdLst>
                  <a:gd name="T0" fmla="*/ 29 w 29"/>
                  <a:gd name="T1" fmla="*/ 0 h 56"/>
                  <a:gd name="T2" fmla="*/ 22 w 29"/>
                  <a:gd name="T3" fmla="*/ 7 h 56"/>
                  <a:gd name="T4" fmla="*/ 15 w 29"/>
                  <a:gd name="T5" fmla="*/ 15 h 56"/>
                  <a:gd name="T6" fmla="*/ 9 w 29"/>
                  <a:gd name="T7" fmla="*/ 25 h 56"/>
                  <a:gd name="T8" fmla="*/ 5 w 29"/>
                  <a:gd name="T9" fmla="*/ 35 h 56"/>
                  <a:gd name="T10" fmla="*/ 1 w 29"/>
                  <a:gd name="T11" fmla="*/ 43 h 56"/>
                  <a:gd name="T12" fmla="*/ 0 w 29"/>
                  <a:gd name="T13" fmla="*/ 50 h 56"/>
                  <a:gd name="T14" fmla="*/ 2 w 29"/>
                  <a:gd name="T15" fmla="*/ 55 h 56"/>
                  <a:gd name="T16" fmla="*/ 9 w 29"/>
                  <a:gd name="T17" fmla="*/ 56 h 56"/>
                  <a:gd name="T18" fmla="*/ 21 w 29"/>
                  <a:gd name="T19" fmla="*/ 49 h 56"/>
                  <a:gd name="T20" fmla="*/ 23 w 29"/>
                  <a:gd name="T21" fmla="*/ 31 h 56"/>
                  <a:gd name="T22" fmla="*/ 25 w 29"/>
                  <a:gd name="T23" fmla="*/ 13 h 56"/>
                  <a:gd name="T24" fmla="*/ 29 w 29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29" y="0"/>
                    </a:moveTo>
                    <a:lnTo>
                      <a:pt x="22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9" y="56"/>
                    </a:lnTo>
                    <a:lnTo>
                      <a:pt x="21" y="49"/>
                    </a:lnTo>
                    <a:lnTo>
                      <a:pt x="23" y="31"/>
                    </a:lnTo>
                    <a:lnTo>
                      <a:pt x="25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2" name="Freeform 188"/>
              <p:cNvSpPr>
                <a:spLocks/>
              </p:cNvSpPr>
              <p:nvPr/>
            </p:nvSpPr>
            <p:spPr bwMode="auto">
              <a:xfrm>
                <a:off x="376" y="1018"/>
                <a:ext cx="7" cy="25"/>
              </a:xfrm>
              <a:custGeom>
                <a:avLst/>
                <a:gdLst>
                  <a:gd name="T0" fmla="*/ 13 w 13"/>
                  <a:gd name="T1" fmla="*/ 0 h 48"/>
                  <a:gd name="T2" fmla="*/ 6 w 13"/>
                  <a:gd name="T3" fmla="*/ 12 h 48"/>
                  <a:gd name="T4" fmla="*/ 1 w 13"/>
                  <a:gd name="T5" fmla="*/ 29 h 48"/>
                  <a:gd name="T6" fmla="*/ 0 w 13"/>
                  <a:gd name="T7" fmla="*/ 43 h 48"/>
                  <a:gd name="T8" fmla="*/ 6 w 13"/>
                  <a:gd name="T9" fmla="*/ 48 h 48"/>
                  <a:gd name="T10" fmla="*/ 13 w 13"/>
                  <a:gd name="T11" fmla="*/ 42 h 48"/>
                  <a:gd name="T12" fmla="*/ 13 w 13"/>
                  <a:gd name="T13" fmla="*/ 29 h 48"/>
                  <a:gd name="T14" fmla="*/ 12 w 13"/>
                  <a:gd name="T15" fmla="*/ 14 h 48"/>
                  <a:gd name="T16" fmla="*/ 13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13" y="0"/>
                    </a:moveTo>
                    <a:lnTo>
                      <a:pt x="6" y="12"/>
                    </a:lnTo>
                    <a:lnTo>
                      <a:pt x="1" y="29"/>
                    </a:lnTo>
                    <a:lnTo>
                      <a:pt x="0" y="43"/>
                    </a:lnTo>
                    <a:lnTo>
                      <a:pt x="6" y="48"/>
                    </a:lnTo>
                    <a:lnTo>
                      <a:pt x="13" y="42"/>
                    </a:lnTo>
                    <a:lnTo>
                      <a:pt x="13" y="29"/>
                    </a:lnTo>
                    <a:lnTo>
                      <a:pt x="12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3" name="Freeform 189"/>
              <p:cNvSpPr>
                <a:spLocks/>
              </p:cNvSpPr>
              <p:nvPr/>
            </p:nvSpPr>
            <p:spPr bwMode="auto">
              <a:xfrm>
                <a:off x="393" y="1015"/>
                <a:ext cx="9" cy="23"/>
              </a:xfrm>
              <a:custGeom>
                <a:avLst/>
                <a:gdLst>
                  <a:gd name="T0" fmla="*/ 8 w 17"/>
                  <a:gd name="T1" fmla="*/ 0 h 48"/>
                  <a:gd name="T2" fmla="*/ 3 w 17"/>
                  <a:gd name="T3" fmla="*/ 11 h 48"/>
                  <a:gd name="T4" fmla="*/ 0 w 17"/>
                  <a:gd name="T5" fmla="*/ 27 h 48"/>
                  <a:gd name="T6" fmla="*/ 3 w 17"/>
                  <a:gd name="T7" fmla="*/ 41 h 48"/>
                  <a:gd name="T8" fmla="*/ 10 w 17"/>
                  <a:gd name="T9" fmla="*/ 48 h 48"/>
                  <a:gd name="T10" fmla="*/ 17 w 17"/>
                  <a:gd name="T11" fmla="*/ 43 h 48"/>
                  <a:gd name="T12" fmla="*/ 14 w 17"/>
                  <a:gd name="T13" fmla="*/ 31 h 48"/>
                  <a:gd name="T14" fmla="*/ 9 w 17"/>
                  <a:gd name="T15" fmla="*/ 15 h 48"/>
                  <a:gd name="T16" fmla="*/ 8 w 1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8"/>
                  <a:gd name="T29" fmla="*/ 17 w 1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8">
                    <a:moveTo>
                      <a:pt x="8" y="0"/>
                    </a:moveTo>
                    <a:lnTo>
                      <a:pt x="3" y="11"/>
                    </a:lnTo>
                    <a:lnTo>
                      <a:pt x="0" y="27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9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4" name="Freeform 190"/>
              <p:cNvSpPr>
                <a:spLocks/>
              </p:cNvSpPr>
              <p:nvPr/>
            </p:nvSpPr>
            <p:spPr bwMode="auto">
              <a:xfrm>
                <a:off x="408" y="1008"/>
                <a:ext cx="9" cy="23"/>
              </a:xfrm>
              <a:custGeom>
                <a:avLst/>
                <a:gdLst>
                  <a:gd name="T0" fmla="*/ 17 w 18"/>
                  <a:gd name="T1" fmla="*/ 0 h 46"/>
                  <a:gd name="T2" fmla="*/ 9 w 18"/>
                  <a:gd name="T3" fmla="*/ 7 h 46"/>
                  <a:gd name="T4" fmla="*/ 1 w 18"/>
                  <a:gd name="T5" fmla="*/ 21 h 46"/>
                  <a:gd name="T6" fmla="*/ 0 w 18"/>
                  <a:gd name="T7" fmla="*/ 37 h 46"/>
                  <a:gd name="T8" fmla="*/ 8 w 18"/>
                  <a:gd name="T9" fmla="*/ 46 h 46"/>
                  <a:gd name="T10" fmla="*/ 17 w 18"/>
                  <a:gd name="T11" fmla="*/ 43 h 46"/>
                  <a:gd name="T12" fmla="*/ 18 w 18"/>
                  <a:gd name="T13" fmla="*/ 30 h 46"/>
                  <a:gd name="T14" fmla="*/ 17 w 18"/>
                  <a:gd name="T15" fmla="*/ 13 h 46"/>
                  <a:gd name="T16" fmla="*/ 17 w 18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7" y="0"/>
                    </a:moveTo>
                    <a:lnTo>
                      <a:pt x="9" y="7"/>
                    </a:lnTo>
                    <a:lnTo>
                      <a:pt x="1" y="21"/>
                    </a:lnTo>
                    <a:lnTo>
                      <a:pt x="0" y="37"/>
                    </a:lnTo>
                    <a:lnTo>
                      <a:pt x="8" y="46"/>
                    </a:lnTo>
                    <a:lnTo>
                      <a:pt x="17" y="43"/>
                    </a:lnTo>
                    <a:lnTo>
                      <a:pt x="18" y="30"/>
                    </a:lnTo>
                    <a:lnTo>
                      <a:pt x="1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5" name="Freeform 191"/>
              <p:cNvSpPr>
                <a:spLocks/>
              </p:cNvSpPr>
              <p:nvPr/>
            </p:nvSpPr>
            <p:spPr bwMode="auto">
              <a:xfrm>
                <a:off x="419" y="1003"/>
                <a:ext cx="8" cy="25"/>
              </a:xfrm>
              <a:custGeom>
                <a:avLst/>
                <a:gdLst>
                  <a:gd name="T0" fmla="*/ 13 w 17"/>
                  <a:gd name="T1" fmla="*/ 0 h 50"/>
                  <a:gd name="T2" fmla="*/ 8 w 17"/>
                  <a:gd name="T3" fmla="*/ 10 h 50"/>
                  <a:gd name="T4" fmla="*/ 3 w 17"/>
                  <a:gd name="T5" fmla="*/ 24 h 50"/>
                  <a:gd name="T6" fmla="*/ 0 w 17"/>
                  <a:gd name="T7" fmla="*/ 39 h 50"/>
                  <a:gd name="T8" fmla="*/ 7 w 17"/>
                  <a:gd name="T9" fmla="*/ 50 h 50"/>
                  <a:gd name="T10" fmla="*/ 14 w 17"/>
                  <a:gd name="T11" fmla="*/ 47 h 50"/>
                  <a:gd name="T12" fmla="*/ 17 w 17"/>
                  <a:gd name="T13" fmla="*/ 31 h 50"/>
                  <a:gd name="T14" fmla="*/ 16 w 17"/>
                  <a:gd name="T15" fmla="*/ 12 h 50"/>
                  <a:gd name="T16" fmla="*/ 13 w 17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13" y="0"/>
                    </a:moveTo>
                    <a:lnTo>
                      <a:pt x="8" y="10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7" y="50"/>
                    </a:lnTo>
                    <a:lnTo>
                      <a:pt x="14" y="47"/>
                    </a:lnTo>
                    <a:lnTo>
                      <a:pt x="17" y="31"/>
                    </a:lnTo>
                    <a:lnTo>
                      <a:pt x="16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6" name="Freeform 192"/>
              <p:cNvSpPr>
                <a:spLocks/>
              </p:cNvSpPr>
              <p:nvPr/>
            </p:nvSpPr>
            <p:spPr bwMode="auto">
              <a:xfrm>
                <a:off x="205" y="1030"/>
                <a:ext cx="48" cy="25"/>
              </a:xfrm>
              <a:custGeom>
                <a:avLst/>
                <a:gdLst>
                  <a:gd name="T0" fmla="*/ 2 w 97"/>
                  <a:gd name="T1" fmla="*/ 51 h 51"/>
                  <a:gd name="T2" fmla="*/ 8 w 97"/>
                  <a:gd name="T3" fmla="*/ 49 h 51"/>
                  <a:gd name="T4" fmla="*/ 17 w 97"/>
                  <a:gd name="T5" fmla="*/ 43 h 51"/>
                  <a:gd name="T6" fmla="*/ 27 w 97"/>
                  <a:gd name="T7" fmla="*/ 36 h 51"/>
                  <a:gd name="T8" fmla="*/ 42 w 97"/>
                  <a:gd name="T9" fmla="*/ 27 h 51"/>
                  <a:gd name="T10" fmla="*/ 56 w 97"/>
                  <a:gd name="T11" fmla="*/ 18 h 51"/>
                  <a:gd name="T12" fmla="*/ 70 w 97"/>
                  <a:gd name="T13" fmla="*/ 9 h 51"/>
                  <a:gd name="T14" fmla="*/ 85 w 97"/>
                  <a:gd name="T15" fmla="*/ 4 h 51"/>
                  <a:gd name="T16" fmla="*/ 97 w 97"/>
                  <a:gd name="T17" fmla="*/ 0 h 51"/>
                  <a:gd name="T18" fmla="*/ 81 w 97"/>
                  <a:gd name="T19" fmla="*/ 4 h 51"/>
                  <a:gd name="T20" fmla="*/ 64 w 97"/>
                  <a:gd name="T21" fmla="*/ 9 h 51"/>
                  <a:gd name="T22" fmla="*/ 46 w 97"/>
                  <a:gd name="T23" fmla="*/ 16 h 51"/>
                  <a:gd name="T24" fmla="*/ 29 w 97"/>
                  <a:gd name="T25" fmla="*/ 24 h 51"/>
                  <a:gd name="T26" fmla="*/ 14 w 97"/>
                  <a:gd name="T27" fmla="*/ 33 h 51"/>
                  <a:gd name="T28" fmla="*/ 4 w 97"/>
                  <a:gd name="T29" fmla="*/ 40 h 51"/>
                  <a:gd name="T30" fmla="*/ 0 w 97"/>
                  <a:gd name="T31" fmla="*/ 47 h 51"/>
                  <a:gd name="T32" fmla="*/ 2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2" y="51"/>
                    </a:moveTo>
                    <a:lnTo>
                      <a:pt x="8" y="49"/>
                    </a:lnTo>
                    <a:lnTo>
                      <a:pt x="17" y="43"/>
                    </a:lnTo>
                    <a:lnTo>
                      <a:pt x="27" y="36"/>
                    </a:lnTo>
                    <a:lnTo>
                      <a:pt x="42" y="27"/>
                    </a:lnTo>
                    <a:lnTo>
                      <a:pt x="56" y="18"/>
                    </a:lnTo>
                    <a:lnTo>
                      <a:pt x="70" y="9"/>
                    </a:lnTo>
                    <a:lnTo>
                      <a:pt x="85" y="4"/>
                    </a:lnTo>
                    <a:lnTo>
                      <a:pt x="97" y="0"/>
                    </a:lnTo>
                    <a:lnTo>
                      <a:pt x="81" y="4"/>
                    </a:lnTo>
                    <a:lnTo>
                      <a:pt x="64" y="9"/>
                    </a:lnTo>
                    <a:lnTo>
                      <a:pt x="46" y="16"/>
                    </a:lnTo>
                    <a:lnTo>
                      <a:pt x="29" y="24"/>
                    </a:lnTo>
                    <a:lnTo>
                      <a:pt x="14" y="33"/>
                    </a:lnTo>
                    <a:lnTo>
                      <a:pt x="4" y="40"/>
                    </a:lnTo>
                    <a:lnTo>
                      <a:pt x="0" y="47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7" name="Freeform 193"/>
              <p:cNvSpPr>
                <a:spLocks/>
              </p:cNvSpPr>
              <p:nvPr/>
            </p:nvSpPr>
            <p:spPr bwMode="auto">
              <a:xfrm>
                <a:off x="197" y="1028"/>
                <a:ext cx="35" cy="16"/>
              </a:xfrm>
              <a:custGeom>
                <a:avLst/>
                <a:gdLst>
                  <a:gd name="T0" fmla="*/ 71 w 71"/>
                  <a:gd name="T1" fmla="*/ 0 h 32"/>
                  <a:gd name="T2" fmla="*/ 62 w 71"/>
                  <a:gd name="T3" fmla="*/ 3 h 32"/>
                  <a:gd name="T4" fmla="*/ 50 w 71"/>
                  <a:gd name="T5" fmla="*/ 8 h 32"/>
                  <a:gd name="T6" fmla="*/ 37 w 71"/>
                  <a:gd name="T7" fmla="*/ 13 h 32"/>
                  <a:gd name="T8" fmla="*/ 25 w 71"/>
                  <a:gd name="T9" fmla="*/ 17 h 32"/>
                  <a:gd name="T10" fmla="*/ 13 w 71"/>
                  <a:gd name="T11" fmla="*/ 23 h 32"/>
                  <a:gd name="T12" fmla="*/ 5 w 71"/>
                  <a:gd name="T13" fmla="*/ 27 h 32"/>
                  <a:gd name="T14" fmla="*/ 0 w 71"/>
                  <a:gd name="T15" fmla="*/ 30 h 32"/>
                  <a:gd name="T16" fmla="*/ 1 w 71"/>
                  <a:gd name="T17" fmla="*/ 32 h 32"/>
                  <a:gd name="T18" fmla="*/ 7 w 71"/>
                  <a:gd name="T19" fmla="*/ 32 h 32"/>
                  <a:gd name="T20" fmla="*/ 14 w 71"/>
                  <a:gd name="T21" fmla="*/ 29 h 32"/>
                  <a:gd name="T22" fmla="*/ 25 w 71"/>
                  <a:gd name="T23" fmla="*/ 25 h 32"/>
                  <a:gd name="T24" fmla="*/ 35 w 71"/>
                  <a:gd name="T25" fmla="*/ 19 h 32"/>
                  <a:gd name="T26" fmla="*/ 47 w 71"/>
                  <a:gd name="T27" fmla="*/ 13 h 32"/>
                  <a:gd name="T28" fmla="*/ 56 w 71"/>
                  <a:gd name="T29" fmla="*/ 8 h 32"/>
                  <a:gd name="T30" fmla="*/ 66 w 71"/>
                  <a:gd name="T31" fmla="*/ 3 h 32"/>
                  <a:gd name="T32" fmla="*/ 71 w 71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2"/>
                  <a:gd name="T53" fmla="*/ 71 w 71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2">
                    <a:moveTo>
                      <a:pt x="71" y="0"/>
                    </a:moveTo>
                    <a:lnTo>
                      <a:pt x="62" y="3"/>
                    </a:lnTo>
                    <a:lnTo>
                      <a:pt x="50" y="8"/>
                    </a:lnTo>
                    <a:lnTo>
                      <a:pt x="37" y="13"/>
                    </a:lnTo>
                    <a:lnTo>
                      <a:pt x="25" y="17"/>
                    </a:lnTo>
                    <a:lnTo>
                      <a:pt x="13" y="23"/>
                    </a:lnTo>
                    <a:lnTo>
                      <a:pt x="5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14" y="29"/>
                    </a:lnTo>
                    <a:lnTo>
                      <a:pt x="25" y="25"/>
                    </a:lnTo>
                    <a:lnTo>
                      <a:pt x="35" y="19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8" name="Freeform 194"/>
              <p:cNvSpPr>
                <a:spLocks/>
              </p:cNvSpPr>
              <p:nvPr/>
            </p:nvSpPr>
            <p:spPr bwMode="auto">
              <a:xfrm>
                <a:off x="327" y="912"/>
                <a:ext cx="189" cy="43"/>
              </a:xfrm>
              <a:custGeom>
                <a:avLst/>
                <a:gdLst>
                  <a:gd name="T0" fmla="*/ 375 w 377"/>
                  <a:gd name="T1" fmla="*/ 72 h 85"/>
                  <a:gd name="T2" fmla="*/ 377 w 377"/>
                  <a:gd name="T3" fmla="*/ 75 h 85"/>
                  <a:gd name="T4" fmla="*/ 375 w 377"/>
                  <a:gd name="T5" fmla="*/ 78 h 85"/>
                  <a:gd name="T6" fmla="*/ 374 w 377"/>
                  <a:gd name="T7" fmla="*/ 81 h 85"/>
                  <a:gd name="T8" fmla="*/ 374 w 377"/>
                  <a:gd name="T9" fmla="*/ 85 h 85"/>
                  <a:gd name="T10" fmla="*/ 352 w 377"/>
                  <a:gd name="T11" fmla="*/ 68 h 85"/>
                  <a:gd name="T12" fmla="*/ 328 w 377"/>
                  <a:gd name="T13" fmla="*/ 52 h 85"/>
                  <a:gd name="T14" fmla="*/ 303 w 377"/>
                  <a:gd name="T15" fmla="*/ 40 h 85"/>
                  <a:gd name="T16" fmla="*/ 279 w 377"/>
                  <a:gd name="T17" fmla="*/ 30 h 85"/>
                  <a:gd name="T18" fmla="*/ 252 w 377"/>
                  <a:gd name="T19" fmla="*/ 22 h 85"/>
                  <a:gd name="T20" fmla="*/ 226 w 377"/>
                  <a:gd name="T21" fmla="*/ 17 h 85"/>
                  <a:gd name="T22" fmla="*/ 201 w 377"/>
                  <a:gd name="T23" fmla="*/ 13 h 85"/>
                  <a:gd name="T24" fmla="*/ 175 w 377"/>
                  <a:gd name="T25" fmla="*/ 10 h 85"/>
                  <a:gd name="T26" fmla="*/ 150 w 377"/>
                  <a:gd name="T27" fmla="*/ 9 h 85"/>
                  <a:gd name="T28" fmla="*/ 125 w 377"/>
                  <a:gd name="T29" fmla="*/ 9 h 85"/>
                  <a:gd name="T30" fmla="*/ 100 w 377"/>
                  <a:gd name="T31" fmla="*/ 10 h 85"/>
                  <a:gd name="T32" fmla="*/ 78 w 377"/>
                  <a:gd name="T33" fmla="*/ 13 h 85"/>
                  <a:gd name="T34" fmla="*/ 56 w 377"/>
                  <a:gd name="T35" fmla="*/ 15 h 85"/>
                  <a:gd name="T36" fmla="*/ 36 w 377"/>
                  <a:gd name="T37" fmla="*/ 17 h 85"/>
                  <a:gd name="T38" fmla="*/ 17 w 377"/>
                  <a:gd name="T39" fmla="*/ 19 h 85"/>
                  <a:gd name="T40" fmla="*/ 0 w 377"/>
                  <a:gd name="T41" fmla="*/ 21 h 85"/>
                  <a:gd name="T42" fmla="*/ 11 w 377"/>
                  <a:gd name="T43" fmla="*/ 15 h 85"/>
                  <a:gd name="T44" fmla="*/ 28 w 377"/>
                  <a:gd name="T45" fmla="*/ 9 h 85"/>
                  <a:gd name="T46" fmla="*/ 49 w 377"/>
                  <a:gd name="T47" fmla="*/ 5 h 85"/>
                  <a:gd name="T48" fmla="*/ 72 w 377"/>
                  <a:gd name="T49" fmla="*/ 3 h 85"/>
                  <a:gd name="T50" fmla="*/ 98 w 377"/>
                  <a:gd name="T51" fmla="*/ 1 h 85"/>
                  <a:gd name="T52" fmla="*/ 125 w 377"/>
                  <a:gd name="T53" fmla="*/ 0 h 85"/>
                  <a:gd name="T54" fmla="*/ 154 w 377"/>
                  <a:gd name="T55" fmla="*/ 1 h 85"/>
                  <a:gd name="T56" fmla="*/ 184 w 377"/>
                  <a:gd name="T57" fmla="*/ 2 h 85"/>
                  <a:gd name="T58" fmla="*/ 214 w 377"/>
                  <a:gd name="T59" fmla="*/ 5 h 85"/>
                  <a:gd name="T60" fmla="*/ 243 w 377"/>
                  <a:gd name="T61" fmla="*/ 10 h 85"/>
                  <a:gd name="T62" fmla="*/ 271 w 377"/>
                  <a:gd name="T63" fmla="*/ 16 h 85"/>
                  <a:gd name="T64" fmla="*/ 298 w 377"/>
                  <a:gd name="T65" fmla="*/ 24 h 85"/>
                  <a:gd name="T66" fmla="*/ 322 w 377"/>
                  <a:gd name="T67" fmla="*/ 33 h 85"/>
                  <a:gd name="T68" fmla="*/ 344 w 377"/>
                  <a:gd name="T69" fmla="*/ 45 h 85"/>
                  <a:gd name="T70" fmla="*/ 361 w 377"/>
                  <a:gd name="T71" fmla="*/ 57 h 85"/>
                  <a:gd name="T72" fmla="*/ 375 w 377"/>
                  <a:gd name="T73" fmla="*/ 72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85"/>
                  <a:gd name="T113" fmla="*/ 377 w 377"/>
                  <a:gd name="T114" fmla="*/ 85 h 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85">
                    <a:moveTo>
                      <a:pt x="375" y="72"/>
                    </a:moveTo>
                    <a:lnTo>
                      <a:pt x="377" y="75"/>
                    </a:lnTo>
                    <a:lnTo>
                      <a:pt x="375" y="78"/>
                    </a:lnTo>
                    <a:lnTo>
                      <a:pt x="374" y="81"/>
                    </a:lnTo>
                    <a:lnTo>
                      <a:pt x="374" y="85"/>
                    </a:lnTo>
                    <a:lnTo>
                      <a:pt x="352" y="68"/>
                    </a:lnTo>
                    <a:lnTo>
                      <a:pt x="328" y="52"/>
                    </a:lnTo>
                    <a:lnTo>
                      <a:pt x="303" y="40"/>
                    </a:lnTo>
                    <a:lnTo>
                      <a:pt x="279" y="30"/>
                    </a:lnTo>
                    <a:lnTo>
                      <a:pt x="252" y="22"/>
                    </a:lnTo>
                    <a:lnTo>
                      <a:pt x="226" y="17"/>
                    </a:lnTo>
                    <a:lnTo>
                      <a:pt x="201" y="13"/>
                    </a:lnTo>
                    <a:lnTo>
                      <a:pt x="175" y="10"/>
                    </a:lnTo>
                    <a:lnTo>
                      <a:pt x="150" y="9"/>
                    </a:lnTo>
                    <a:lnTo>
                      <a:pt x="125" y="9"/>
                    </a:lnTo>
                    <a:lnTo>
                      <a:pt x="100" y="10"/>
                    </a:lnTo>
                    <a:lnTo>
                      <a:pt x="78" y="13"/>
                    </a:lnTo>
                    <a:lnTo>
                      <a:pt x="56" y="15"/>
                    </a:lnTo>
                    <a:lnTo>
                      <a:pt x="36" y="17"/>
                    </a:lnTo>
                    <a:lnTo>
                      <a:pt x="17" y="19"/>
                    </a:lnTo>
                    <a:lnTo>
                      <a:pt x="0" y="21"/>
                    </a:lnTo>
                    <a:lnTo>
                      <a:pt x="11" y="15"/>
                    </a:lnTo>
                    <a:lnTo>
                      <a:pt x="28" y="9"/>
                    </a:lnTo>
                    <a:lnTo>
                      <a:pt x="49" y="5"/>
                    </a:lnTo>
                    <a:lnTo>
                      <a:pt x="72" y="3"/>
                    </a:lnTo>
                    <a:lnTo>
                      <a:pt x="98" y="1"/>
                    </a:lnTo>
                    <a:lnTo>
                      <a:pt x="125" y="0"/>
                    </a:lnTo>
                    <a:lnTo>
                      <a:pt x="154" y="1"/>
                    </a:lnTo>
                    <a:lnTo>
                      <a:pt x="184" y="2"/>
                    </a:lnTo>
                    <a:lnTo>
                      <a:pt x="214" y="5"/>
                    </a:lnTo>
                    <a:lnTo>
                      <a:pt x="243" y="10"/>
                    </a:lnTo>
                    <a:lnTo>
                      <a:pt x="271" y="16"/>
                    </a:lnTo>
                    <a:lnTo>
                      <a:pt x="298" y="24"/>
                    </a:lnTo>
                    <a:lnTo>
                      <a:pt x="322" y="33"/>
                    </a:lnTo>
                    <a:lnTo>
                      <a:pt x="344" y="45"/>
                    </a:lnTo>
                    <a:lnTo>
                      <a:pt x="361" y="57"/>
                    </a:lnTo>
                    <a:lnTo>
                      <a:pt x="375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79" name="Freeform 195"/>
              <p:cNvSpPr>
                <a:spLocks/>
              </p:cNvSpPr>
              <p:nvPr/>
            </p:nvSpPr>
            <p:spPr bwMode="auto">
              <a:xfrm>
                <a:off x="333" y="917"/>
                <a:ext cx="24" cy="31"/>
              </a:xfrm>
              <a:custGeom>
                <a:avLst/>
                <a:gdLst>
                  <a:gd name="T0" fmla="*/ 50 w 50"/>
                  <a:gd name="T1" fmla="*/ 0 h 63"/>
                  <a:gd name="T2" fmla="*/ 41 w 50"/>
                  <a:gd name="T3" fmla="*/ 7 h 63"/>
                  <a:gd name="T4" fmla="*/ 30 w 50"/>
                  <a:gd name="T5" fmla="*/ 14 h 63"/>
                  <a:gd name="T6" fmla="*/ 21 w 50"/>
                  <a:gd name="T7" fmla="*/ 24 h 63"/>
                  <a:gd name="T8" fmla="*/ 12 w 50"/>
                  <a:gd name="T9" fmla="*/ 35 h 63"/>
                  <a:gd name="T10" fmla="*/ 5 w 50"/>
                  <a:gd name="T11" fmla="*/ 44 h 63"/>
                  <a:gd name="T12" fmla="*/ 1 w 50"/>
                  <a:gd name="T13" fmla="*/ 53 h 63"/>
                  <a:gd name="T14" fmla="*/ 0 w 50"/>
                  <a:gd name="T15" fmla="*/ 60 h 63"/>
                  <a:gd name="T16" fmla="*/ 1 w 50"/>
                  <a:gd name="T17" fmla="*/ 63 h 63"/>
                  <a:gd name="T18" fmla="*/ 5 w 50"/>
                  <a:gd name="T19" fmla="*/ 62 h 63"/>
                  <a:gd name="T20" fmla="*/ 11 w 50"/>
                  <a:gd name="T21" fmla="*/ 57 h 63"/>
                  <a:gd name="T22" fmla="*/ 16 w 50"/>
                  <a:gd name="T23" fmla="*/ 50 h 63"/>
                  <a:gd name="T24" fmla="*/ 21 w 50"/>
                  <a:gd name="T25" fmla="*/ 41 h 63"/>
                  <a:gd name="T26" fmla="*/ 28 w 50"/>
                  <a:gd name="T27" fmla="*/ 30 h 63"/>
                  <a:gd name="T28" fmla="*/ 34 w 50"/>
                  <a:gd name="T29" fmla="*/ 20 h 63"/>
                  <a:gd name="T30" fmla="*/ 42 w 50"/>
                  <a:gd name="T31" fmla="*/ 9 h 63"/>
                  <a:gd name="T32" fmla="*/ 50 w 50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3"/>
                  <a:gd name="T53" fmla="*/ 50 w 50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3">
                    <a:moveTo>
                      <a:pt x="50" y="0"/>
                    </a:moveTo>
                    <a:lnTo>
                      <a:pt x="41" y="7"/>
                    </a:lnTo>
                    <a:lnTo>
                      <a:pt x="30" y="14"/>
                    </a:lnTo>
                    <a:lnTo>
                      <a:pt x="21" y="24"/>
                    </a:lnTo>
                    <a:lnTo>
                      <a:pt x="12" y="35"/>
                    </a:lnTo>
                    <a:lnTo>
                      <a:pt x="5" y="44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5" y="62"/>
                    </a:lnTo>
                    <a:lnTo>
                      <a:pt x="11" y="57"/>
                    </a:lnTo>
                    <a:lnTo>
                      <a:pt x="16" y="50"/>
                    </a:lnTo>
                    <a:lnTo>
                      <a:pt x="21" y="41"/>
                    </a:lnTo>
                    <a:lnTo>
                      <a:pt x="28" y="30"/>
                    </a:lnTo>
                    <a:lnTo>
                      <a:pt x="34" y="20"/>
                    </a:lnTo>
                    <a:lnTo>
                      <a:pt x="42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0" name="Freeform 196"/>
              <p:cNvSpPr>
                <a:spLocks/>
              </p:cNvSpPr>
              <p:nvPr/>
            </p:nvSpPr>
            <p:spPr bwMode="auto">
              <a:xfrm>
                <a:off x="338" y="916"/>
                <a:ext cx="38" cy="36"/>
              </a:xfrm>
              <a:custGeom>
                <a:avLst/>
                <a:gdLst>
                  <a:gd name="T0" fmla="*/ 1 w 75"/>
                  <a:gd name="T1" fmla="*/ 73 h 73"/>
                  <a:gd name="T2" fmla="*/ 0 w 75"/>
                  <a:gd name="T3" fmla="*/ 70 h 73"/>
                  <a:gd name="T4" fmla="*/ 4 w 75"/>
                  <a:gd name="T5" fmla="*/ 62 h 73"/>
                  <a:gd name="T6" fmla="*/ 10 w 75"/>
                  <a:gd name="T7" fmla="*/ 52 h 73"/>
                  <a:gd name="T8" fmla="*/ 20 w 75"/>
                  <a:gd name="T9" fmla="*/ 39 h 73"/>
                  <a:gd name="T10" fmla="*/ 31 w 75"/>
                  <a:gd name="T11" fmla="*/ 27 h 73"/>
                  <a:gd name="T12" fmla="*/ 44 w 75"/>
                  <a:gd name="T13" fmla="*/ 15 h 73"/>
                  <a:gd name="T14" fmla="*/ 59 w 75"/>
                  <a:gd name="T15" fmla="*/ 6 h 73"/>
                  <a:gd name="T16" fmla="*/ 75 w 75"/>
                  <a:gd name="T17" fmla="*/ 0 h 73"/>
                  <a:gd name="T18" fmla="*/ 65 w 75"/>
                  <a:gd name="T19" fmla="*/ 8 h 73"/>
                  <a:gd name="T20" fmla="*/ 56 w 75"/>
                  <a:gd name="T21" fmla="*/ 20 h 73"/>
                  <a:gd name="T22" fmla="*/ 44 w 75"/>
                  <a:gd name="T23" fmla="*/ 31 h 73"/>
                  <a:gd name="T24" fmla="*/ 33 w 75"/>
                  <a:gd name="T25" fmla="*/ 44 h 73"/>
                  <a:gd name="T26" fmla="*/ 22 w 75"/>
                  <a:gd name="T27" fmla="*/ 56 h 73"/>
                  <a:gd name="T28" fmla="*/ 13 w 75"/>
                  <a:gd name="T29" fmla="*/ 66 h 73"/>
                  <a:gd name="T30" fmla="*/ 5 w 75"/>
                  <a:gd name="T31" fmla="*/ 72 h 73"/>
                  <a:gd name="T32" fmla="*/ 1 w 75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73"/>
                  <a:gd name="T53" fmla="*/ 75 w 7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73">
                    <a:moveTo>
                      <a:pt x="1" y="73"/>
                    </a:moveTo>
                    <a:lnTo>
                      <a:pt x="0" y="70"/>
                    </a:lnTo>
                    <a:lnTo>
                      <a:pt x="4" y="62"/>
                    </a:lnTo>
                    <a:lnTo>
                      <a:pt x="10" y="52"/>
                    </a:lnTo>
                    <a:lnTo>
                      <a:pt x="20" y="39"/>
                    </a:lnTo>
                    <a:lnTo>
                      <a:pt x="31" y="27"/>
                    </a:lnTo>
                    <a:lnTo>
                      <a:pt x="44" y="15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5" y="8"/>
                    </a:lnTo>
                    <a:lnTo>
                      <a:pt x="56" y="20"/>
                    </a:lnTo>
                    <a:lnTo>
                      <a:pt x="44" y="31"/>
                    </a:lnTo>
                    <a:lnTo>
                      <a:pt x="33" y="44"/>
                    </a:lnTo>
                    <a:lnTo>
                      <a:pt x="22" y="56"/>
                    </a:lnTo>
                    <a:lnTo>
                      <a:pt x="13" y="66"/>
                    </a:lnTo>
                    <a:lnTo>
                      <a:pt x="5" y="72"/>
                    </a:lnTo>
                    <a:lnTo>
                      <a:pt x="1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1" name="Freeform 197"/>
              <p:cNvSpPr>
                <a:spLocks/>
              </p:cNvSpPr>
              <p:nvPr/>
            </p:nvSpPr>
            <p:spPr bwMode="auto">
              <a:xfrm>
                <a:off x="363" y="914"/>
                <a:ext cx="48" cy="44"/>
              </a:xfrm>
              <a:custGeom>
                <a:avLst/>
                <a:gdLst>
                  <a:gd name="T0" fmla="*/ 1 w 95"/>
                  <a:gd name="T1" fmla="*/ 86 h 86"/>
                  <a:gd name="T2" fmla="*/ 0 w 95"/>
                  <a:gd name="T3" fmla="*/ 82 h 86"/>
                  <a:gd name="T4" fmla="*/ 5 w 95"/>
                  <a:gd name="T5" fmla="*/ 72 h 86"/>
                  <a:gd name="T6" fmla="*/ 15 w 95"/>
                  <a:gd name="T7" fmla="*/ 59 h 86"/>
                  <a:gd name="T8" fmla="*/ 28 w 95"/>
                  <a:gd name="T9" fmla="*/ 45 h 86"/>
                  <a:gd name="T10" fmla="*/ 44 w 95"/>
                  <a:gd name="T11" fmla="*/ 30 h 86"/>
                  <a:gd name="T12" fmla="*/ 61 w 95"/>
                  <a:gd name="T13" fmla="*/ 17 h 86"/>
                  <a:gd name="T14" fmla="*/ 80 w 95"/>
                  <a:gd name="T15" fmla="*/ 6 h 86"/>
                  <a:gd name="T16" fmla="*/ 95 w 95"/>
                  <a:gd name="T17" fmla="*/ 0 h 86"/>
                  <a:gd name="T18" fmla="*/ 87 w 95"/>
                  <a:gd name="T19" fmla="*/ 6 h 86"/>
                  <a:gd name="T20" fmla="*/ 77 w 95"/>
                  <a:gd name="T21" fmla="*/ 18 h 86"/>
                  <a:gd name="T22" fmla="*/ 63 w 95"/>
                  <a:gd name="T23" fmla="*/ 32 h 86"/>
                  <a:gd name="T24" fmla="*/ 47 w 95"/>
                  <a:gd name="T25" fmla="*/ 48 h 86"/>
                  <a:gd name="T26" fmla="*/ 32 w 95"/>
                  <a:gd name="T27" fmla="*/ 64 h 86"/>
                  <a:gd name="T28" fmla="*/ 18 w 95"/>
                  <a:gd name="T29" fmla="*/ 76 h 86"/>
                  <a:gd name="T30" fmla="*/ 8 w 95"/>
                  <a:gd name="T31" fmla="*/ 84 h 86"/>
                  <a:gd name="T32" fmla="*/ 1 w 95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1" y="86"/>
                    </a:moveTo>
                    <a:lnTo>
                      <a:pt x="0" y="82"/>
                    </a:lnTo>
                    <a:lnTo>
                      <a:pt x="5" y="72"/>
                    </a:lnTo>
                    <a:lnTo>
                      <a:pt x="15" y="59"/>
                    </a:lnTo>
                    <a:lnTo>
                      <a:pt x="28" y="45"/>
                    </a:lnTo>
                    <a:lnTo>
                      <a:pt x="44" y="30"/>
                    </a:lnTo>
                    <a:lnTo>
                      <a:pt x="61" y="17"/>
                    </a:lnTo>
                    <a:lnTo>
                      <a:pt x="80" y="6"/>
                    </a:lnTo>
                    <a:lnTo>
                      <a:pt x="95" y="0"/>
                    </a:lnTo>
                    <a:lnTo>
                      <a:pt x="87" y="6"/>
                    </a:lnTo>
                    <a:lnTo>
                      <a:pt x="77" y="18"/>
                    </a:lnTo>
                    <a:lnTo>
                      <a:pt x="63" y="32"/>
                    </a:lnTo>
                    <a:lnTo>
                      <a:pt x="47" y="48"/>
                    </a:lnTo>
                    <a:lnTo>
                      <a:pt x="32" y="64"/>
                    </a:lnTo>
                    <a:lnTo>
                      <a:pt x="18" y="76"/>
                    </a:lnTo>
                    <a:lnTo>
                      <a:pt x="8" y="84"/>
                    </a:ln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2" name="Freeform 198"/>
              <p:cNvSpPr>
                <a:spLocks/>
              </p:cNvSpPr>
              <p:nvPr/>
            </p:nvSpPr>
            <p:spPr bwMode="auto">
              <a:xfrm>
                <a:off x="401" y="918"/>
                <a:ext cx="44" cy="47"/>
              </a:xfrm>
              <a:custGeom>
                <a:avLst/>
                <a:gdLst>
                  <a:gd name="T0" fmla="*/ 1 w 87"/>
                  <a:gd name="T1" fmla="*/ 95 h 95"/>
                  <a:gd name="T2" fmla="*/ 0 w 87"/>
                  <a:gd name="T3" fmla="*/ 89 h 95"/>
                  <a:gd name="T4" fmla="*/ 5 w 87"/>
                  <a:gd name="T5" fmla="*/ 78 h 95"/>
                  <a:gd name="T6" fmla="*/ 14 w 87"/>
                  <a:gd name="T7" fmla="*/ 64 h 95"/>
                  <a:gd name="T8" fmla="*/ 27 w 87"/>
                  <a:gd name="T9" fmla="*/ 48 h 95"/>
                  <a:gd name="T10" fmla="*/ 42 w 87"/>
                  <a:gd name="T11" fmla="*/ 32 h 95"/>
                  <a:gd name="T12" fmla="*/ 57 w 87"/>
                  <a:gd name="T13" fmla="*/ 18 h 95"/>
                  <a:gd name="T14" fmla="*/ 73 w 87"/>
                  <a:gd name="T15" fmla="*/ 7 h 95"/>
                  <a:gd name="T16" fmla="*/ 87 w 87"/>
                  <a:gd name="T17" fmla="*/ 0 h 95"/>
                  <a:gd name="T18" fmla="*/ 82 w 87"/>
                  <a:gd name="T19" fmla="*/ 8 h 95"/>
                  <a:gd name="T20" fmla="*/ 72 w 87"/>
                  <a:gd name="T21" fmla="*/ 20 h 95"/>
                  <a:gd name="T22" fmla="*/ 59 w 87"/>
                  <a:gd name="T23" fmla="*/ 36 h 95"/>
                  <a:gd name="T24" fmla="*/ 44 w 87"/>
                  <a:gd name="T25" fmla="*/ 53 h 95"/>
                  <a:gd name="T26" fmla="*/ 30 w 87"/>
                  <a:gd name="T27" fmla="*/ 69 h 95"/>
                  <a:gd name="T28" fmla="*/ 17 w 87"/>
                  <a:gd name="T29" fmla="*/ 83 h 95"/>
                  <a:gd name="T30" fmla="*/ 7 w 87"/>
                  <a:gd name="T31" fmla="*/ 93 h 95"/>
                  <a:gd name="T32" fmla="*/ 1 w 87"/>
                  <a:gd name="T33" fmla="*/ 95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95"/>
                  <a:gd name="T53" fmla="*/ 87 w 87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95">
                    <a:moveTo>
                      <a:pt x="1" y="95"/>
                    </a:moveTo>
                    <a:lnTo>
                      <a:pt x="0" y="89"/>
                    </a:lnTo>
                    <a:lnTo>
                      <a:pt x="5" y="78"/>
                    </a:lnTo>
                    <a:lnTo>
                      <a:pt x="14" y="64"/>
                    </a:lnTo>
                    <a:lnTo>
                      <a:pt x="27" y="48"/>
                    </a:lnTo>
                    <a:lnTo>
                      <a:pt x="42" y="32"/>
                    </a:lnTo>
                    <a:lnTo>
                      <a:pt x="57" y="18"/>
                    </a:lnTo>
                    <a:lnTo>
                      <a:pt x="73" y="7"/>
                    </a:lnTo>
                    <a:lnTo>
                      <a:pt x="87" y="0"/>
                    </a:lnTo>
                    <a:lnTo>
                      <a:pt x="82" y="8"/>
                    </a:lnTo>
                    <a:lnTo>
                      <a:pt x="72" y="20"/>
                    </a:lnTo>
                    <a:lnTo>
                      <a:pt x="59" y="36"/>
                    </a:lnTo>
                    <a:lnTo>
                      <a:pt x="44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7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3" name="Freeform 199"/>
              <p:cNvSpPr>
                <a:spLocks/>
              </p:cNvSpPr>
              <p:nvPr/>
            </p:nvSpPr>
            <p:spPr bwMode="auto">
              <a:xfrm>
                <a:off x="421" y="923"/>
                <a:ext cx="38" cy="43"/>
              </a:xfrm>
              <a:custGeom>
                <a:avLst/>
                <a:gdLst>
                  <a:gd name="T0" fmla="*/ 0 w 76"/>
                  <a:gd name="T1" fmla="*/ 86 h 86"/>
                  <a:gd name="T2" fmla="*/ 0 w 76"/>
                  <a:gd name="T3" fmla="*/ 82 h 86"/>
                  <a:gd name="T4" fmla="*/ 4 w 76"/>
                  <a:gd name="T5" fmla="*/ 72 h 86"/>
                  <a:gd name="T6" fmla="*/ 13 w 76"/>
                  <a:gd name="T7" fmla="*/ 58 h 86"/>
                  <a:gd name="T8" fmla="*/ 25 w 76"/>
                  <a:gd name="T9" fmla="*/ 43 h 86"/>
                  <a:gd name="T10" fmla="*/ 38 w 76"/>
                  <a:gd name="T11" fmla="*/ 28 h 86"/>
                  <a:gd name="T12" fmla="*/ 52 w 76"/>
                  <a:gd name="T13" fmla="*/ 14 h 86"/>
                  <a:gd name="T14" fmla="*/ 64 w 76"/>
                  <a:gd name="T15" fmla="*/ 5 h 86"/>
                  <a:gd name="T16" fmla="*/ 76 w 76"/>
                  <a:gd name="T17" fmla="*/ 0 h 86"/>
                  <a:gd name="T18" fmla="*/ 69 w 76"/>
                  <a:gd name="T19" fmla="*/ 8 h 86"/>
                  <a:gd name="T20" fmla="*/ 60 w 76"/>
                  <a:gd name="T21" fmla="*/ 21 h 86"/>
                  <a:gd name="T22" fmla="*/ 50 w 76"/>
                  <a:gd name="T23" fmla="*/ 36 h 86"/>
                  <a:gd name="T24" fmla="*/ 38 w 76"/>
                  <a:gd name="T25" fmla="*/ 51 h 86"/>
                  <a:gd name="T26" fmla="*/ 27 w 76"/>
                  <a:gd name="T27" fmla="*/ 66 h 86"/>
                  <a:gd name="T28" fmla="*/ 16 w 76"/>
                  <a:gd name="T29" fmla="*/ 78 h 86"/>
                  <a:gd name="T30" fmla="*/ 6 w 76"/>
                  <a:gd name="T31" fmla="*/ 85 h 86"/>
                  <a:gd name="T32" fmla="*/ 0 w 76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86"/>
                  <a:gd name="T53" fmla="*/ 76 w 7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86">
                    <a:moveTo>
                      <a:pt x="0" y="86"/>
                    </a:moveTo>
                    <a:lnTo>
                      <a:pt x="0" y="82"/>
                    </a:lnTo>
                    <a:lnTo>
                      <a:pt x="4" y="72"/>
                    </a:lnTo>
                    <a:lnTo>
                      <a:pt x="13" y="58"/>
                    </a:lnTo>
                    <a:lnTo>
                      <a:pt x="25" y="43"/>
                    </a:lnTo>
                    <a:lnTo>
                      <a:pt x="38" y="28"/>
                    </a:lnTo>
                    <a:lnTo>
                      <a:pt x="52" y="14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50" y="36"/>
                    </a:lnTo>
                    <a:lnTo>
                      <a:pt x="38" y="51"/>
                    </a:lnTo>
                    <a:lnTo>
                      <a:pt x="27" y="66"/>
                    </a:lnTo>
                    <a:lnTo>
                      <a:pt x="16" y="78"/>
                    </a:lnTo>
                    <a:lnTo>
                      <a:pt x="6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4" name="Freeform 200"/>
              <p:cNvSpPr>
                <a:spLocks/>
              </p:cNvSpPr>
              <p:nvPr/>
            </p:nvSpPr>
            <p:spPr bwMode="auto">
              <a:xfrm>
                <a:off x="454" y="930"/>
                <a:ext cx="32" cy="35"/>
              </a:xfrm>
              <a:custGeom>
                <a:avLst/>
                <a:gdLst>
                  <a:gd name="T0" fmla="*/ 2 w 65"/>
                  <a:gd name="T1" fmla="*/ 71 h 71"/>
                  <a:gd name="T2" fmla="*/ 0 w 65"/>
                  <a:gd name="T3" fmla="*/ 67 h 71"/>
                  <a:gd name="T4" fmla="*/ 2 w 65"/>
                  <a:gd name="T5" fmla="*/ 59 h 71"/>
                  <a:gd name="T6" fmla="*/ 7 w 65"/>
                  <a:gd name="T7" fmla="*/ 49 h 71"/>
                  <a:gd name="T8" fmla="*/ 16 w 65"/>
                  <a:gd name="T9" fmla="*/ 37 h 71"/>
                  <a:gd name="T10" fmla="*/ 25 w 65"/>
                  <a:gd name="T11" fmla="*/ 25 h 71"/>
                  <a:gd name="T12" fmla="*/ 37 w 65"/>
                  <a:gd name="T13" fmla="*/ 14 h 71"/>
                  <a:gd name="T14" fmla="*/ 50 w 65"/>
                  <a:gd name="T15" fmla="*/ 6 h 71"/>
                  <a:gd name="T16" fmla="*/ 65 w 65"/>
                  <a:gd name="T17" fmla="*/ 0 h 71"/>
                  <a:gd name="T18" fmla="*/ 58 w 65"/>
                  <a:gd name="T19" fmla="*/ 8 h 71"/>
                  <a:gd name="T20" fmla="*/ 50 w 65"/>
                  <a:gd name="T21" fmla="*/ 18 h 71"/>
                  <a:gd name="T22" fmla="*/ 41 w 65"/>
                  <a:gd name="T23" fmla="*/ 30 h 71"/>
                  <a:gd name="T24" fmla="*/ 32 w 65"/>
                  <a:gd name="T25" fmla="*/ 43 h 71"/>
                  <a:gd name="T26" fmla="*/ 21 w 65"/>
                  <a:gd name="T27" fmla="*/ 55 h 71"/>
                  <a:gd name="T28" fmla="*/ 13 w 65"/>
                  <a:gd name="T29" fmla="*/ 65 h 71"/>
                  <a:gd name="T30" fmla="*/ 7 w 65"/>
                  <a:gd name="T31" fmla="*/ 70 h 71"/>
                  <a:gd name="T32" fmla="*/ 2 w 65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1"/>
                  <a:gd name="T53" fmla="*/ 65 w 6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1">
                    <a:moveTo>
                      <a:pt x="2" y="71"/>
                    </a:moveTo>
                    <a:lnTo>
                      <a:pt x="0" y="67"/>
                    </a:lnTo>
                    <a:lnTo>
                      <a:pt x="2" y="59"/>
                    </a:lnTo>
                    <a:lnTo>
                      <a:pt x="7" y="49"/>
                    </a:lnTo>
                    <a:lnTo>
                      <a:pt x="16" y="37"/>
                    </a:lnTo>
                    <a:lnTo>
                      <a:pt x="25" y="25"/>
                    </a:lnTo>
                    <a:lnTo>
                      <a:pt x="37" y="14"/>
                    </a:lnTo>
                    <a:lnTo>
                      <a:pt x="50" y="6"/>
                    </a:lnTo>
                    <a:lnTo>
                      <a:pt x="65" y="0"/>
                    </a:lnTo>
                    <a:lnTo>
                      <a:pt x="58" y="8"/>
                    </a:lnTo>
                    <a:lnTo>
                      <a:pt x="50" y="18"/>
                    </a:lnTo>
                    <a:lnTo>
                      <a:pt x="41" y="30"/>
                    </a:lnTo>
                    <a:lnTo>
                      <a:pt x="32" y="43"/>
                    </a:lnTo>
                    <a:lnTo>
                      <a:pt x="21" y="55"/>
                    </a:lnTo>
                    <a:lnTo>
                      <a:pt x="13" y="65"/>
                    </a:lnTo>
                    <a:lnTo>
                      <a:pt x="7" y="70"/>
                    </a:lnTo>
                    <a:lnTo>
                      <a:pt x="2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5" name="Freeform 201"/>
              <p:cNvSpPr>
                <a:spLocks/>
              </p:cNvSpPr>
              <p:nvPr/>
            </p:nvSpPr>
            <p:spPr bwMode="auto">
              <a:xfrm>
                <a:off x="500" y="951"/>
                <a:ext cx="9" cy="21"/>
              </a:xfrm>
              <a:custGeom>
                <a:avLst/>
                <a:gdLst>
                  <a:gd name="T0" fmla="*/ 6 w 17"/>
                  <a:gd name="T1" fmla="*/ 43 h 43"/>
                  <a:gd name="T2" fmla="*/ 0 w 17"/>
                  <a:gd name="T3" fmla="*/ 36 h 43"/>
                  <a:gd name="T4" fmla="*/ 0 w 17"/>
                  <a:gd name="T5" fmla="*/ 22 h 43"/>
                  <a:gd name="T6" fmla="*/ 6 w 17"/>
                  <a:gd name="T7" fmla="*/ 7 h 43"/>
                  <a:gd name="T8" fmla="*/ 17 w 17"/>
                  <a:gd name="T9" fmla="*/ 0 h 43"/>
                  <a:gd name="T10" fmla="*/ 11 w 17"/>
                  <a:gd name="T11" fmla="*/ 12 h 43"/>
                  <a:gd name="T12" fmla="*/ 11 w 17"/>
                  <a:gd name="T13" fmla="*/ 28 h 43"/>
                  <a:gd name="T14" fmla="*/ 11 w 17"/>
                  <a:gd name="T15" fmla="*/ 41 h 43"/>
                  <a:gd name="T16" fmla="*/ 6 w 17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3"/>
                  <a:gd name="T29" fmla="*/ 17 w 17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3">
                    <a:moveTo>
                      <a:pt x="6" y="43"/>
                    </a:moveTo>
                    <a:lnTo>
                      <a:pt x="0" y="36"/>
                    </a:lnTo>
                    <a:lnTo>
                      <a:pt x="0" y="22"/>
                    </a:lnTo>
                    <a:lnTo>
                      <a:pt x="6" y="7"/>
                    </a:lnTo>
                    <a:lnTo>
                      <a:pt x="17" y="0"/>
                    </a:lnTo>
                    <a:lnTo>
                      <a:pt x="11" y="12"/>
                    </a:lnTo>
                    <a:lnTo>
                      <a:pt x="11" y="28"/>
                    </a:lnTo>
                    <a:lnTo>
                      <a:pt x="11" y="41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6" name="Freeform 202"/>
              <p:cNvSpPr>
                <a:spLocks/>
              </p:cNvSpPr>
              <p:nvPr/>
            </p:nvSpPr>
            <p:spPr bwMode="auto">
              <a:xfrm>
                <a:off x="353" y="914"/>
                <a:ext cx="42" cy="40"/>
              </a:xfrm>
              <a:custGeom>
                <a:avLst/>
                <a:gdLst>
                  <a:gd name="T0" fmla="*/ 1 w 85"/>
                  <a:gd name="T1" fmla="*/ 80 h 80"/>
                  <a:gd name="T2" fmla="*/ 0 w 85"/>
                  <a:gd name="T3" fmla="*/ 75 h 80"/>
                  <a:gd name="T4" fmla="*/ 4 w 85"/>
                  <a:gd name="T5" fmla="*/ 67 h 80"/>
                  <a:gd name="T6" fmla="*/ 11 w 85"/>
                  <a:gd name="T7" fmla="*/ 55 h 80"/>
                  <a:gd name="T8" fmla="*/ 23 w 85"/>
                  <a:gd name="T9" fmla="*/ 42 h 80"/>
                  <a:gd name="T10" fmla="*/ 38 w 85"/>
                  <a:gd name="T11" fmla="*/ 28 h 80"/>
                  <a:gd name="T12" fmla="*/ 53 w 85"/>
                  <a:gd name="T13" fmla="*/ 16 h 80"/>
                  <a:gd name="T14" fmla="*/ 69 w 85"/>
                  <a:gd name="T15" fmla="*/ 6 h 80"/>
                  <a:gd name="T16" fmla="*/ 85 w 85"/>
                  <a:gd name="T17" fmla="*/ 0 h 80"/>
                  <a:gd name="T18" fmla="*/ 78 w 85"/>
                  <a:gd name="T19" fmla="*/ 6 h 80"/>
                  <a:gd name="T20" fmla="*/ 68 w 85"/>
                  <a:gd name="T21" fmla="*/ 17 h 80"/>
                  <a:gd name="T22" fmla="*/ 56 w 85"/>
                  <a:gd name="T23" fmla="*/ 31 h 80"/>
                  <a:gd name="T24" fmla="*/ 43 w 85"/>
                  <a:gd name="T25" fmla="*/ 45 h 80"/>
                  <a:gd name="T26" fmla="*/ 30 w 85"/>
                  <a:gd name="T27" fmla="*/ 59 h 80"/>
                  <a:gd name="T28" fmla="*/ 17 w 85"/>
                  <a:gd name="T29" fmla="*/ 71 h 80"/>
                  <a:gd name="T30" fmla="*/ 8 w 85"/>
                  <a:gd name="T31" fmla="*/ 78 h 80"/>
                  <a:gd name="T32" fmla="*/ 1 w 85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80"/>
                  <a:gd name="T53" fmla="*/ 85 w 85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80">
                    <a:moveTo>
                      <a:pt x="1" y="80"/>
                    </a:moveTo>
                    <a:lnTo>
                      <a:pt x="0" y="75"/>
                    </a:lnTo>
                    <a:lnTo>
                      <a:pt x="4" y="67"/>
                    </a:lnTo>
                    <a:lnTo>
                      <a:pt x="11" y="55"/>
                    </a:lnTo>
                    <a:lnTo>
                      <a:pt x="23" y="42"/>
                    </a:lnTo>
                    <a:lnTo>
                      <a:pt x="38" y="28"/>
                    </a:lnTo>
                    <a:lnTo>
                      <a:pt x="53" y="16"/>
                    </a:lnTo>
                    <a:lnTo>
                      <a:pt x="69" y="6"/>
                    </a:lnTo>
                    <a:lnTo>
                      <a:pt x="85" y="0"/>
                    </a:lnTo>
                    <a:lnTo>
                      <a:pt x="78" y="6"/>
                    </a:lnTo>
                    <a:lnTo>
                      <a:pt x="68" y="17"/>
                    </a:lnTo>
                    <a:lnTo>
                      <a:pt x="56" y="31"/>
                    </a:lnTo>
                    <a:lnTo>
                      <a:pt x="43" y="45"/>
                    </a:lnTo>
                    <a:lnTo>
                      <a:pt x="30" y="59"/>
                    </a:lnTo>
                    <a:lnTo>
                      <a:pt x="17" y="71"/>
                    </a:lnTo>
                    <a:lnTo>
                      <a:pt x="8" y="78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7" name="Freeform 203"/>
              <p:cNvSpPr>
                <a:spLocks/>
              </p:cNvSpPr>
              <p:nvPr/>
            </p:nvSpPr>
            <p:spPr bwMode="auto">
              <a:xfrm>
                <a:off x="385" y="915"/>
                <a:ext cx="42" cy="46"/>
              </a:xfrm>
              <a:custGeom>
                <a:avLst/>
                <a:gdLst>
                  <a:gd name="T0" fmla="*/ 1 w 84"/>
                  <a:gd name="T1" fmla="*/ 93 h 93"/>
                  <a:gd name="T2" fmla="*/ 0 w 84"/>
                  <a:gd name="T3" fmla="*/ 87 h 93"/>
                  <a:gd name="T4" fmla="*/ 4 w 84"/>
                  <a:gd name="T5" fmla="*/ 76 h 93"/>
                  <a:gd name="T6" fmla="*/ 13 w 84"/>
                  <a:gd name="T7" fmla="*/ 63 h 93"/>
                  <a:gd name="T8" fmla="*/ 25 w 84"/>
                  <a:gd name="T9" fmla="*/ 46 h 93"/>
                  <a:gd name="T10" fmla="*/ 39 w 84"/>
                  <a:gd name="T11" fmla="*/ 30 h 93"/>
                  <a:gd name="T12" fmla="*/ 55 w 84"/>
                  <a:gd name="T13" fmla="*/ 16 h 93"/>
                  <a:gd name="T14" fmla="*/ 69 w 84"/>
                  <a:gd name="T15" fmla="*/ 5 h 93"/>
                  <a:gd name="T16" fmla="*/ 84 w 84"/>
                  <a:gd name="T17" fmla="*/ 0 h 93"/>
                  <a:gd name="T18" fmla="*/ 78 w 84"/>
                  <a:gd name="T19" fmla="*/ 8 h 93"/>
                  <a:gd name="T20" fmla="*/ 68 w 84"/>
                  <a:gd name="T21" fmla="*/ 19 h 93"/>
                  <a:gd name="T22" fmla="*/ 56 w 84"/>
                  <a:gd name="T23" fmla="*/ 36 h 93"/>
                  <a:gd name="T24" fmla="*/ 43 w 84"/>
                  <a:gd name="T25" fmla="*/ 52 h 93"/>
                  <a:gd name="T26" fmla="*/ 29 w 84"/>
                  <a:gd name="T27" fmla="*/ 68 h 93"/>
                  <a:gd name="T28" fmla="*/ 17 w 84"/>
                  <a:gd name="T29" fmla="*/ 82 h 93"/>
                  <a:gd name="T30" fmla="*/ 6 w 84"/>
                  <a:gd name="T31" fmla="*/ 90 h 93"/>
                  <a:gd name="T32" fmla="*/ 1 w 84"/>
                  <a:gd name="T33" fmla="*/ 9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3"/>
                  <a:gd name="T53" fmla="*/ 84 w 84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3">
                    <a:moveTo>
                      <a:pt x="1" y="93"/>
                    </a:moveTo>
                    <a:lnTo>
                      <a:pt x="0" y="87"/>
                    </a:lnTo>
                    <a:lnTo>
                      <a:pt x="4" y="76"/>
                    </a:lnTo>
                    <a:lnTo>
                      <a:pt x="13" y="63"/>
                    </a:lnTo>
                    <a:lnTo>
                      <a:pt x="25" y="46"/>
                    </a:lnTo>
                    <a:lnTo>
                      <a:pt x="39" y="30"/>
                    </a:lnTo>
                    <a:lnTo>
                      <a:pt x="55" y="16"/>
                    </a:lnTo>
                    <a:lnTo>
                      <a:pt x="69" y="5"/>
                    </a:lnTo>
                    <a:lnTo>
                      <a:pt x="84" y="0"/>
                    </a:lnTo>
                    <a:lnTo>
                      <a:pt x="78" y="8"/>
                    </a:lnTo>
                    <a:lnTo>
                      <a:pt x="68" y="19"/>
                    </a:lnTo>
                    <a:lnTo>
                      <a:pt x="56" y="36"/>
                    </a:lnTo>
                    <a:lnTo>
                      <a:pt x="43" y="52"/>
                    </a:lnTo>
                    <a:lnTo>
                      <a:pt x="29" y="68"/>
                    </a:lnTo>
                    <a:lnTo>
                      <a:pt x="17" y="82"/>
                    </a:lnTo>
                    <a:lnTo>
                      <a:pt x="6" y="90"/>
                    </a:lnTo>
                    <a:lnTo>
                      <a:pt x="1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988" name="Freeform 204"/>
              <p:cNvSpPr>
                <a:spLocks/>
              </p:cNvSpPr>
              <p:nvPr/>
            </p:nvSpPr>
            <p:spPr bwMode="auto">
              <a:xfrm>
                <a:off x="441" y="923"/>
                <a:ext cx="32" cy="45"/>
              </a:xfrm>
              <a:custGeom>
                <a:avLst/>
                <a:gdLst>
                  <a:gd name="T0" fmla="*/ 2 w 63"/>
                  <a:gd name="T1" fmla="*/ 90 h 90"/>
                  <a:gd name="T2" fmla="*/ 0 w 63"/>
                  <a:gd name="T3" fmla="*/ 84 h 90"/>
                  <a:gd name="T4" fmla="*/ 2 w 63"/>
                  <a:gd name="T5" fmla="*/ 74 h 90"/>
                  <a:gd name="T6" fmla="*/ 7 w 63"/>
                  <a:gd name="T7" fmla="*/ 62 h 90"/>
                  <a:gd name="T8" fmla="*/ 15 w 63"/>
                  <a:gd name="T9" fmla="*/ 47 h 90"/>
                  <a:gd name="T10" fmla="*/ 24 w 63"/>
                  <a:gd name="T11" fmla="*/ 31 h 90"/>
                  <a:gd name="T12" fmla="*/ 36 w 63"/>
                  <a:gd name="T13" fmla="*/ 17 h 90"/>
                  <a:gd name="T14" fmla="*/ 49 w 63"/>
                  <a:gd name="T15" fmla="*/ 7 h 90"/>
                  <a:gd name="T16" fmla="*/ 63 w 63"/>
                  <a:gd name="T17" fmla="*/ 0 h 90"/>
                  <a:gd name="T18" fmla="*/ 57 w 63"/>
                  <a:gd name="T19" fmla="*/ 9 h 90"/>
                  <a:gd name="T20" fmla="*/ 49 w 63"/>
                  <a:gd name="T21" fmla="*/ 21 h 90"/>
                  <a:gd name="T22" fmla="*/ 40 w 63"/>
                  <a:gd name="T23" fmla="*/ 36 h 90"/>
                  <a:gd name="T24" fmla="*/ 31 w 63"/>
                  <a:gd name="T25" fmla="*/ 52 h 90"/>
                  <a:gd name="T26" fmla="*/ 21 w 63"/>
                  <a:gd name="T27" fmla="*/ 67 h 90"/>
                  <a:gd name="T28" fmla="*/ 14 w 63"/>
                  <a:gd name="T29" fmla="*/ 80 h 90"/>
                  <a:gd name="T30" fmla="*/ 7 w 63"/>
                  <a:gd name="T31" fmla="*/ 87 h 90"/>
                  <a:gd name="T32" fmla="*/ 2 w 63"/>
                  <a:gd name="T33" fmla="*/ 9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0"/>
                  <a:gd name="T53" fmla="*/ 63 w 63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0">
                    <a:moveTo>
                      <a:pt x="2" y="90"/>
                    </a:moveTo>
                    <a:lnTo>
                      <a:pt x="0" y="84"/>
                    </a:lnTo>
                    <a:lnTo>
                      <a:pt x="2" y="74"/>
                    </a:lnTo>
                    <a:lnTo>
                      <a:pt x="7" y="62"/>
                    </a:lnTo>
                    <a:lnTo>
                      <a:pt x="15" y="47"/>
                    </a:lnTo>
                    <a:lnTo>
                      <a:pt x="24" y="31"/>
                    </a:lnTo>
                    <a:lnTo>
                      <a:pt x="36" y="17"/>
                    </a:lnTo>
                    <a:lnTo>
                      <a:pt x="49" y="7"/>
                    </a:lnTo>
                    <a:lnTo>
                      <a:pt x="63" y="0"/>
                    </a:lnTo>
                    <a:lnTo>
                      <a:pt x="57" y="9"/>
                    </a:lnTo>
                    <a:lnTo>
                      <a:pt x="49" y="21"/>
                    </a:lnTo>
                    <a:lnTo>
                      <a:pt x="40" y="36"/>
                    </a:lnTo>
                    <a:lnTo>
                      <a:pt x="31" y="52"/>
                    </a:lnTo>
                    <a:lnTo>
                      <a:pt x="21" y="67"/>
                    </a:lnTo>
                    <a:lnTo>
                      <a:pt x="14" y="80"/>
                    </a:lnTo>
                    <a:lnTo>
                      <a:pt x="7" y="87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664" name="Freeform 206"/>
            <p:cNvSpPr>
              <a:spLocks/>
            </p:cNvSpPr>
            <p:nvPr/>
          </p:nvSpPr>
          <p:spPr bwMode="auto">
            <a:xfrm>
              <a:off x="464" y="935"/>
              <a:ext cx="32" cy="33"/>
            </a:xfrm>
            <a:custGeom>
              <a:avLst/>
              <a:gdLst>
                <a:gd name="T0" fmla="*/ 1 w 66"/>
                <a:gd name="T1" fmla="*/ 66 h 66"/>
                <a:gd name="T2" fmla="*/ 0 w 66"/>
                <a:gd name="T3" fmla="*/ 61 h 66"/>
                <a:gd name="T4" fmla="*/ 5 w 66"/>
                <a:gd name="T5" fmla="*/ 53 h 66"/>
                <a:gd name="T6" fmla="*/ 13 w 66"/>
                <a:gd name="T7" fmla="*/ 42 h 66"/>
                <a:gd name="T8" fmla="*/ 24 w 66"/>
                <a:gd name="T9" fmla="*/ 30 h 66"/>
                <a:gd name="T10" fmla="*/ 35 w 66"/>
                <a:gd name="T11" fmla="*/ 19 h 66"/>
                <a:gd name="T12" fmla="*/ 47 w 66"/>
                <a:gd name="T13" fmla="*/ 9 h 66"/>
                <a:gd name="T14" fmla="*/ 58 w 66"/>
                <a:gd name="T15" fmla="*/ 2 h 66"/>
                <a:gd name="T16" fmla="*/ 66 w 66"/>
                <a:gd name="T17" fmla="*/ 0 h 66"/>
                <a:gd name="T18" fmla="*/ 60 w 66"/>
                <a:gd name="T19" fmla="*/ 6 h 66"/>
                <a:gd name="T20" fmla="*/ 52 w 66"/>
                <a:gd name="T21" fmla="*/ 15 h 66"/>
                <a:gd name="T22" fmla="*/ 43 w 66"/>
                <a:gd name="T23" fmla="*/ 26 h 66"/>
                <a:gd name="T24" fmla="*/ 34 w 66"/>
                <a:gd name="T25" fmla="*/ 36 h 66"/>
                <a:gd name="T26" fmla="*/ 24 w 66"/>
                <a:gd name="T27" fmla="*/ 47 h 66"/>
                <a:gd name="T28" fmla="*/ 14 w 66"/>
                <a:gd name="T29" fmla="*/ 57 h 66"/>
                <a:gd name="T30" fmla="*/ 7 w 66"/>
                <a:gd name="T31" fmla="*/ 63 h 66"/>
                <a:gd name="T32" fmla="*/ 1 w 66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6"/>
                <a:gd name="T53" fmla="*/ 66 w 6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6">
                  <a:moveTo>
                    <a:pt x="1" y="66"/>
                  </a:moveTo>
                  <a:lnTo>
                    <a:pt x="0" y="61"/>
                  </a:lnTo>
                  <a:lnTo>
                    <a:pt x="5" y="53"/>
                  </a:lnTo>
                  <a:lnTo>
                    <a:pt x="13" y="42"/>
                  </a:lnTo>
                  <a:lnTo>
                    <a:pt x="24" y="30"/>
                  </a:lnTo>
                  <a:lnTo>
                    <a:pt x="35" y="19"/>
                  </a:lnTo>
                  <a:lnTo>
                    <a:pt x="47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3" y="26"/>
                  </a:lnTo>
                  <a:lnTo>
                    <a:pt x="34" y="36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7" y="63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5" name="Freeform 207"/>
            <p:cNvSpPr>
              <a:spLocks/>
            </p:cNvSpPr>
            <p:nvPr/>
          </p:nvSpPr>
          <p:spPr bwMode="auto">
            <a:xfrm>
              <a:off x="488" y="939"/>
              <a:ext cx="13" cy="24"/>
            </a:xfrm>
            <a:custGeom>
              <a:avLst/>
              <a:gdLst>
                <a:gd name="T0" fmla="*/ 2 w 25"/>
                <a:gd name="T1" fmla="*/ 48 h 48"/>
                <a:gd name="T2" fmla="*/ 0 w 25"/>
                <a:gd name="T3" fmla="*/ 39 h 48"/>
                <a:gd name="T4" fmla="*/ 4 w 25"/>
                <a:gd name="T5" fmla="*/ 23 h 48"/>
                <a:gd name="T6" fmla="*/ 12 w 25"/>
                <a:gd name="T7" fmla="*/ 7 h 48"/>
                <a:gd name="T8" fmla="*/ 25 w 25"/>
                <a:gd name="T9" fmla="*/ 0 h 48"/>
                <a:gd name="T10" fmla="*/ 16 w 25"/>
                <a:gd name="T11" fmla="*/ 12 h 48"/>
                <a:gd name="T12" fmla="*/ 13 w 25"/>
                <a:gd name="T13" fmla="*/ 30 h 48"/>
                <a:gd name="T14" fmla="*/ 9 w 25"/>
                <a:gd name="T15" fmla="*/ 45 h 48"/>
                <a:gd name="T16" fmla="*/ 2 w 25"/>
                <a:gd name="T17" fmla="*/ 4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8"/>
                <a:gd name="T29" fmla="*/ 25 w 2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8">
                  <a:moveTo>
                    <a:pt x="2" y="4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7"/>
                  </a:lnTo>
                  <a:lnTo>
                    <a:pt x="25" y="0"/>
                  </a:lnTo>
                  <a:lnTo>
                    <a:pt x="16" y="12"/>
                  </a:lnTo>
                  <a:lnTo>
                    <a:pt x="13" y="30"/>
                  </a:lnTo>
                  <a:lnTo>
                    <a:pt x="9" y="45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6" name="Freeform 208"/>
            <p:cNvSpPr>
              <a:spLocks/>
            </p:cNvSpPr>
            <p:nvPr/>
          </p:nvSpPr>
          <p:spPr bwMode="auto">
            <a:xfrm>
              <a:off x="317" y="920"/>
              <a:ext cx="26" cy="19"/>
            </a:xfrm>
            <a:custGeom>
              <a:avLst/>
              <a:gdLst>
                <a:gd name="T0" fmla="*/ 51 w 51"/>
                <a:gd name="T1" fmla="*/ 0 h 38"/>
                <a:gd name="T2" fmla="*/ 47 w 51"/>
                <a:gd name="T3" fmla="*/ 3 h 38"/>
                <a:gd name="T4" fmla="*/ 42 w 51"/>
                <a:gd name="T5" fmla="*/ 8 h 38"/>
                <a:gd name="T6" fmla="*/ 35 w 51"/>
                <a:gd name="T7" fmla="*/ 16 h 38"/>
                <a:gd name="T8" fmla="*/ 29 w 51"/>
                <a:gd name="T9" fmla="*/ 24 h 38"/>
                <a:gd name="T10" fmla="*/ 21 w 51"/>
                <a:gd name="T11" fmla="*/ 30 h 38"/>
                <a:gd name="T12" fmla="*/ 13 w 51"/>
                <a:gd name="T13" fmla="*/ 35 h 38"/>
                <a:gd name="T14" fmla="*/ 7 w 51"/>
                <a:gd name="T15" fmla="*/ 38 h 38"/>
                <a:gd name="T16" fmla="*/ 1 w 51"/>
                <a:gd name="T17" fmla="*/ 36 h 38"/>
                <a:gd name="T18" fmla="*/ 0 w 51"/>
                <a:gd name="T19" fmla="*/ 32 h 38"/>
                <a:gd name="T20" fmla="*/ 3 w 51"/>
                <a:gd name="T21" fmla="*/ 28 h 38"/>
                <a:gd name="T22" fmla="*/ 9 w 51"/>
                <a:gd name="T23" fmla="*/ 22 h 38"/>
                <a:gd name="T24" fmla="*/ 17 w 51"/>
                <a:gd name="T25" fmla="*/ 17 h 38"/>
                <a:gd name="T26" fmla="*/ 27 w 51"/>
                <a:gd name="T27" fmla="*/ 12 h 38"/>
                <a:gd name="T28" fmla="*/ 37 w 51"/>
                <a:gd name="T29" fmla="*/ 7 h 38"/>
                <a:gd name="T30" fmla="*/ 45 w 51"/>
                <a:gd name="T31" fmla="*/ 3 h 38"/>
                <a:gd name="T32" fmla="*/ 51 w 5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8"/>
                <a:gd name="T53" fmla="*/ 51 w 5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8">
                  <a:moveTo>
                    <a:pt x="51" y="0"/>
                  </a:moveTo>
                  <a:lnTo>
                    <a:pt x="47" y="3"/>
                  </a:lnTo>
                  <a:lnTo>
                    <a:pt x="42" y="8"/>
                  </a:lnTo>
                  <a:lnTo>
                    <a:pt x="35" y="16"/>
                  </a:lnTo>
                  <a:lnTo>
                    <a:pt x="29" y="24"/>
                  </a:lnTo>
                  <a:lnTo>
                    <a:pt x="21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9" y="22"/>
                  </a:lnTo>
                  <a:lnTo>
                    <a:pt x="17" y="17"/>
                  </a:lnTo>
                  <a:lnTo>
                    <a:pt x="27" y="12"/>
                  </a:lnTo>
                  <a:lnTo>
                    <a:pt x="37" y="7"/>
                  </a:lnTo>
                  <a:lnTo>
                    <a:pt x="45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7" name="Freeform 209"/>
            <p:cNvSpPr>
              <a:spLocks/>
            </p:cNvSpPr>
            <p:nvPr/>
          </p:nvSpPr>
          <p:spPr bwMode="auto">
            <a:xfrm>
              <a:off x="307" y="919"/>
              <a:ext cx="31" cy="6"/>
            </a:xfrm>
            <a:custGeom>
              <a:avLst/>
              <a:gdLst>
                <a:gd name="T0" fmla="*/ 62 w 62"/>
                <a:gd name="T1" fmla="*/ 3 h 10"/>
                <a:gd name="T2" fmla="*/ 58 w 62"/>
                <a:gd name="T3" fmla="*/ 3 h 10"/>
                <a:gd name="T4" fmla="*/ 50 w 62"/>
                <a:gd name="T5" fmla="*/ 2 h 10"/>
                <a:gd name="T6" fmla="*/ 39 w 62"/>
                <a:gd name="T7" fmla="*/ 1 h 10"/>
                <a:gd name="T8" fmla="*/ 29 w 62"/>
                <a:gd name="T9" fmla="*/ 1 h 10"/>
                <a:gd name="T10" fmla="*/ 18 w 62"/>
                <a:gd name="T11" fmla="*/ 0 h 10"/>
                <a:gd name="T12" fmla="*/ 9 w 62"/>
                <a:gd name="T13" fmla="*/ 1 h 10"/>
                <a:gd name="T14" fmla="*/ 3 w 62"/>
                <a:gd name="T15" fmla="*/ 3 h 10"/>
                <a:gd name="T16" fmla="*/ 0 w 62"/>
                <a:gd name="T17" fmla="*/ 6 h 10"/>
                <a:gd name="T18" fmla="*/ 1 w 62"/>
                <a:gd name="T19" fmla="*/ 9 h 10"/>
                <a:gd name="T20" fmla="*/ 8 w 62"/>
                <a:gd name="T21" fmla="*/ 10 h 10"/>
                <a:gd name="T22" fmla="*/ 16 w 62"/>
                <a:gd name="T23" fmla="*/ 10 h 10"/>
                <a:gd name="T24" fmla="*/ 25 w 62"/>
                <a:gd name="T25" fmla="*/ 9 h 10"/>
                <a:gd name="T26" fmla="*/ 35 w 62"/>
                <a:gd name="T27" fmla="*/ 8 h 10"/>
                <a:gd name="T28" fmla="*/ 46 w 62"/>
                <a:gd name="T29" fmla="*/ 6 h 10"/>
                <a:gd name="T30" fmla="*/ 55 w 62"/>
                <a:gd name="T31" fmla="*/ 4 h 10"/>
                <a:gd name="T32" fmla="*/ 62 w 62"/>
                <a:gd name="T33" fmla="*/ 3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0"/>
                <a:gd name="T53" fmla="*/ 62 w 6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0">
                  <a:moveTo>
                    <a:pt x="62" y="3"/>
                  </a:moveTo>
                  <a:lnTo>
                    <a:pt x="58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5" y="9"/>
                  </a:lnTo>
                  <a:lnTo>
                    <a:pt x="35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8" name="Freeform 210"/>
            <p:cNvSpPr>
              <a:spLocks/>
            </p:cNvSpPr>
            <p:nvPr/>
          </p:nvSpPr>
          <p:spPr bwMode="auto">
            <a:xfrm>
              <a:off x="314" y="900"/>
              <a:ext cx="30" cy="21"/>
            </a:xfrm>
            <a:custGeom>
              <a:avLst/>
              <a:gdLst>
                <a:gd name="T0" fmla="*/ 59 w 59"/>
                <a:gd name="T1" fmla="*/ 42 h 42"/>
                <a:gd name="T2" fmla="*/ 52 w 59"/>
                <a:gd name="T3" fmla="*/ 38 h 42"/>
                <a:gd name="T4" fmla="*/ 41 w 59"/>
                <a:gd name="T5" fmla="*/ 32 h 42"/>
                <a:gd name="T6" fmla="*/ 31 w 59"/>
                <a:gd name="T7" fmla="*/ 26 h 42"/>
                <a:gd name="T8" fmla="*/ 20 w 59"/>
                <a:gd name="T9" fmla="*/ 19 h 42"/>
                <a:gd name="T10" fmla="*/ 11 w 59"/>
                <a:gd name="T11" fmla="*/ 13 h 42"/>
                <a:gd name="T12" fmla="*/ 4 w 59"/>
                <a:gd name="T13" fmla="*/ 7 h 42"/>
                <a:gd name="T14" fmla="*/ 0 w 59"/>
                <a:gd name="T15" fmla="*/ 3 h 42"/>
                <a:gd name="T16" fmla="*/ 2 w 59"/>
                <a:gd name="T17" fmla="*/ 0 h 42"/>
                <a:gd name="T18" fmla="*/ 7 w 59"/>
                <a:gd name="T19" fmla="*/ 0 h 42"/>
                <a:gd name="T20" fmla="*/ 14 w 59"/>
                <a:gd name="T21" fmla="*/ 3 h 42"/>
                <a:gd name="T22" fmla="*/ 21 w 59"/>
                <a:gd name="T23" fmla="*/ 9 h 42"/>
                <a:gd name="T24" fmla="*/ 31 w 59"/>
                <a:gd name="T25" fmla="*/ 16 h 42"/>
                <a:gd name="T26" fmla="*/ 40 w 59"/>
                <a:gd name="T27" fmla="*/ 24 h 42"/>
                <a:gd name="T28" fmla="*/ 48 w 59"/>
                <a:gd name="T29" fmla="*/ 31 h 42"/>
                <a:gd name="T30" fmla="*/ 54 w 59"/>
                <a:gd name="T31" fmla="*/ 38 h 42"/>
                <a:gd name="T32" fmla="*/ 59 w 59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2"/>
                <a:gd name="T53" fmla="*/ 59 w 5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2">
                  <a:moveTo>
                    <a:pt x="59" y="42"/>
                  </a:moveTo>
                  <a:lnTo>
                    <a:pt x="52" y="38"/>
                  </a:lnTo>
                  <a:lnTo>
                    <a:pt x="41" y="32"/>
                  </a:lnTo>
                  <a:lnTo>
                    <a:pt x="31" y="26"/>
                  </a:lnTo>
                  <a:lnTo>
                    <a:pt x="20" y="19"/>
                  </a:lnTo>
                  <a:lnTo>
                    <a:pt x="11" y="1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1" y="9"/>
                  </a:lnTo>
                  <a:lnTo>
                    <a:pt x="31" y="16"/>
                  </a:lnTo>
                  <a:lnTo>
                    <a:pt x="40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59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9" name="Freeform 211"/>
            <p:cNvSpPr>
              <a:spLocks/>
            </p:cNvSpPr>
            <p:nvPr/>
          </p:nvSpPr>
          <p:spPr bwMode="auto">
            <a:xfrm>
              <a:off x="493" y="904"/>
              <a:ext cx="8" cy="32"/>
            </a:xfrm>
            <a:custGeom>
              <a:avLst/>
              <a:gdLst>
                <a:gd name="T0" fmla="*/ 4 w 17"/>
                <a:gd name="T1" fmla="*/ 63 h 63"/>
                <a:gd name="T2" fmla="*/ 1 w 17"/>
                <a:gd name="T3" fmla="*/ 47 h 63"/>
                <a:gd name="T4" fmla="*/ 0 w 17"/>
                <a:gd name="T5" fmla="*/ 25 h 63"/>
                <a:gd name="T6" fmla="*/ 1 w 17"/>
                <a:gd name="T7" fmla="*/ 8 h 63"/>
                <a:gd name="T8" fmla="*/ 10 w 17"/>
                <a:gd name="T9" fmla="*/ 0 h 63"/>
                <a:gd name="T10" fmla="*/ 17 w 17"/>
                <a:gd name="T11" fmla="*/ 7 h 63"/>
                <a:gd name="T12" fmla="*/ 14 w 17"/>
                <a:gd name="T13" fmla="*/ 24 h 63"/>
                <a:gd name="T14" fmla="*/ 8 w 17"/>
                <a:gd name="T15" fmla="*/ 46 h 63"/>
                <a:gd name="T16" fmla="*/ 4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4" y="63"/>
                  </a:moveTo>
                  <a:lnTo>
                    <a:pt x="1" y="47"/>
                  </a:lnTo>
                  <a:lnTo>
                    <a:pt x="0" y="25"/>
                  </a:lnTo>
                  <a:lnTo>
                    <a:pt x="1" y="8"/>
                  </a:lnTo>
                  <a:lnTo>
                    <a:pt x="10" y="0"/>
                  </a:lnTo>
                  <a:lnTo>
                    <a:pt x="17" y="7"/>
                  </a:lnTo>
                  <a:lnTo>
                    <a:pt x="14" y="24"/>
                  </a:lnTo>
                  <a:lnTo>
                    <a:pt x="8" y="46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0" name="Freeform 212"/>
            <p:cNvSpPr>
              <a:spLocks/>
            </p:cNvSpPr>
            <p:nvPr/>
          </p:nvSpPr>
          <p:spPr bwMode="auto">
            <a:xfrm>
              <a:off x="501" y="911"/>
              <a:ext cx="18" cy="30"/>
            </a:xfrm>
            <a:custGeom>
              <a:avLst/>
              <a:gdLst>
                <a:gd name="T0" fmla="*/ 0 w 34"/>
                <a:gd name="T1" fmla="*/ 60 h 60"/>
                <a:gd name="T2" fmla="*/ 3 w 34"/>
                <a:gd name="T3" fmla="*/ 45 h 60"/>
                <a:gd name="T4" fmla="*/ 9 w 34"/>
                <a:gd name="T5" fmla="*/ 25 h 60"/>
                <a:gd name="T6" fmla="*/ 18 w 34"/>
                <a:gd name="T7" fmla="*/ 7 h 60"/>
                <a:gd name="T8" fmla="*/ 30 w 34"/>
                <a:gd name="T9" fmla="*/ 0 h 60"/>
                <a:gd name="T10" fmla="*/ 34 w 34"/>
                <a:gd name="T11" fmla="*/ 2 h 60"/>
                <a:gd name="T12" fmla="*/ 33 w 34"/>
                <a:gd name="T13" fmla="*/ 7 h 60"/>
                <a:gd name="T14" fmla="*/ 29 w 34"/>
                <a:gd name="T15" fmla="*/ 16 h 60"/>
                <a:gd name="T16" fmla="*/ 24 w 34"/>
                <a:gd name="T17" fmla="*/ 26 h 60"/>
                <a:gd name="T18" fmla="*/ 16 w 34"/>
                <a:gd name="T19" fmla="*/ 37 h 60"/>
                <a:gd name="T20" fmla="*/ 9 w 34"/>
                <a:gd name="T21" fmla="*/ 47 h 60"/>
                <a:gd name="T22" fmla="*/ 4 w 34"/>
                <a:gd name="T23" fmla="*/ 56 h 60"/>
                <a:gd name="T24" fmla="*/ 0 w 34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0"/>
                <a:gd name="T41" fmla="*/ 34 w 34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0">
                  <a:moveTo>
                    <a:pt x="0" y="60"/>
                  </a:moveTo>
                  <a:lnTo>
                    <a:pt x="3" y="45"/>
                  </a:lnTo>
                  <a:lnTo>
                    <a:pt x="9" y="25"/>
                  </a:lnTo>
                  <a:lnTo>
                    <a:pt x="18" y="7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7"/>
                  </a:lnTo>
                  <a:lnTo>
                    <a:pt x="29" y="16"/>
                  </a:lnTo>
                  <a:lnTo>
                    <a:pt x="24" y="26"/>
                  </a:lnTo>
                  <a:lnTo>
                    <a:pt x="16" y="37"/>
                  </a:lnTo>
                  <a:lnTo>
                    <a:pt x="9" y="47"/>
                  </a:lnTo>
                  <a:lnTo>
                    <a:pt x="4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1" name="Freeform 213"/>
            <p:cNvSpPr>
              <a:spLocks/>
            </p:cNvSpPr>
            <p:nvPr/>
          </p:nvSpPr>
          <p:spPr bwMode="auto">
            <a:xfrm>
              <a:off x="477" y="904"/>
              <a:ext cx="9" cy="30"/>
            </a:xfrm>
            <a:custGeom>
              <a:avLst/>
              <a:gdLst>
                <a:gd name="T0" fmla="*/ 9 w 17"/>
                <a:gd name="T1" fmla="*/ 60 h 60"/>
                <a:gd name="T2" fmla="*/ 2 w 17"/>
                <a:gd name="T3" fmla="*/ 50 h 60"/>
                <a:gd name="T4" fmla="*/ 0 w 17"/>
                <a:gd name="T5" fmla="*/ 31 h 60"/>
                <a:gd name="T6" fmla="*/ 1 w 17"/>
                <a:gd name="T7" fmla="*/ 11 h 60"/>
                <a:gd name="T8" fmla="*/ 10 w 17"/>
                <a:gd name="T9" fmla="*/ 0 h 60"/>
                <a:gd name="T10" fmla="*/ 17 w 17"/>
                <a:gd name="T11" fmla="*/ 4 h 60"/>
                <a:gd name="T12" fmla="*/ 15 w 17"/>
                <a:gd name="T13" fmla="*/ 21 h 60"/>
                <a:gd name="T14" fmla="*/ 11 w 17"/>
                <a:gd name="T15" fmla="*/ 43 h 60"/>
                <a:gd name="T16" fmla="*/ 9 w 17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0"/>
                <a:gd name="T29" fmla="*/ 17 w 1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0">
                  <a:moveTo>
                    <a:pt x="9" y="60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5" y="21"/>
                  </a:lnTo>
                  <a:lnTo>
                    <a:pt x="11" y="43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2" name="Freeform 214"/>
            <p:cNvSpPr>
              <a:spLocks/>
            </p:cNvSpPr>
            <p:nvPr/>
          </p:nvSpPr>
          <p:spPr bwMode="auto">
            <a:xfrm>
              <a:off x="464" y="896"/>
              <a:ext cx="6" cy="32"/>
            </a:xfrm>
            <a:custGeom>
              <a:avLst/>
              <a:gdLst>
                <a:gd name="T0" fmla="*/ 13 w 13"/>
                <a:gd name="T1" fmla="*/ 65 h 65"/>
                <a:gd name="T2" fmla="*/ 7 w 13"/>
                <a:gd name="T3" fmla="*/ 52 h 65"/>
                <a:gd name="T4" fmla="*/ 1 w 13"/>
                <a:gd name="T5" fmla="*/ 32 h 65"/>
                <a:gd name="T6" fmla="*/ 0 w 13"/>
                <a:gd name="T7" fmla="*/ 11 h 65"/>
                <a:gd name="T8" fmla="*/ 7 w 13"/>
                <a:gd name="T9" fmla="*/ 0 h 65"/>
                <a:gd name="T10" fmla="*/ 12 w 13"/>
                <a:gd name="T11" fmla="*/ 5 h 65"/>
                <a:gd name="T12" fmla="*/ 13 w 13"/>
                <a:gd name="T13" fmla="*/ 22 h 65"/>
                <a:gd name="T14" fmla="*/ 12 w 13"/>
                <a:gd name="T15" fmla="*/ 45 h 65"/>
                <a:gd name="T16" fmla="*/ 13 w 13"/>
                <a:gd name="T17" fmla="*/ 6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5"/>
                <a:gd name="T29" fmla="*/ 13 w 1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5">
                  <a:moveTo>
                    <a:pt x="13" y="65"/>
                  </a:moveTo>
                  <a:lnTo>
                    <a:pt x="7" y="52"/>
                  </a:lnTo>
                  <a:lnTo>
                    <a:pt x="1" y="32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2"/>
                  </a:lnTo>
                  <a:lnTo>
                    <a:pt x="12" y="45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4" name="Freeform 215"/>
            <p:cNvSpPr>
              <a:spLocks/>
            </p:cNvSpPr>
            <p:nvPr/>
          </p:nvSpPr>
          <p:spPr bwMode="auto">
            <a:xfrm>
              <a:off x="448" y="891"/>
              <a:ext cx="9" cy="32"/>
            </a:xfrm>
            <a:custGeom>
              <a:avLst/>
              <a:gdLst>
                <a:gd name="T0" fmla="*/ 17 w 17"/>
                <a:gd name="T1" fmla="*/ 63 h 63"/>
                <a:gd name="T2" fmla="*/ 10 w 17"/>
                <a:gd name="T3" fmla="*/ 48 h 63"/>
                <a:gd name="T4" fmla="*/ 4 w 17"/>
                <a:gd name="T5" fmla="*/ 27 h 63"/>
                <a:gd name="T6" fmla="*/ 0 w 17"/>
                <a:gd name="T7" fmla="*/ 8 h 63"/>
                <a:gd name="T8" fmla="*/ 5 w 17"/>
                <a:gd name="T9" fmla="*/ 0 h 63"/>
                <a:gd name="T10" fmla="*/ 12 w 17"/>
                <a:gd name="T11" fmla="*/ 7 h 63"/>
                <a:gd name="T12" fmla="*/ 14 w 17"/>
                <a:gd name="T13" fmla="*/ 24 h 63"/>
                <a:gd name="T14" fmla="*/ 14 w 17"/>
                <a:gd name="T15" fmla="*/ 46 h 63"/>
                <a:gd name="T16" fmla="*/ 17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17" y="63"/>
                  </a:moveTo>
                  <a:lnTo>
                    <a:pt x="10" y="48"/>
                  </a:lnTo>
                  <a:lnTo>
                    <a:pt x="4" y="27"/>
                  </a:lnTo>
                  <a:lnTo>
                    <a:pt x="0" y="8"/>
                  </a:lnTo>
                  <a:lnTo>
                    <a:pt x="5" y="0"/>
                  </a:lnTo>
                  <a:lnTo>
                    <a:pt x="12" y="7"/>
                  </a:lnTo>
                  <a:lnTo>
                    <a:pt x="14" y="24"/>
                  </a:lnTo>
                  <a:lnTo>
                    <a:pt x="14" y="46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5" name="Freeform 216"/>
            <p:cNvSpPr>
              <a:spLocks/>
            </p:cNvSpPr>
            <p:nvPr/>
          </p:nvSpPr>
          <p:spPr bwMode="auto">
            <a:xfrm>
              <a:off x="433" y="884"/>
              <a:ext cx="10" cy="36"/>
            </a:xfrm>
            <a:custGeom>
              <a:avLst/>
              <a:gdLst>
                <a:gd name="T0" fmla="*/ 21 w 21"/>
                <a:gd name="T1" fmla="*/ 71 h 71"/>
                <a:gd name="T2" fmla="*/ 12 w 21"/>
                <a:gd name="T3" fmla="*/ 52 h 71"/>
                <a:gd name="T4" fmla="*/ 3 w 21"/>
                <a:gd name="T5" fmla="*/ 29 h 71"/>
                <a:gd name="T6" fmla="*/ 0 w 21"/>
                <a:gd name="T7" fmla="*/ 8 h 71"/>
                <a:gd name="T8" fmla="*/ 8 w 21"/>
                <a:gd name="T9" fmla="*/ 0 h 71"/>
                <a:gd name="T10" fmla="*/ 17 w 21"/>
                <a:gd name="T11" fmla="*/ 8 h 71"/>
                <a:gd name="T12" fmla="*/ 20 w 21"/>
                <a:gd name="T13" fmla="*/ 29 h 71"/>
                <a:gd name="T14" fmla="*/ 19 w 21"/>
                <a:gd name="T15" fmla="*/ 54 h 71"/>
                <a:gd name="T16" fmla="*/ 21 w 21"/>
                <a:gd name="T17" fmla="*/ 7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1"/>
                <a:gd name="T29" fmla="*/ 21 w 2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1">
                  <a:moveTo>
                    <a:pt x="21" y="71"/>
                  </a:moveTo>
                  <a:lnTo>
                    <a:pt x="12" y="52"/>
                  </a:lnTo>
                  <a:lnTo>
                    <a:pt x="3" y="29"/>
                  </a:ln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20" y="29"/>
                  </a:lnTo>
                  <a:lnTo>
                    <a:pt x="19" y="54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6" name="Freeform 217"/>
            <p:cNvSpPr>
              <a:spLocks/>
            </p:cNvSpPr>
            <p:nvPr/>
          </p:nvSpPr>
          <p:spPr bwMode="auto">
            <a:xfrm>
              <a:off x="412" y="878"/>
              <a:ext cx="15" cy="40"/>
            </a:xfrm>
            <a:custGeom>
              <a:avLst/>
              <a:gdLst>
                <a:gd name="T0" fmla="*/ 30 w 30"/>
                <a:gd name="T1" fmla="*/ 78 h 78"/>
                <a:gd name="T2" fmla="*/ 26 w 30"/>
                <a:gd name="T3" fmla="*/ 71 h 78"/>
                <a:gd name="T4" fmla="*/ 20 w 30"/>
                <a:gd name="T5" fmla="*/ 59 h 78"/>
                <a:gd name="T6" fmla="*/ 13 w 30"/>
                <a:gd name="T7" fmla="*/ 46 h 78"/>
                <a:gd name="T8" fmla="*/ 8 w 30"/>
                <a:gd name="T9" fmla="*/ 32 h 78"/>
                <a:gd name="T10" fmla="*/ 2 w 30"/>
                <a:gd name="T11" fmla="*/ 19 h 78"/>
                <a:gd name="T12" fmla="*/ 0 w 30"/>
                <a:gd name="T13" fmla="*/ 8 h 78"/>
                <a:gd name="T14" fmla="*/ 1 w 30"/>
                <a:gd name="T15" fmla="*/ 2 h 78"/>
                <a:gd name="T16" fmla="*/ 5 w 30"/>
                <a:gd name="T17" fmla="*/ 0 h 78"/>
                <a:gd name="T18" fmla="*/ 17 w 30"/>
                <a:gd name="T19" fmla="*/ 12 h 78"/>
                <a:gd name="T20" fmla="*/ 23 w 30"/>
                <a:gd name="T21" fmla="*/ 36 h 78"/>
                <a:gd name="T22" fmla="*/ 26 w 30"/>
                <a:gd name="T23" fmla="*/ 62 h 78"/>
                <a:gd name="T24" fmla="*/ 30 w 30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8"/>
                <a:gd name="T41" fmla="*/ 30 w 3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8">
                  <a:moveTo>
                    <a:pt x="30" y="78"/>
                  </a:moveTo>
                  <a:lnTo>
                    <a:pt x="26" y="71"/>
                  </a:lnTo>
                  <a:lnTo>
                    <a:pt x="20" y="59"/>
                  </a:lnTo>
                  <a:lnTo>
                    <a:pt x="13" y="46"/>
                  </a:lnTo>
                  <a:lnTo>
                    <a:pt x="8" y="32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2"/>
                  </a:lnTo>
                  <a:lnTo>
                    <a:pt x="23" y="36"/>
                  </a:lnTo>
                  <a:lnTo>
                    <a:pt x="26" y="6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7" name="Freeform 218"/>
            <p:cNvSpPr>
              <a:spLocks/>
            </p:cNvSpPr>
            <p:nvPr/>
          </p:nvSpPr>
          <p:spPr bwMode="auto">
            <a:xfrm>
              <a:off x="395" y="875"/>
              <a:ext cx="20" cy="42"/>
            </a:xfrm>
            <a:custGeom>
              <a:avLst/>
              <a:gdLst>
                <a:gd name="T0" fmla="*/ 39 w 39"/>
                <a:gd name="T1" fmla="*/ 85 h 85"/>
                <a:gd name="T2" fmla="*/ 30 w 39"/>
                <a:gd name="T3" fmla="*/ 78 h 85"/>
                <a:gd name="T4" fmla="*/ 21 w 39"/>
                <a:gd name="T5" fmla="*/ 66 h 85"/>
                <a:gd name="T6" fmla="*/ 13 w 39"/>
                <a:gd name="T7" fmla="*/ 53 h 85"/>
                <a:gd name="T8" fmla="*/ 6 w 39"/>
                <a:gd name="T9" fmla="*/ 38 h 85"/>
                <a:gd name="T10" fmla="*/ 1 w 39"/>
                <a:gd name="T11" fmla="*/ 24 h 85"/>
                <a:gd name="T12" fmla="*/ 0 w 39"/>
                <a:gd name="T13" fmla="*/ 12 h 85"/>
                <a:gd name="T14" fmla="*/ 1 w 39"/>
                <a:gd name="T15" fmla="*/ 4 h 85"/>
                <a:gd name="T16" fmla="*/ 6 w 39"/>
                <a:gd name="T17" fmla="*/ 0 h 85"/>
                <a:gd name="T18" fmla="*/ 19 w 39"/>
                <a:gd name="T19" fmla="*/ 10 h 85"/>
                <a:gd name="T20" fmla="*/ 30 w 39"/>
                <a:gd name="T21" fmla="*/ 35 h 85"/>
                <a:gd name="T22" fmla="*/ 36 w 39"/>
                <a:gd name="T23" fmla="*/ 64 h 85"/>
                <a:gd name="T24" fmla="*/ 39 w 39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5"/>
                <a:gd name="T41" fmla="*/ 39 w 39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5">
                  <a:moveTo>
                    <a:pt x="39" y="85"/>
                  </a:moveTo>
                  <a:lnTo>
                    <a:pt x="30" y="78"/>
                  </a:lnTo>
                  <a:lnTo>
                    <a:pt x="21" y="66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1" y="4"/>
                  </a:lnTo>
                  <a:lnTo>
                    <a:pt x="6" y="0"/>
                  </a:lnTo>
                  <a:lnTo>
                    <a:pt x="19" y="10"/>
                  </a:lnTo>
                  <a:lnTo>
                    <a:pt x="30" y="35"/>
                  </a:lnTo>
                  <a:lnTo>
                    <a:pt x="36" y="64"/>
                  </a:lnTo>
                  <a:lnTo>
                    <a:pt x="39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8" name="Freeform 219"/>
            <p:cNvSpPr>
              <a:spLocks/>
            </p:cNvSpPr>
            <p:nvPr/>
          </p:nvSpPr>
          <p:spPr bwMode="auto">
            <a:xfrm>
              <a:off x="364" y="878"/>
              <a:ext cx="32" cy="40"/>
            </a:xfrm>
            <a:custGeom>
              <a:avLst/>
              <a:gdLst>
                <a:gd name="T0" fmla="*/ 64 w 64"/>
                <a:gd name="T1" fmla="*/ 80 h 80"/>
                <a:gd name="T2" fmla="*/ 54 w 64"/>
                <a:gd name="T3" fmla="*/ 72 h 80"/>
                <a:gd name="T4" fmla="*/ 43 w 64"/>
                <a:gd name="T5" fmla="*/ 62 h 80"/>
                <a:gd name="T6" fmla="*/ 30 w 64"/>
                <a:gd name="T7" fmla="*/ 49 h 80"/>
                <a:gd name="T8" fmla="*/ 20 w 64"/>
                <a:gd name="T9" fmla="*/ 36 h 80"/>
                <a:gd name="T10" fmla="*/ 9 w 64"/>
                <a:gd name="T11" fmla="*/ 24 h 80"/>
                <a:gd name="T12" fmla="*/ 3 w 64"/>
                <a:gd name="T13" fmla="*/ 13 h 80"/>
                <a:gd name="T14" fmla="*/ 0 w 64"/>
                <a:gd name="T15" fmla="*/ 4 h 80"/>
                <a:gd name="T16" fmla="*/ 3 w 64"/>
                <a:gd name="T17" fmla="*/ 0 h 80"/>
                <a:gd name="T18" fmla="*/ 9 w 64"/>
                <a:gd name="T19" fmla="*/ 0 h 80"/>
                <a:gd name="T20" fmla="*/ 17 w 64"/>
                <a:gd name="T21" fmla="*/ 6 h 80"/>
                <a:gd name="T22" fmla="*/ 26 w 64"/>
                <a:gd name="T23" fmla="*/ 15 h 80"/>
                <a:gd name="T24" fmla="*/ 37 w 64"/>
                <a:gd name="T25" fmla="*/ 27 h 80"/>
                <a:gd name="T26" fmla="*/ 46 w 64"/>
                <a:gd name="T27" fmla="*/ 41 h 80"/>
                <a:gd name="T28" fmla="*/ 54 w 64"/>
                <a:gd name="T29" fmla="*/ 55 h 80"/>
                <a:gd name="T30" fmla="*/ 60 w 64"/>
                <a:gd name="T31" fmla="*/ 68 h 80"/>
                <a:gd name="T32" fmla="*/ 64 w 64"/>
                <a:gd name="T33" fmla="*/ 8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0"/>
                <a:gd name="T53" fmla="*/ 64 w 64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0">
                  <a:moveTo>
                    <a:pt x="64" y="80"/>
                  </a:moveTo>
                  <a:lnTo>
                    <a:pt x="54" y="72"/>
                  </a:lnTo>
                  <a:lnTo>
                    <a:pt x="43" y="62"/>
                  </a:lnTo>
                  <a:lnTo>
                    <a:pt x="30" y="49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6"/>
                  </a:lnTo>
                  <a:lnTo>
                    <a:pt x="26" y="15"/>
                  </a:lnTo>
                  <a:lnTo>
                    <a:pt x="37" y="27"/>
                  </a:lnTo>
                  <a:lnTo>
                    <a:pt x="46" y="41"/>
                  </a:lnTo>
                  <a:lnTo>
                    <a:pt x="54" y="55"/>
                  </a:lnTo>
                  <a:lnTo>
                    <a:pt x="60" y="6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9" name="Freeform 220"/>
            <p:cNvSpPr>
              <a:spLocks/>
            </p:cNvSpPr>
            <p:nvPr/>
          </p:nvSpPr>
          <p:spPr bwMode="auto">
            <a:xfrm>
              <a:off x="337" y="885"/>
              <a:ext cx="41" cy="33"/>
            </a:xfrm>
            <a:custGeom>
              <a:avLst/>
              <a:gdLst>
                <a:gd name="T0" fmla="*/ 81 w 81"/>
                <a:gd name="T1" fmla="*/ 65 h 65"/>
                <a:gd name="T2" fmla="*/ 72 w 81"/>
                <a:gd name="T3" fmla="*/ 60 h 65"/>
                <a:gd name="T4" fmla="*/ 58 w 81"/>
                <a:gd name="T5" fmla="*/ 53 h 65"/>
                <a:gd name="T6" fmla="*/ 43 w 81"/>
                <a:gd name="T7" fmla="*/ 43 h 65"/>
                <a:gd name="T8" fmla="*/ 28 w 81"/>
                <a:gd name="T9" fmla="*/ 32 h 65"/>
                <a:gd name="T10" fmla="*/ 15 w 81"/>
                <a:gd name="T11" fmla="*/ 21 h 65"/>
                <a:gd name="T12" fmla="*/ 4 w 81"/>
                <a:gd name="T13" fmla="*/ 12 h 65"/>
                <a:gd name="T14" fmla="*/ 0 w 81"/>
                <a:gd name="T15" fmla="*/ 4 h 65"/>
                <a:gd name="T16" fmla="*/ 2 w 81"/>
                <a:gd name="T17" fmla="*/ 0 h 65"/>
                <a:gd name="T18" fmla="*/ 9 w 81"/>
                <a:gd name="T19" fmla="*/ 0 h 65"/>
                <a:gd name="T20" fmla="*/ 21 w 81"/>
                <a:gd name="T21" fmla="*/ 5 h 65"/>
                <a:gd name="T22" fmla="*/ 34 w 81"/>
                <a:gd name="T23" fmla="*/ 14 h 65"/>
                <a:gd name="T24" fmla="*/ 47 w 81"/>
                <a:gd name="T25" fmla="*/ 25 h 65"/>
                <a:gd name="T26" fmla="*/ 61 w 81"/>
                <a:gd name="T27" fmla="*/ 37 h 65"/>
                <a:gd name="T28" fmla="*/ 71 w 81"/>
                <a:gd name="T29" fmla="*/ 48 h 65"/>
                <a:gd name="T30" fmla="*/ 79 w 81"/>
                <a:gd name="T31" fmla="*/ 59 h 65"/>
                <a:gd name="T32" fmla="*/ 81 w 81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5"/>
                <a:gd name="T53" fmla="*/ 81 w 81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5">
                  <a:moveTo>
                    <a:pt x="81" y="65"/>
                  </a:moveTo>
                  <a:lnTo>
                    <a:pt x="72" y="60"/>
                  </a:lnTo>
                  <a:lnTo>
                    <a:pt x="58" y="53"/>
                  </a:lnTo>
                  <a:lnTo>
                    <a:pt x="43" y="43"/>
                  </a:lnTo>
                  <a:lnTo>
                    <a:pt x="28" y="32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0"/>
                  </a:lnTo>
                  <a:lnTo>
                    <a:pt x="21" y="5"/>
                  </a:lnTo>
                  <a:lnTo>
                    <a:pt x="34" y="14"/>
                  </a:lnTo>
                  <a:lnTo>
                    <a:pt x="47" y="25"/>
                  </a:lnTo>
                  <a:lnTo>
                    <a:pt x="61" y="37"/>
                  </a:lnTo>
                  <a:lnTo>
                    <a:pt x="71" y="48"/>
                  </a:lnTo>
                  <a:lnTo>
                    <a:pt x="79" y="59"/>
                  </a:lnTo>
                  <a:lnTo>
                    <a:pt x="81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0" name="Freeform 221"/>
            <p:cNvSpPr>
              <a:spLocks/>
            </p:cNvSpPr>
            <p:nvPr/>
          </p:nvSpPr>
          <p:spPr bwMode="auto">
            <a:xfrm>
              <a:off x="324" y="889"/>
              <a:ext cx="37" cy="30"/>
            </a:xfrm>
            <a:custGeom>
              <a:avLst/>
              <a:gdLst>
                <a:gd name="T0" fmla="*/ 4 w 73"/>
                <a:gd name="T1" fmla="*/ 0 h 61"/>
                <a:gd name="T2" fmla="*/ 8 w 73"/>
                <a:gd name="T3" fmla="*/ 1 h 61"/>
                <a:gd name="T4" fmla="*/ 14 w 73"/>
                <a:gd name="T5" fmla="*/ 7 h 61"/>
                <a:gd name="T6" fmla="*/ 24 w 73"/>
                <a:gd name="T7" fmla="*/ 15 h 61"/>
                <a:gd name="T8" fmla="*/ 33 w 73"/>
                <a:gd name="T9" fmla="*/ 25 h 61"/>
                <a:gd name="T10" fmla="*/ 43 w 73"/>
                <a:gd name="T11" fmla="*/ 36 h 61"/>
                <a:gd name="T12" fmla="*/ 54 w 73"/>
                <a:gd name="T13" fmla="*/ 46 h 61"/>
                <a:gd name="T14" fmla="*/ 64 w 73"/>
                <a:gd name="T15" fmla="*/ 54 h 61"/>
                <a:gd name="T16" fmla="*/ 73 w 73"/>
                <a:gd name="T17" fmla="*/ 61 h 61"/>
                <a:gd name="T18" fmla="*/ 60 w 73"/>
                <a:gd name="T19" fmla="*/ 57 h 61"/>
                <a:gd name="T20" fmla="*/ 46 w 73"/>
                <a:gd name="T21" fmla="*/ 50 h 61"/>
                <a:gd name="T22" fmla="*/ 33 w 73"/>
                <a:gd name="T23" fmla="*/ 41 h 61"/>
                <a:gd name="T24" fmla="*/ 20 w 73"/>
                <a:gd name="T25" fmla="*/ 32 h 61"/>
                <a:gd name="T26" fmla="*/ 9 w 73"/>
                <a:gd name="T27" fmla="*/ 22 h 61"/>
                <a:gd name="T28" fmla="*/ 3 w 73"/>
                <a:gd name="T29" fmla="*/ 13 h 61"/>
                <a:gd name="T30" fmla="*/ 0 w 73"/>
                <a:gd name="T31" fmla="*/ 6 h 61"/>
                <a:gd name="T32" fmla="*/ 4 w 73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1"/>
                <a:gd name="T53" fmla="*/ 73 w 73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1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4" y="15"/>
                  </a:lnTo>
                  <a:lnTo>
                    <a:pt x="33" y="25"/>
                  </a:lnTo>
                  <a:lnTo>
                    <a:pt x="43" y="36"/>
                  </a:lnTo>
                  <a:lnTo>
                    <a:pt x="54" y="46"/>
                  </a:lnTo>
                  <a:lnTo>
                    <a:pt x="64" y="54"/>
                  </a:lnTo>
                  <a:lnTo>
                    <a:pt x="73" y="61"/>
                  </a:lnTo>
                  <a:lnTo>
                    <a:pt x="60" y="57"/>
                  </a:lnTo>
                  <a:lnTo>
                    <a:pt x="46" y="50"/>
                  </a:lnTo>
                  <a:lnTo>
                    <a:pt x="33" y="41"/>
                  </a:lnTo>
                  <a:lnTo>
                    <a:pt x="20" y="32"/>
                  </a:lnTo>
                  <a:lnTo>
                    <a:pt x="9" y="22"/>
                  </a:lnTo>
                  <a:lnTo>
                    <a:pt x="3" y="13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1" name="Freeform 222"/>
            <p:cNvSpPr>
              <a:spLocks/>
            </p:cNvSpPr>
            <p:nvPr/>
          </p:nvSpPr>
          <p:spPr bwMode="auto">
            <a:xfrm>
              <a:off x="145" y="948"/>
              <a:ext cx="178" cy="36"/>
            </a:xfrm>
            <a:custGeom>
              <a:avLst/>
              <a:gdLst>
                <a:gd name="T0" fmla="*/ 353 w 354"/>
                <a:gd name="T1" fmla="*/ 63 h 71"/>
                <a:gd name="T2" fmla="*/ 354 w 354"/>
                <a:gd name="T3" fmla="*/ 65 h 71"/>
                <a:gd name="T4" fmla="*/ 352 w 354"/>
                <a:gd name="T5" fmla="*/ 68 h 71"/>
                <a:gd name="T6" fmla="*/ 348 w 354"/>
                <a:gd name="T7" fmla="*/ 70 h 71"/>
                <a:gd name="T8" fmla="*/ 345 w 354"/>
                <a:gd name="T9" fmla="*/ 71 h 71"/>
                <a:gd name="T10" fmla="*/ 324 w 354"/>
                <a:gd name="T11" fmla="*/ 55 h 71"/>
                <a:gd name="T12" fmla="*/ 301 w 354"/>
                <a:gd name="T13" fmla="*/ 42 h 71"/>
                <a:gd name="T14" fmla="*/ 279 w 354"/>
                <a:gd name="T15" fmla="*/ 32 h 71"/>
                <a:gd name="T16" fmla="*/ 255 w 354"/>
                <a:gd name="T17" fmla="*/ 23 h 71"/>
                <a:gd name="T18" fmla="*/ 231 w 354"/>
                <a:gd name="T19" fmla="*/ 18 h 71"/>
                <a:gd name="T20" fmla="*/ 206 w 354"/>
                <a:gd name="T21" fmla="*/ 15 h 71"/>
                <a:gd name="T22" fmla="*/ 183 w 354"/>
                <a:gd name="T23" fmla="*/ 13 h 71"/>
                <a:gd name="T24" fmla="*/ 159 w 354"/>
                <a:gd name="T25" fmla="*/ 12 h 71"/>
                <a:gd name="T26" fmla="*/ 137 w 354"/>
                <a:gd name="T27" fmla="*/ 13 h 71"/>
                <a:gd name="T28" fmla="*/ 114 w 354"/>
                <a:gd name="T29" fmla="*/ 15 h 71"/>
                <a:gd name="T30" fmla="*/ 91 w 354"/>
                <a:gd name="T31" fmla="*/ 17 h 71"/>
                <a:gd name="T32" fmla="*/ 70 w 354"/>
                <a:gd name="T33" fmla="*/ 20 h 71"/>
                <a:gd name="T34" fmla="*/ 51 w 354"/>
                <a:gd name="T35" fmla="*/ 25 h 71"/>
                <a:gd name="T36" fmla="*/ 32 w 354"/>
                <a:gd name="T37" fmla="*/ 28 h 71"/>
                <a:gd name="T38" fmla="*/ 15 w 354"/>
                <a:gd name="T39" fmla="*/ 32 h 71"/>
                <a:gd name="T40" fmla="*/ 0 w 354"/>
                <a:gd name="T41" fmla="*/ 35 h 71"/>
                <a:gd name="T42" fmla="*/ 7 w 354"/>
                <a:gd name="T43" fmla="*/ 27 h 71"/>
                <a:gd name="T44" fmla="*/ 21 w 354"/>
                <a:gd name="T45" fmla="*/ 20 h 71"/>
                <a:gd name="T46" fmla="*/ 39 w 354"/>
                <a:gd name="T47" fmla="*/ 14 h 71"/>
                <a:gd name="T48" fmla="*/ 59 w 354"/>
                <a:gd name="T49" fmla="*/ 8 h 71"/>
                <a:gd name="T50" fmla="*/ 82 w 354"/>
                <a:gd name="T51" fmla="*/ 4 h 71"/>
                <a:gd name="T52" fmla="*/ 108 w 354"/>
                <a:gd name="T53" fmla="*/ 1 h 71"/>
                <a:gd name="T54" fmla="*/ 136 w 354"/>
                <a:gd name="T55" fmla="*/ 0 h 71"/>
                <a:gd name="T56" fmla="*/ 165 w 354"/>
                <a:gd name="T57" fmla="*/ 0 h 71"/>
                <a:gd name="T58" fmla="*/ 193 w 354"/>
                <a:gd name="T59" fmla="*/ 1 h 71"/>
                <a:gd name="T60" fmla="*/ 221 w 354"/>
                <a:gd name="T61" fmla="*/ 4 h 71"/>
                <a:gd name="T62" fmla="*/ 248 w 354"/>
                <a:gd name="T63" fmla="*/ 9 h 71"/>
                <a:gd name="T64" fmla="*/ 276 w 354"/>
                <a:gd name="T65" fmla="*/ 16 h 71"/>
                <a:gd name="T66" fmla="*/ 299 w 354"/>
                <a:gd name="T67" fmla="*/ 25 h 71"/>
                <a:gd name="T68" fmla="*/ 320 w 354"/>
                <a:gd name="T69" fmla="*/ 35 h 71"/>
                <a:gd name="T70" fmla="*/ 339 w 354"/>
                <a:gd name="T71" fmla="*/ 48 h 71"/>
                <a:gd name="T72" fmla="*/ 353 w 354"/>
                <a:gd name="T73" fmla="*/ 63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4"/>
                <a:gd name="T112" fmla="*/ 0 h 71"/>
                <a:gd name="T113" fmla="*/ 354 w 35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4" h="71">
                  <a:moveTo>
                    <a:pt x="353" y="63"/>
                  </a:moveTo>
                  <a:lnTo>
                    <a:pt x="354" y="65"/>
                  </a:lnTo>
                  <a:lnTo>
                    <a:pt x="352" y="68"/>
                  </a:lnTo>
                  <a:lnTo>
                    <a:pt x="348" y="70"/>
                  </a:lnTo>
                  <a:lnTo>
                    <a:pt x="345" y="71"/>
                  </a:lnTo>
                  <a:lnTo>
                    <a:pt x="324" y="55"/>
                  </a:lnTo>
                  <a:lnTo>
                    <a:pt x="301" y="42"/>
                  </a:lnTo>
                  <a:lnTo>
                    <a:pt x="279" y="32"/>
                  </a:lnTo>
                  <a:lnTo>
                    <a:pt x="255" y="23"/>
                  </a:lnTo>
                  <a:lnTo>
                    <a:pt x="231" y="18"/>
                  </a:lnTo>
                  <a:lnTo>
                    <a:pt x="206" y="15"/>
                  </a:lnTo>
                  <a:lnTo>
                    <a:pt x="183" y="13"/>
                  </a:lnTo>
                  <a:lnTo>
                    <a:pt x="159" y="12"/>
                  </a:lnTo>
                  <a:lnTo>
                    <a:pt x="137" y="13"/>
                  </a:lnTo>
                  <a:lnTo>
                    <a:pt x="114" y="15"/>
                  </a:lnTo>
                  <a:lnTo>
                    <a:pt x="91" y="17"/>
                  </a:lnTo>
                  <a:lnTo>
                    <a:pt x="70" y="20"/>
                  </a:lnTo>
                  <a:lnTo>
                    <a:pt x="51" y="25"/>
                  </a:lnTo>
                  <a:lnTo>
                    <a:pt x="32" y="28"/>
                  </a:lnTo>
                  <a:lnTo>
                    <a:pt x="15" y="32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21" y="20"/>
                  </a:lnTo>
                  <a:lnTo>
                    <a:pt x="39" y="14"/>
                  </a:lnTo>
                  <a:lnTo>
                    <a:pt x="59" y="8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5" y="0"/>
                  </a:lnTo>
                  <a:lnTo>
                    <a:pt x="193" y="1"/>
                  </a:lnTo>
                  <a:lnTo>
                    <a:pt x="221" y="4"/>
                  </a:lnTo>
                  <a:lnTo>
                    <a:pt x="248" y="9"/>
                  </a:lnTo>
                  <a:lnTo>
                    <a:pt x="276" y="16"/>
                  </a:lnTo>
                  <a:lnTo>
                    <a:pt x="299" y="25"/>
                  </a:lnTo>
                  <a:lnTo>
                    <a:pt x="320" y="35"/>
                  </a:lnTo>
                  <a:lnTo>
                    <a:pt x="339" y="48"/>
                  </a:lnTo>
                  <a:lnTo>
                    <a:pt x="35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2" name="Freeform 223"/>
            <p:cNvSpPr>
              <a:spLocks/>
            </p:cNvSpPr>
            <p:nvPr/>
          </p:nvSpPr>
          <p:spPr bwMode="auto">
            <a:xfrm>
              <a:off x="148" y="956"/>
              <a:ext cx="22" cy="32"/>
            </a:xfrm>
            <a:custGeom>
              <a:avLst/>
              <a:gdLst>
                <a:gd name="T0" fmla="*/ 43 w 43"/>
                <a:gd name="T1" fmla="*/ 0 h 63"/>
                <a:gd name="T2" fmla="*/ 34 w 43"/>
                <a:gd name="T3" fmla="*/ 6 h 63"/>
                <a:gd name="T4" fmla="*/ 26 w 43"/>
                <a:gd name="T5" fmla="*/ 15 h 63"/>
                <a:gd name="T6" fmla="*/ 18 w 43"/>
                <a:gd name="T7" fmla="*/ 25 h 63"/>
                <a:gd name="T8" fmla="*/ 10 w 43"/>
                <a:gd name="T9" fmla="*/ 35 h 63"/>
                <a:gd name="T10" fmla="*/ 5 w 43"/>
                <a:gd name="T11" fmla="*/ 45 h 63"/>
                <a:gd name="T12" fmla="*/ 1 w 43"/>
                <a:gd name="T13" fmla="*/ 54 h 63"/>
                <a:gd name="T14" fmla="*/ 0 w 43"/>
                <a:gd name="T15" fmla="*/ 60 h 63"/>
                <a:gd name="T16" fmla="*/ 1 w 43"/>
                <a:gd name="T17" fmla="*/ 63 h 63"/>
                <a:gd name="T18" fmla="*/ 5 w 43"/>
                <a:gd name="T19" fmla="*/ 62 h 63"/>
                <a:gd name="T20" fmla="*/ 9 w 43"/>
                <a:gd name="T21" fmla="*/ 58 h 63"/>
                <a:gd name="T22" fmla="*/ 13 w 43"/>
                <a:gd name="T23" fmla="*/ 51 h 63"/>
                <a:gd name="T24" fmla="*/ 18 w 43"/>
                <a:gd name="T25" fmla="*/ 41 h 63"/>
                <a:gd name="T26" fmla="*/ 23 w 43"/>
                <a:gd name="T27" fmla="*/ 30 h 63"/>
                <a:gd name="T28" fmla="*/ 30 w 43"/>
                <a:gd name="T29" fmla="*/ 19 h 63"/>
                <a:gd name="T30" fmla="*/ 36 w 43"/>
                <a:gd name="T31" fmla="*/ 9 h 63"/>
                <a:gd name="T32" fmla="*/ 43 w 43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3" y="0"/>
                  </a:moveTo>
                  <a:lnTo>
                    <a:pt x="34" y="6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5"/>
                  </a:lnTo>
                  <a:lnTo>
                    <a:pt x="5" y="45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5" y="62"/>
                  </a:lnTo>
                  <a:lnTo>
                    <a:pt x="9" y="58"/>
                  </a:lnTo>
                  <a:lnTo>
                    <a:pt x="13" y="51"/>
                  </a:lnTo>
                  <a:lnTo>
                    <a:pt x="18" y="41"/>
                  </a:lnTo>
                  <a:lnTo>
                    <a:pt x="23" y="30"/>
                  </a:lnTo>
                  <a:lnTo>
                    <a:pt x="30" y="19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3" name="Freeform 224"/>
            <p:cNvSpPr>
              <a:spLocks/>
            </p:cNvSpPr>
            <p:nvPr/>
          </p:nvSpPr>
          <p:spPr bwMode="auto">
            <a:xfrm>
              <a:off x="160" y="953"/>
              <a:ext cx="25" cy="35"/>
            </a:xfrm>
            <a:custGeom>
              <a:avLst/>
              <a:gdLst>
                <a:gd name="T0" fmla="*/ 2 w 51"/>
                <a:gd name="T1" fmla="*/ 70 h 70"/>
                <a:gd name="T2" fmla="*/ 0 w 51"/>
                <a:gd name="T3" fmla="*/ 67 h 70"/>
                <a:gd name="T4" fmla="*/ 2 w 51"/>
                <a:gd name="T5" fmla="*/ 61 h 70"/>
                <a:gd name="T6" fmla="*/ 6 w 51"/>
                <a:gd name="T7" fmla="*/ 52 h 70"/>
                <a:gd name="T8" fmla="*/ 11 w 51"/>
                <a:gd name="T9" fmla="*/ 41 h 70"/>
                <a:gd name="T10" fmla="*/ 19 w 51"/>
                <a:gd name="T11" fmla="*/ 30 h 70"/>
                <a:gd name="T12" fmla="*/ 28 w 51"/>
                <a:gd name="T13" fmla="*/ 19 h 70"/>
                <a:gd name="T14" fmla="*/ 40 w 51"/>
                <a:gd name="T15" fmla="*/ 8 h 70"/>
                <a:gd name="T16" fmla="*/ 51 w 51"/>
                <a:gd name="T17" fmla="*/ 0 h 70"/>
                <a:gd name="T18" fmla="*/ 45 w 51"/>
                <a:gd name="T19" fmla="*/ 9 h 70"/>
                <a:gd name="T20" fmla="*/ 38 w 51"/>
                <a:gd name="T21" fmla="*/ 20 h 70"/>
                <a:gd name="T22" fmla="*/ 31 w 51"/>
                <a:gd name="T23" fmla="*/ 32 h 70"/>
                <a:gd name="T24" fmla="*/ 24 w 51"/>
                <a:gd name="T25" fmla="*/ 44 h 70"/>
                <a:gd name="T26" fmla="*/ 16 w 51"/>
                <a:gd name="T27" fmla="*/ 54 h 70"/>
                <a:gd name="T28" fmla="*/ 11 w 51"/>
                <a:gd name="T29" fmla="*/ 63 h 70"/>
                <a:gd name="T30" fmla="*/ 6 w 51"/>
                <a:gd name="T31" fmla="*/ 69 h 70"/>
                <a:gd name="T32" fmla="*/ 2 w 51"/>
                <a:gd name="T33" fmla="*/ 7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2" y="70"/>
                  </a:moveTo>
                  <a:lnTo>
                    <a:pt x="0" y="67"/>
                  </a:lnTo>
                  <a:lnTo>
                    <a:pt x="2" y="61"/>
                  </a:lnTo>
                  <a:lnTo>
                    <a:pt x="6" y="52"/>
                  </a:lnTo>
                  <a:lnTo>
                    <a:pt x="11" y="41"/>
                  </a:lnTo>
                  <a:lnTo>
                    <a:pt x="19" y="30"/>
                  </a:lnTo>
                  <a:lnTo>
                    <a:pt x="28" y="19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45" y="9"/>
                  </a:lnTo>
                  <a:lnTo>
                    <a:pt x="38" y="20"/>
                  </a:lnTo>
                  <a:lnTo>
                    <a:pt x="31" y="32"/>
                  </a:lnTo>
                  <a:lnTo>
                    <a:pt x="24" y="44"/>
                  </a:lnTo>
                  <a:lnTo>
                    <a:pt x="16" y="54"/>
                  </a:lnTo>
                  <a:lnTo>
                    <a:pt x="11" y="63"/>
                  </a:lnTo>
                  <a:lnTo>
                    <a:pt x="6" y="69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4" name="Freeform 225"/>
            <p:cNvSpPr>
              <a:spLocks/>
            </p:cNvSpPr>
            <p:nvPr/>
          </p:nvSpPr>
          <p:spPr bwMode="auto">
            <a:xfrm>
              <a:off x="186" y="950"/>
              <a:ext cx="34" cy="46"/>
            </a:xfrm>
            <a:custGeom>
              <a:avLst/>
              <a:gdLst>
                <a:gd name="T0" fmla="*/ 1 w 68"/>
                <a:gd name="T1" fmla="*/ 92 h 92"/>
                <a:gd name="T2" fmla="*/ 0 w 68"/>
                <a:gd name="T3" fmla="*/ 86 h 92"/>
                <a:gd name="T4" fmla="*/ 2 w 68"/>
                <a:gd name="T5" fmla="*/ 76 h 92"/>
                <a:gd name="T6" fmla="*/ 9 w 68"/>
                <a:gd name="T7" fmla="*/ 64 h 92"/>
                <a:gd name="T8" fmla="*/ 17 w 68"/>
                <a:gd name="T9" fmla="*/ 48 h 92"/>
                <a:gd name="T10" fmla="*/ 29 w 68"/>
                <a:gd name="T11" fmla="*/ 33 h 92"/>
                <a:gd name="T12" fmla="*/ 42 w 68"/>
                <a:gd name="T13" fmla="*/ 19 h 92"/>
                <a:gd name="T14" fmla="*/ 55 w 68"/>
                <a:gd name="T15" fmla="*/ 8 h 92"/>
                <a:gd name="T16" fmla="*/ 68 w 68"/>
                <a:gd name="T17" fmla="*/ 0 h 92"/>
                <a:gd name="T18" fmla="*/ 63 w 68"/>
                <a:gd name="T19" fmla="*/ 8 h 92"/>
                <a:gd name="T20" fmla="*/ 55 w 68"/>
                <a:gd name="T21" fmla="*/ 19 h 92"/>
                <a:gd name="T22" fmla="*/ 46 w 68"/>
                <a:gd name="T23" fmla="*/ 34 h 92"/>
                <a:gd name="T24" fmla="*/ 35 w 68"/>
                <a:gd name="T25" fmla="*/ 52 h 92"/>
                <a:gd name="T26" fmla="*/ 25 w 68"/>
                <a:gd name="T27" fmla="*/ 67 h 92"/>
                <a:gd name="T28" fmla="*/ 15 w 68"/>
                <a:gd name="T29" fmla="*/ 81 h 92"/>
                <a:gd name="T30" fmla="*/ 6 w 68"/>
                <a:gd name="T31" fmla="*/ 89 h 92"/>
                <a:gd name="T32" fmla="*/ 1 w 68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2"/>
                <a:gd name="T53" fmla="*/ 68 w 68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2">
                  <a:moveTo>
                    <a:pt x="1" y="92"/>
                  </a:moveTo>
                  <a:lnTo>
                    <a:pt x="0" y="86"/>
                  </a:lnTo>
                  <a:lnTo>
                    <a:pt x="2" y="76"/>
                  </a:lnTo>
                  <a:lnTo>
                    <a:pt x="9" y="64"/>
                  </a:lnTo>
                  <a:lnTo>
                    <a:pt x="17" y="48"/>
                  </a:lnTo>
                  <a:lnTo>
                    <a:pt x="29" y="33"/>
                  </a:lnTo>
                  <a:lnTo>
                    <a:pt x="42" y="19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19"/>
                  </a:lnTo>
                  <a:lnTo>
                    <a:pt x="46" y="34"/>
                  </a:lnTo>
                  <a:lnTo>
                    <a:pt x="35" y="52"/>
                  </a:lnTo>
                  <a:lnTo>
                    <a:pt x="25" y="67"/>
                  </a:lnTo>
                  <a:lnTo>
                    <a:pt x="15" y="81"/>
                  </a:lnTo>
                  <a:lnTo>
                    <a:pt x="6" y="89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5" name="Freeform 226"/>
            <p:cNvSpPr>
              <a:spLocks/>
            </p:cNvSpPr>
            <p:nvPr/>
          </p:nvSpPr>
          <p:spPr bwMode="auto">
            <a:xfrm>
              <a:off x="215" y="953"/>
              <a:ext cx="38" cy="49"/>
            </a:xfrm>
            <a:custGeom>
              <a:avLst/>
              <a:gdLst>
                <a:gd name="T0" fmla="*/ 1 w 74"/>
                <a:gd name="T1" fmla="*/ 98 h 98"/>
                <a:gd name="T2" fmla="*/ 0 w 74"/>
                <a:gd name="T3" fmla="*/ 93 h 98"/>
                <a:gd name="T4" fmla="*/ 4 w 74"/>
                <a:gd name="T5" fmla="*/ 82 h 98"/>
                <a:gd name="T6" fmla="*/ 10 w 74"/>
                <a:gd name="T7" fmla="*/ 67 h 98"/>
                <a:gd name="T8" fmla="*/ 22 w 74"/>
                <a:gd name="T9" fmla="*/ 51 h 98"/>
                <a:gd name="T10" fmla="*/ 34 w 74"/>
                <a:gd name="T11" fmla="*/ 34 h 98"/>
                <a:gd name="T12" fmla="*/ 48 w 74"/>
                <a:gd name="T13" fmla="*/ 19 h 98"/>
                <a:gd name="T14" fmla="*/ 61 w 74"/>
                <a:gd name="T15" fmla="*/ 7 h 98"/>
                <a:gd name="T16" fmla="*/ 74 w 74"/>
                <a:gd name="T17" fmla="*/ 0 h 98"/>
                <a:gd name="T18" fmla="*/ 69 w 74"/>
                <a:gd name="T19" fmla="*/ 8 h 98"/>
                <a:gd name="T20" fmla="*/ 61 w 74"/>
                <a:gd name="T21" fmla="*/ 21 h 98"/>
                <a:gd name="T22" fmla="*/ 51 w 74"/>
                <a:gd name="T23" fmla="*/ 37 h 98"/>
                <a:gd name="T24" fmla="*/ 38 w 74"/>
                <a:gd name="T25" fmla="*/ 54 h 98"/>
                <a:gd name="T26" fmla="*/ 26 w 74"/>
                <a:gd name="T27" fmla="*/ 71 h 98"/>
                <a:gd name="T28" fmla="*/ 15 w 74"/>
                <a:gd name="T29" fmla="*/ 85 h 98"/>
                <a:gd name="T30" fmla="*/ 6 w 74"/>
                <a:gd name="T31" fmla="*/ 95 h 98"/>
                <a:gd name="T32" fmla="*/ 1 w 74"/>
                <a:gd name="T33" fmla="*/ 98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98"/>
                <a:gd name="T53" fmla="*/ 74 w 7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22" y="51"/>
                  </a:lnTo>
                  <a:lnTo>
                    <a:pt x="34" y="34"/>
                  </a:lnTo>
                  <a:lnTo>
                    <a:pt x="48" y="19"/>
                  </a:lnTo>
                  <a:lnTo>
                    <a:pt x="61" y="7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1" y="21"/>
                  </a:lnTo>
                  <a:lnTo>
                    <a:pt x="51" y="37"/>
                  </a:lnTo>
                  <a:lnTo>
                    <a:pt x="38" y="54"/>
                  </a:lnTo>
                  <a:lnTo>
                    <a:pt x="26" y="71"/>
                  </a:lnTo>
                  <a:lnTo>
                    <a:pt x="15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6" name="Freeform 227"/>
            <p:cNvSpPr>
              <a:spLocks/>
            </p:cNvSpPr>
            <p:nvPr/>
          </p:nvSpPr>
          <p:spPr bwMode="auto">
            <a:xfrm>
              <a:off x="234" y="957"/>
              <a:ext cx="41" cy="40"/>
            </a:xfrm>
            <a:custGeom>
              <a:avLst/>
              <a:gdLst>
                <a:gd name="T0" fmla="*/ 0 w 81"/>
                <a:gd name="T1" fmla="*/ 81 h 81"/>
                <a:gd name="T2" fmla="*/ 0 w 81"/>
                <a:gd name="T3" fmla="*/ 76 h 81"/>
                <a:gd name="T4" fmla="*/ 5 w 81"/>
                <a:gd name="T5" fmla="*/ 67 h 81"/>
                <a:gd name="T6" fmla="*/ 15 w 81"/>
                <a:gd name="T7" fmla="*/ 54 h 81"/>
                <a:gd name="T8" fmla="*/ 28 w 81"/>
                <a:gd name="T9" fmla="*/ 40 h 81"/>
                <a:gd name="T10" fmla="*/ 42 w 81"/>
                <a:gd name="T11" fmla="*/ 26 h 81"/>
                <a:gd name="T12" fmla="*/ 56 w 81"/>
                <a:gd name="T13" fmla="*/ 13 h 81"/>
                <a:gd name="T14" fmla="*/ 70 w 81"/>
                <a:gd name="T15" fmla="*/ 4 h 81"/>
                <a:gd name="T16" fmla="*/ 81 w 81"/>
                <a:gd name="T17" fmla="*/ 0 h 81"/>
                <a:gd name="T18" fmla="*/ 74 w 81"/>
                <a:gd name="T19" fmla="*/ 8 h 81"/>
                <a:gd name="T20" fmla="*/ 64 w 81"/>
                <a:gd name="T21" fmla="*/ 19 h 81"/>
                <a:gd name="T22" fmla="*/ 52 w 81"/>
                <a:gd name="T23" fmla="*/ 33 h 81"/>
                <a:gd name="T24" fmla="*/ 39 w 81"/>
                <a:gd name="T25" fmla="*/ 48 h 81"/>
                <a:gd name="T26" fmla="*/ 27 w 81"/>
                <a:gd name="T27" fmla="*/ 62 h 81"/>
                <a:gd name="T28" fmla="*/ 15 w 81"/>
                <a:gd name="T29" fmla="*/ 73 h 81"/>
                <a:gd name="T30" fmla="*/ 6 w 81"/>
                <a:gd name="T31" fmla="*/ 80 h 81"/>
                <a:gd name="T32" fmla="*/ 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81"/>
                  </a:moveTo>
                  <a:lnTo>
                    <a:pt x="0" y="76"/>
                  </a:lnTo>
                  <a:lnTo>
                    <a:pt x="5" y="67"/>
                  </a:lnTo>
                  <a:lnTo>
                    <a:pt x="15" y="54"/>
                  </a:lnTo>
                  <a:lnTo>
                    <a:pt x="28" y="40"/>
                  </a:lnTo>
                  <a:lnTo>
                    <a:pt x="42" y="26"/>
                  </a:lnTo>
                  <a:lnTo>
                    <a:pt x="56" y="13"/>
                  </a:lnTo>
                  <a:lnTo>
                    <a:pt x="70" y="4"/>
                  </a:lnTo>
                  <a:lnTo>
                    <a:pt x="81" y="0"/>
                  </a:lnTo>
                  <a:lnTo>
                    <a:pt x="74" y="8"/>
                  </a:lnTo>
                  <a:lnTo>
                    <a:pt x="64" y="19"/>
                  </a:lnTo>
                  <a:lnTo>
                    <a:pt x="52" y="33"/>
                  </a:lnTo>
                  <a:lnTo>
                    <a:pt x="39" y="48"/>
                  </a:lnTo>
                  <a:lnTo>
                    <a:pt x="27" y="62"/>
                  </a:lnTo>
                  <a:lnTo>
                    <a:pt x="15" y="73"/>
                  </a:lnTo>
                  <a:lnTo>
                    <a:pt x="6" y="8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7" name="Freeform 228"/>
            <p:cNvSpPr>
              <a:spLocks/>
            </p:cNvSpPr>
            <p:nvPr/>
          </p:nvSpPr>
          <p:spPr bwMode="auto">
            <a:xfrm>
              <a:off x="256" y="962"/>
              <a:ext cx="35" cy="34"/>
            </a:xfrm>
            <a:custGeom>
              <a:avLst/>
              <a:gdLst>
                <a:gd name="T0" fmla="*/ 1 w 69"/>
                <a:gd name="T1" fmla="*/ 67 h 67"/>
                <a:gd name="T2" fmla="*/ 0 w 69"/>
                <a:gd name="T3" fmla="*/ 62 h 67"/>
                <a:gd name="T4" fmla="*/ 4 w 69"/>
                <a:gd name="T5" fmla="*/ 55 h 67"/>
                <a:gd name="T6" fmla="*/ 9 w 69"/>
                <a:gd name="T7" fmla="*/ 44 h 67"/>
                <a:gd name="T8" fmla="*/ 18 w 69"/>
                <a:gd name="T9" fmla="*/ 33 h 67"/>
                <a:gd name="T10" fmla="*/ 30 w 69"/>
                <a:gd name="T11" fmla="*/ 22 h 67"/>
                <a:gd name="T12" fmla="*/ 42 w 69"/>
                <a:gd name="T13" fmla="*/ 12 h 67"/>
                <a:gd name="T14" fmla="*/ 55 w 69"/>
                <a:gd name="T15" fmla="*/ 4 h 67"/>
                <a:gd name="T16" fmla="*/ 69 w 69"/>
                <a:gd name="T17" fmla="*/ 0 h 67"/>
                <a:gd name="T18" fmla="*/ 63 w 69"/>
                <a:gd name="T19" fmla="*/ 6 h 67"/>
                <a:gd name="T20" fmla="*/ 54 w 69"/>
                <a:gd name="T21" fmla="*/ 16 h 67"/>
                <a:gd name="T22" fmla="*/ 43 w 69"/>
                <a:gd name="T23" fmla="*/ 28 h 67"/>
                <a:gd name="T24" fmla="*/ 33 w 69"/>
                <a:gd name="T25" fmla="*/ 40 h 67"/>
                <a:gd name="T26" fmla="*/ 22 w 69"/>
                <a:gd name="T27" fmla="*/ 51 h 67"/>
                <a:gd name="T28" fmla="*/ 13 w 69"/>
                <a:gd name="T29" fmla="*/ 60 h 67"/>
                <a:gd name="T30" fmla="*/ 5 w 69"/>
                <a:gd name="T31" fmla="*/ 65 h 67"/>
                <a:gd name="T32" fmla="*/ 1 w 69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7"/>
                <a:gd name="T53" fmla="*/ 69 w 69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7">
                  <a:moveTo>
                    <a:pt x="1" y="67"/>
                  </a:moveTo>
                  <a:lnTo>
                    <a:pt x="0" y="62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8" y="33"/>
                  </a:lnTo>
                  <a:lnTo>
                    <a:pt x="30" y="22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69" y="0"/>
                  </a:lnTo>
                  <a:lnTo>
                    <a:pt x="63" y="6"/>
                  </a:lnTo>
                  <a:lnTo>
                    <a:pt x="54" y="16"/>
                  </a:lnTo>
                  <a:lnTo>
                    <a:pt x="43" y="28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0"/>
                  </a:lnTo>
                  <a:lnTo>
                    <a:pt x="5" y="6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8" name="Freeform 229"/>
            <p:cNvSpPr>
              <a:spLocks/>
            </p:cNvSpPr>
            <p:nvPr/>
          </p:nvSpPr>
          <p:spPr bwMode="auto">
            <a:xfrm>
              <a:off x="278" y="972"/>
              <a:ext cx="30" cy="23"/>
            </a:xfrm>
            <a:custGeom>
              <a:avLst/>
              <a:gdLst>
                <a:gd name="T0" fmla="*/ 0 w 60"/>
                <a:gd name="T1" fmla="*/ 47 h 47"/>
                <a:gd name="T2" fmla="*/ 0 w 60"/>
                <a:gd name="T3" fmla="*/ 44 h 47"/>
                <a:gd name="T4" fmla="*/ 4 w 60"/>
                <a:gd name="T5" fmla="*/ 38 h 47"/>
                <a:gd name="T6" fmla="*/ 12 w 60"/>
                <a:gd name="T7" fmla="*/ 29 h 47"/>
                <a:gd name="T8" fmla="*/ 22 w 60"/>
                <a:gd name="T9" fmla="*/ 21 h 47"/>
                <a:gd name="T10" fmla="*/ 33 w 60"/>
                <a:gd name="T11" fmla="*/ 13 h 47"/>
                <a:gd name="T12" fmla="*/ 43 w 60"/>
                <a:gd name="T13" fmla="*/ 5 h 47"/>
                <a:gd name="T14" fmla="*/ 54 w 60"/>
                <a:gd name="T15" fmla="*/ 1 h 47"/>
                <a:gd name="T16" fmla="*/ 60 w 60"/>
                <a:gd name="T17" fmla="*/ 0 h 47"/>
                <a:gd name="T18" fmla="*/ 54 w 60"/>
                <a:gd name="T19" fmla="*/ 5 h 47"/>
                <a:gd name="T20" fmla="*/ 46 w 60"/>
                <a:gd name="T21" fmla="*/ 12 h 47"/>
                <a:gd name="T22" fmla="*/ 38 w 60"/>
                <a:gd name="T23" fmla="*/ 19 h 47"/>
                <a:gd name="T24" fmla="*/ 29 w 60"/>
                <a:gd name="T25" fmla="*/ 28 h 47"/>
                <a:gd name="T26" fmla="*/ 21 w 60"/>
                <a:gd name="T27" fmla="*/ 36 h 47"/>
                <a:gd name="T28" fmla="*/ 12 w 60"/>
                <a:gd name="T29" fmla="*/ 42 h 47"/>
                <a:gd name="T30" fmla="*/ 5 w 60"/>
                <a:gd name="T31" fmla="*/ 46 h 47"/>
                <a:gd name="T32" fmla="*/ 0 w 60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7"/>
                <a:gd name="T53" fmla="*/ 60 w 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7">
                  <a:moveTo>
                    <a:pt x="0" y="47"/>
                  </a:moveTo>
                  <a:lnTo>
                    <a:pt x="0" y="44"/>
                  </a:lnTo>
                  <a:lnTo>
                    <a:pt x="4" y="38"/>
                  </a:lnTo>
                  <a:lnTo>
                    <a:pt x="12" y="29"/>
                  </a:lnTo>
                  <a:lnTo>
                    <a:pt x="22" y="21"/>
                  </a:lnTo>
                  <a:lnTo>
                    <a:pt x="33" y="13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54" y="5"/>
                  </a:lnTo>
                  <a:lnTo>
                    <a:pt x="46" y="12"/>
                  </a:lnTo>
                  <a:lnTo>
                    <a:pt x="38" y="19"/>
                  </a:lnTo>
                  <a:lnTo>
                    <a:pt x="29" y="28"/>
                  </a:lnTo>
                  <a:lnTo>
                    <a:pt x="21" y="36"/>
                  </a:lnTo>
                  <a:lnTo>
                    <a:pt x="12" y="42"/>
                  </a:lnTo>
                  <a:lnTo>
                    <a:pt x="5" y="4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9" name="Freeform 230"/>
            <p:cNvSpPr>
              <a:spLocks/>
            </p:cNvSpPr>
            <p:nvPr/>
          </p:nvSpPr>
          <p:spPr bwMode="auto">
            <a:xfrm>
              <a:off x="298" y="977"/>
              <a:ext cx="19" cy="16"/>
            </a:xfrm>
            <a:custGeom>
              <a:avLst/>
              <a:gdLst>
                <a:gd name="T0" fmla="*/ 0 w 39"/>
                <a:gd name="T1" fmla="*/ 30 h 32"/>
                <a:gd name="T2" fmla="*/ 0 w 39"/>
                <a:gd name="T3" fmla="*/ 27 h 32"/>
                <a:gd name="T4" fmla="*/ 1 w 39"/>
                <a:gd name="T5" fmla="*/ 22 h 32"/>
                <a:gd name="T6" fmla="*/ 6 w 39"/>
                <a:gd name="T7" fmla="*/ 17 h 32"/>
                <a:gd name="T8" fmla="*/ 11 w 39"/>
                <a:gd name="T9" fmla="*/ 11 h 32"/>
                <a:gd name="T10" fmla="*/ 18 w 39"/>
                <a:gd name="T11" fmla="*/ 5 h 32"/>
                <a:gd name="T12" fmla="*/ 26 w 39"/>
                <a:gd name="T13" fmla="*/ 2 h 32"/>
                <a:gd name="T14" fmla="*/ 32 w 39"/>
                <a:gd name="T15" fmla="*/ 0 h 32"/>
                <a:gd name="T16" fmla="*/ 39 w 39"/>
                <a:gd name="T17" fmla="*/ 1 h 32"/>
                <a:gd name="T18" fmla="*/ 31 w 39"/>
                <a:gd name="T19" fmla="*/ 3 h 32"/>
                <a:gd name="T20" fmla="*/ 25 w 39"/>
                <a:gd name="T21" fmla="*/ 7 h 32"/>
                <a:gd name="T22" fmla="*/ 19 w 39"/>
                <a:gd name="T23" fmla="*/ 14 h 32"/>
                <a:gd name="T24" fmla="*/ 14 w 39"/>
                <a:gd name="T25" fmla="*/ 20 h 32"/>
                <a:gd name="T26" fmla="*/ 9 w 39"/>
                <a:gd name="T27" fmla="*/ 27 h 32"/>
                <a:gd name="T28" fmla="*/ 6 w 39"/>
                <a:gd name="T29" fmla="*/ 31 h 32"/>
                <a:gd name="T30" fmla="*/ 2 w 39"/>
                <a:gd name="T31" fmla="*/ 32 h 32"/>
                <a:gd name="T32" fmla="*/ 0 w 39"/>
                <a:gd name="T33" fmla="*/ 3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0" y="30"/>
                  </a:moveTo>
                  <a:lnTo>
                    <a:pt x="0" y="27"/>
                  </a:lnTo>
                  <a:lnTo>
                    <a:pt x="1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31" y="3"/>
                  </a:lnTo>
                  <a:lnTo>
                    <a:pt x="25" y="7"/>
                  </a:lnTo>
                  <a:lnTo>
                    <a:pt x="19" y="14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2" y="3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0" name="Freeform 231"/>
            <p:cNvSpPr>
              <a:spLocks/>
            </p:cNvSpPr>
            <p:nvPr/>
          </p:nvSpPr>
          <p:spPr bwMode="auto">
            <a:xfrm>
              <a:off x="133" y="962"/>
              <a:ext cx="23" cy="21"/>
            </a:xfrm>
            <a:custGeom>
              <a:avLst/>
              <a:gdLst>
                <a:gd name="T0" fmla="*/ 46 w 46"/>
                <a:gd name="T1" fmla="*/ 0 h 41"/>
                <a:gd name="T2" fmla="*/ 43 w 46"/>
                <a:gd name="T3" fmla="*/ 3 h 41"/>
                <a:gd name="T4" fmla="*/ 38 w 46"/>
                <a:gd name="T5" fmla="*/ 9 h 41"/>
                <a:gd name="T6" fmla="*/ 32 w 46"/>
                <a:gd name="T7" fmla="*/ 17 h 41"/>
                <a:gd name="T8" fmla="*/ 26 w 46"/>
                <a:gd name="T9" fmla="*/ 25 h 41"/>
                <a:gd name="T10" fmla="*/ 19 w 46"/>
                <a:gd name="T11" fmla="*/ 32 h 41"/>
                <a:gd name="T12" fmla="*/ 13 w 46"/>
                <a:gd name="T13" fmla="*/ 37 h 41"/>
                <a:gd name="T14" fmla="*/ 6 w 46"/>
                <a:gd name="T15" fmla="*/ 41 h 41"/>
                <a:gd name="T16" fmla="*/ 1 w 46"/>
                <a:gd name="T17" fmla="*/ 40 h 41"/>
                <a:gd name="T18" fmla="*/ 0 w 46"/>
                <a:gd name="T19" fmla="*/ 35 h 41"/>
                <a:gd name="T20" fmla="*/ 2 w 46"/>
                <a:gd name="T21" fmla="*/ 30 h 41"/>
                <a:gd name="T22" fmla="*/ 8 w 46"/>
                <a:gd name="T23" fmla="*/ 25 h 41"/>
                <a:gd name="T24" fmla="*/ 15 w 46"/>
                <a:gd name="T25" fmla="*/ 18 h 41"/>
                <a:gd name="T26" fmla="*/ 25 w 46"/>
                <a:gd name="T27" fmla="*/ 13 h 41"/>
                <a:gd name="T28" fmla="*/ 34 w 46"/>
                <a:gd name="T29" fmla="*/ 7 h 41"/>
                <a:gd name="T30" fmla="*/ 40 w 46"/>
                <a:gd name="T31" fmla="*/ 3 h 41"/>
                <a:gd name="T32" fmla="*/ 46 w 46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1"/>
                <a:gd name="T53" fmla="*/ 46 w 4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1">
                  <a:moveTo>
                    <a:pt x="46" y="0"/>
                  </a:moveTo>
                  <a:lnTo>
                    <a:pt x="43" y="3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6" y="41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5"/>
                  </a:lnTo>
                  <a:lnTo>
                    <a:pt x="15" y="18"/>
                  </a:lnTo>
                  <a:lnTo>
                    <a:pt x="25" y="13"/>
                  </a:lnTo>
                  <a:lnTo>
                    <a:pt x="34" y="7"/>
                  </a:lnTo>
                  <a:lnTo>
                    <a:pt x="4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1" name="Freeform 232"/>
            <p:cNvSpPr>
              <a:spLocks/>
            </p:cNvSpPr>
            <p:nvPr/>
          </p:nvSpPr>
          <p:spPr bwMode="auto">
            <a:xfrm>
              <a:off x="130" y="951"/>
              <a:ext cx="26" cy="10"/>
            </a:xfrm>
            <a:custGeom>
              <a:avLst/>
              <a:gdLst>
                <a:gd name="T0" fmla="*/ 54 w 54"/>
                <a:gd name="T1" fmla="*/ 21 h 21"/>
                <a:gd name="T2" fmla="*/ 50 w 54"/>
                <a:gd name="T3" fmla="*/ 20 h 21"/>
                <a:gd name="T4" fmla="*/ 45 w 54"/>
                <a:gd name="T5" fmla="*/ 16 h 21"/>
                <a:gd name="T6" fmla="*/ 37 w 54"/>
                <a:gd name="T7" fmla="*/ 12 h 21"/>
                <a:gd name="T8" fmla="*/ 28 w 54"/>
                <a:gd name="T9" fmla="*/ 8 h 21"/>
                <a:gd name="T10" fmla="*/ 20 w 54"/>
                <a:gd name="T11" fmla="*/ 4 h 21"/>
                <a:gd name="T12" fmla="*/ 11 w 54"/>
                <a:gd name="T13" fmla="*/ 1 h 21"/>
                <a:gd name="T14" fmla="*/ 4 w 54"/>
                <a:gd name="T15" fmla="*/ 0 h 21"/>
                <a:gd name="T16" fmla="*/ 0 w 54"/>
                <a:gd name="T17" fmla="*/ 2 h 21"/>
                <a:gd name="T18" fmla="*/ 0 w 54"/>
                <a:gd name="T19" fmla="*/ 6 h 21"/>
                <a:gd name="T20" fmla="*/ 4 w 54"/>
                <a:gd name="T21" fmla="*/ 9 h 21"/>
                <a:gd name="T22" fmla="*/ 11 w 54"/>
                <a:gd name="T23" fmla="*/ 12 h 21"/>
                <a:gd name="T24" fmla="*/ 20 w 54"/>
                <a:gd name="T25" fmla="*/ 14 h 21"/>
                <a:gd name="T26" fmla="*/ 30 w 54"/>
                <a:gd name="T27" fmla="*/ 16 h 21"/>
                <a:gd name="T28" fmla="*/ 39 w 54"/>
                <a:gd name="T29" fmla="*/ 18 h 21"/>
                <a:gd name="T30" fmla="*/ 47 w 54"/>
                <a:gd name="T31" fmla="*/ 20 h 21"/>
                <a:gd name="T32" fmla="*/ 54 w 54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5" y="16"/>
                  </a:lnTo>
                  <a:lnTo>
                    <a:pt x="37" y="12"/>
                  </a:lnTo>
                  <a:lnTo>
                    <a:pt x="28" y="8"/>
                  </a:lnTo>
                  <a:lnTo>
                    <a:pt x="20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11" y="12"/>
                  </a:lnTo>
                  <a:lnTo>
                    <a:pt x="20" y="14"/>
                  </a:lnTo>
                  <a:lnTo>
                    <a:pt x="30" y="16"/>
                  </a:lnTo>
                  <a:lnTo>
                    <a:pt x="39" y="18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2" name="Freeform 233"/>
            <p:cNvSpPr>
              <a:spLocks/>
            </p:cNvSpPr>
            <p:nvPr/>
          </p:nvSpPr>
          <p:spPr bwMode="auto">
            <a:xfrm>
              <a:off x="121" y="963"/>
              <a:ext cx="30" cy="6"/>
            </a:xfrm>
            <a:custGeom>
              <a:avLst/>
              <a:gdLst>
                <a:gd name="T0" fmla="*/ 60 w 60"/>
                <a:gd name="T1" fmla="*/ 0 h 12"/>
                <a:gd name="T2" fmla="*/ 56 w 60"/>
                <a:gd name="T3" fmla="*/ 0 h 12"/>
                <a:gd name="T4" fmla="*/ 49 w 60"/>
                <a:gd name="T5" fmla="*/ 0 h 12"/>
                <a:gd name="T6" fmla="*/ 38 w 60"/>
                <a:gd name="T7" fmla="*/ 0 h 12"/>
                <a:gd name="T8" fmla="*/ 28 w 60"/>
                <a:gd name="T9" fmla="*/ 0 h 12"/>
                <a:gd name="T10" fmla="*/ 17 w 60"/>
                <a:gd name="T11" fmla="*/ 1 h 12"/>
                <a:gd name="T12" fmla="*/ 8 w 60"/>
                <a:gd name="T13" fmla="*/ 2 h 12"/>
                <a:gd name="T14" fmla="*/ 3 w 60"/>
                <a:gd name="T15" fmla="*/ 4 h 12"/>
                <a:gd name="T16" fmla="*/ 0 w 60"/>
                <a:gd name="T17" fmla="*/ 7 h 12"/>
                <a:gd name="T18" fmla="*/ 3 w 60"/>
                <a:gd name="T19" fmla="*/ 11 h 12"/>
                <a:gd name="T20" fmla="*/ 8 w 60"/>
                <a:gd name="T21" fmla="*/ 12 h 12"/>
                <a:gd name="T22" fmla="*/ 16 w 60"/>
                <a:gd name="T23" fmla="*/ 11 h 12"/>
                <a:gd name="T24" fmla="*/ 26 w 60"/>
                <a:gd name="T25" fmla="*/ 10 h 12"/>
                <a:gd name="T26" fmla="*/ 35 w 60"/>
                <a:gd name="T27" fmla="*/ 6 h 12"/>
                <a:gd name="T28" fmla="*/ 46 w 60"/>
                <a:gd name="T29" fmla="*/ 4 h 12"/>
                <a:gd name="T30" fmla="*/ 54 w 60"/>
                <a:gd name="T31" fmla="*/ 2 h 12"/>
                <a:gd name="T32" fmla="*/ 6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60" y="0"/>
                  </a:moveTo>
                  <a:lnTo>
                    <a:pt x="56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8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6" y="11"/>
                  </a:lnTo>
                  <a:lnTo>
                    <a:pt x="26" y="10"/>
                  </a:lnTo>
                  <a:lnTo>
                    <a:pt x="35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3" name="Freeform 234"/>
            <p:cNvSpPr>
              <a:spLocks/>
            </p:cNvSpPr>
            <p:nvPr/>
          </p:nvSpPr>
          <p:spPr bwMode="auto">
            <a:xfrm>
              <a:off x="138" y="939"/>
              <a:ext cx="28" cy="19"/>
            </a:xfrm>
            <a:custGeom>
              <a:avLst/>
              <a:gdLst>
                <a:gd name="T0" fmla="*/ 55 w 55"/>
                <a:gd name="T1" fmla="*/ 37 h 37"/>
                <a:gd name="T2" fmla="*/ 49 w 55"/>
                <a:gd name="T3" fmla="*/ 34 h 37"/>
                <a:gd name="T4" fmla="*/ 39 w 55"/>
                <a:gd name="T5" fmla="*/ 29 h 37"/>
                <a:gd name="T6" fmla="*/ 29 w 55"/>
                <a:gd name="T7" fmla="*/ 23 h 37"/>
                <a:gd name="T8" fmla="*/ 19 w 55"/>
                <a:gd name="T9" fmla="*/ 18 h 37"/>
                <a:gd name="T10" fmla="*/ 11 w 55"/>
                <a:gd name="T11" fmla="*/ 12 h 37"/>
                <a:gd name="T12" fmla="*/ 4 w 55"/>
                <a:gd name="T13" fmla="*/ 7 h 37"/>
                <a:gd name="T14" fmla="*/ 0 w 55"/>
                <a:gd name="T15" fmla="*/ 4 h 37"/>
                <a:gd name="T16" fmla="*/ 1 w 55"/>
                <a:gd name="T17" fmla="*/ 1 h 37"/>
                <a:gd name="T18" fmla="*/ 7 w 55"/>
                <a:gd name="T19" fmla="*/ 0 h 37"/>
                <a:gd name="T20" fmla="*/ 13 w 55"/>
                <a:gd name="T21" fmla="*/ 3 h 37"/>
                <a:gd name="T22" fmla="*/ 20 w 55"/>
                <a:gd name="T23" fmla="*/ 8 h 37"/>
                <a:gd name="T24" fmla="*/ 29 w 55"/>
                <a:gd name="T25" fmla="*/ 14 h 37"/>
                <a:gd name="T26" fmla="*/ 37 w 55"/>
                <a:gd name="T27" fmla="*/ 21 h 37"/>
                <a:gd name="T28" fmla="*/ 45 w 55"/>
                <a:gd name="T29" fmla="*/ 27 h 37"/>
                <a:gd name="T30" fmla="*/ 51 w 55"/>
                <a:gd name="T31" fmla="*/ 34 h 37"/>
                <a:gd name="T32" fmla="*/ 55 w 5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7"/>
                <a:gd name="T53" fmla="*/ 55 w 5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7">
                  <a:moveTo>
                    <a:pt x="55" y="37"/>
                  </a:moveTo>
                  <a:lnTo>
                    <a:pt x="49" y="34"/>
                  </a:lnTo>
                  <a:lnTo>
                    <a:pt x="39" y="29"/>
                  </a:lnTo>
                  <a:lnTo>
                    <a:pt x="29" y="23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4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3"/>
                  </a:lnTo>
                  <a:lnTo>
                    <a:pt x="20" y="8"/>
                  </a:lnTo>
                  <a:lnTo>
                    <a:pt x="29" y="14"/>
                  </a:lnTo>
                  <a:lnTo>
                    <a:pt x="37" y="21"/>
                  </a:lnTo>
                  <a:lnTo>
                    <a:pt x="45" y="27"/>
                  </a:lnTo>
                  <a:lnTo>
                    <a:pt x="51" y="34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4" name="Freeform 235"/>
            <p:cNvSpPr>
              <a:spLocks/>
            </p:cNvSpPr>
            <p:nvPr/>
          </p:nvSpPr>
          <p:spPr bwMode="auto">
            <a:xfrm>
              <a:off x="304" y="941"/>
              <a:ext cx="8" cy="32"/>
            </a:xfrm>
            <a:custGeom>
              <a:avLst/>
              <a:gdLst>
                <a:gd name="T0" fmla="*/ 2 w 16"/>
                <a:gd name="T1" fmla="*/ 63 h 63"/>
                <a:gd name="T2" fmla="*/ 0 w 16"/>
                <a:gd name="T3" fmla="*/ 47 h 63"/>
                <a:gd name="T4" fmla="*/ 0 w 16"/>
                <a:gd name="T5" fmla="*/ 27 h 63"/>
                <a:gd name="T6" fmla="*/ 2 w 16"/>
                <a:gd name="T7" fmla="*/ 8 h 63"/>
                <a:gd name="T8" fmla="*/ 10 w 16"/>
                <a:gd name="T9" fmla="*/ 0 h 63"/>
                <a:gd name="T10" fmla="*/ 16 w 16"/>
                <a:gd name="T11" fmla="*/ 7 h 63"/>
                <a:gd name="T12" fmla="*/ 13 w 16"/>
                <a:gd name="T13" fmla="*/ 25 h 63"/>
                <a:gd name="T14" fmla="*/ 6 w 16"/>
                <a:gd name="T15" fmla="*/ 46 h 63"/>
                <a:gd name="T16" fmla="*/ 2 w 16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2" y="63"/>
                  </a:moveTo>
                  <a:lnTo>
                    <a:pt x="0" y="47"/>
                  </a:lnTo>
                  <a:lnTo>
                    <a:pt x="0" y="27"/>
                  </a:lnTo>
                  <a:lnTo>
                    <a:pt x="2" y="8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13" y="25"/>
                  </a:lnTo>
                  <a:lnTo>
                    <a:pt x="6" y="4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5" name="Freeform 236"/>
            <p:cNvSpPr>
              <a:spLocks/>
            </p:cNvSpPr>
            <p:nvPr/>
          </p:nvSpPr>
          <p:spPr bwMode="auto">
            <a:xfrm>
              <a:off x="314" y="947"/>
              <a:ext cx="13" cy="30"/>
            </a:xfrm>
            <a:custGeom>
              <a:avLst/>
              <a:gdLst>
                <a:gd name="T0" fmla="*/ 0 w 27"/>
                <a:gd name="T1" fmla="*/ 61 h 61"/>
                <a:gd name="T2" fmla="*/ 2 w 27"/>
                <a:gd name="T3" fmla="*/ 47 h 61"/>
                <a:gd name="T4" fmla="*/ 6 w 27"/>
                <a:gd name="T5" fmla="*/ 26 h 61"/>
                <a:gd name="T6" fmla="*/ 14 w 27"/>
                <a:gd name="T7" fmla="*/ 8 h 61"/>
                <a:gd name="T8" fmla="*/ 23 w 27"/>
                <a:gd name="T9" fmla="*/ 0 h 61"/>
                <a:gd name="T10" fmla="*/ 27 w 27"/>
                <a:gd name="T11" fmla="*/ 7 h 61"/>
                <a:gd name="T12" fmla="*/ 20 w 27"/>
                <a:gd name="T13" fmla="*/ 26 h 61"/>
                <a:gd name="T14" fmla="*/ 8 w 27"/>
                <a:gd name="T15" fmla="*/ 48 h 61"/>
                <a:gd name="T16" fmla="*/ 0 w 27"/>
                <a:gd name="T17" fmla="*/ 6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1"/>
                <a:gd name="T29" fmla="*/ 27 w 2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1">
                  <a:moveTo>
                    <a:pt x="0" y="61"/>
                  </a:moveTo>
                  <a:lnTo>
                    <a:pt x="2" y="47"/>
                  </a:lnTo>
                  <a:lnTo>
                    <a:pt x="6" y="26"/>
                  </a:lnTo>
                  <a:lnTo>
                    <a:pt x="14" y="8"/>
                  </a:lnTo>
                  <a:lnTo>
                    <a:pt x="23" y="0"/>
                  </a:lnTo>
                  <a:lnTo>
                    <a:pt x="27" y="7"/>
                  </a:lnTo>
                  <a:lnTo>
                    <a:pt x="20" y="26"/>
                  </a:lnTo>
                  <a:lnTo>
                    <a:pt x="8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6" name="Freeform 237"/>
            <p:cNvSpPr>
              <a:spLocks/>
            </p:cNvSpPr>
            <p:nvPr/>
          </p:nvSpPr>
          <p:spPr bwMode="auto">
            <a:xfrm>
              <a:off x="285" y="933"/>
              <a:ext cx="8" cy="30"/>
            </a:xfrm>
            <a:custGeom>
              <a:avLst/>
              <a:gdLst>
                <a:gd name="T0" fmla="*/ 9 w 15"/>
                <a:gd name="T1" fmla="*/ 59 h 59"/>
                <a:gd name="T2" fmla="*/ 2 w 15"/>
                <a:gd name="T3" fmla="*/ 50 h 59"/>
                <a:gd name="T4" fmla="*/ 0 w 15"/>
                <a:gd name="T5" fmla="*/ 31 h 59"/>
                <a:gd name="T6" fmla="*/ 1 w 15"/>
                <a:gd name="T7" fmla="*/ 12 h 59"/>
                <a:gd name="T8" fmla="*/ 9 w 15"/>
                <a:gd name="T9" fmla="*/ 0 h 59"/>
                <a:gd name="T10" fmla="*/ 15 w 15"/>
                <a:gd name="T11" fmla="*/ 4 h 59"/>
                <a:gd name="T12" fmla="*/ 14 w 15"/>
                <a:gd name="T13" fmla="*/ 21 h 59"/>
                <a:gd name="T14" fmla="*/ 10 w 15"/>
                <a:gd name="T15" fmla="*/ 42 h 59"/>
                <a:gd name="T16" fmla="*/ 9 w 15"/>
                <a:gd name="T17" fmla="*/ 5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9"/>
                <a:gd name="T29" fmla="*/ 15 w 1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9">
                  <a:moveTo>
                    <a:pt x="9" y="59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1"/>
                  </a:lnTo>
                  <a:lnTo>
                    <a:pt x="10" y="42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7" name="Freeform 238"/>
            <p:cNvSpPr>
              <a:spLocks/>
            </p:cNvSpPr>
            <p:nvPr/>
          </p:nvSpPr>
          <p:spPr bwMode="auto">
            <a:xfrm>
              <a:off x="262" y="925"/>
              <a:ext cx="13" cy="35"/>
            </a:xfrm>
            <a:custGeom>
              <a:avLst/>
              <a:gdLst>
                <a:gd name="T0" fmla="*/ 25 w 25"/>
                <a:gd name="T1" fmla="*/ 70 h 70"/>
                <a:gd name="T2" fmla="*/ 14 w 25"/>
                <a:gd name="T3" fmla="*/ 53 h 70"/>
                <a:gd name="T4" fmla="*/ 4 w 25"/>
                <a:gd name="T5" fmla="*/ 31 h 70"/>
                <a:gd name="T6" fmla="*/ 0 w 25"/>
                <a:gd name="T7" fmla="*/ 10 h 70"/>
                <a:gd name="T8" fmla="*/ 5 w 25"/>
                <a:gd name="T9" fmla="*/ 0 h 70"/>
                <a:gd name="T10" fmla="*/ 16 w 25"/>
                <a:gd name="T11" fmla="*/ 8 h 70"/>
                <a:gd name="T12" fmla="*/ 20 w 25"/>
                <a:gd name="T13" fmla="*/ 28 h 70"/>
                <a:gd name="T14" fmla="*/ 22 w 25"/>
                <a:gd name="T15" fmla="*/ 53 h 70"/>
                <a:gd name="T16" fmla="*/ 25 w 25"/>
                <a:gd name="T17" fmla="*/ 7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4" y="53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28"/>
                  </a:lnTo>
                  <a:lnTo>
                    <a:pt x="22" y="53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8" name="Freeform 239"/>
            <p:cNvSpPr>
              <a:spLocks/>
            </p:cNvSpPr>
            <p:nvPr/>
          </p:nvSpPr>
          <p:spPr bwMode="auto">
            <a:xfrm>
              <a:off x="242" y="916"/>
              <a:ext cx="14" cy="38"/>
            </a:xfrm>
            <a:custGeom>
              <a:avLst/>
              <a:gdLst>
                <a:gd name="T0" fmla="*/ 29 w 29"/>
                <a:gd name="T1" fmla="*/ 76 h 76"/>
                <a:gd name="T2" fmla="*/ 25 w 29"/>
                <a:gd name="T3" fmla="*/ 68 h 76"/>
                <a:gd name="T4" fmla="*/ 18 w 29"/>
                <a:gd name="T5" fmla="*/ 58 h 76"/>
                <a:gd name="T6" fmla="*/ 13 w 29"/>
                <a:gd name="T7" fmla="*/ 45 h 76"/>
                <a:gd name="T8" fmla="*/ 7 w 29"/>
                <a:gd name="T9" fmla="*/ 33 h 76"/>
                <a:gd name="T10" fmla="*/ 3 w 29"/>
                <a:gd name="T11" fmla="*/ 20 h 76"/>
                <a:gd name="T12" fmla="*/ 0 w 29"/>
                <a:gd name="T13" fmla="*/ 9 h 76"/>
                <a:gd name="T14" fmla="*/ 0 w 29"/>
                <a:gd name="T15" fmla="*/ 2 h 76"/>
                <a:gd name="T16" fmla="*/ 5 w 29"/>
                <a:gd name="T17" fmla="*/ 0 h 76"/>
                <a:gd name="T18" fmla="*/ 16 w 29"/>
                <a:gd name="T19" fmla="*/ 12 h 76"/>
                <a:gd name="T20" fmla="*/ 21 w 29"/>
                <a:gd name="T21" fmla="*/ 36 h 76"/>
                <a:gd name="T22" fmla="*/ 25 w 29"/>
                <a:gd name="T23" fmla="*/ 61 h 76"/>
                <a:gd name="T24" fmla="*/ 29 w 29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6"/>
                <a:gd name="T41" fmla="*/ 29 w 29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6">
                  <a:moveTo>
                    <a:pt x="29" y="76"/>
                  </a:moveTo>
                  <a:lnTo>
                    <a:pt x="25" y="68"/>
                  </a:lnTo>
                  <a:lnTo>
                    <a:pt x="18" y="58"/>
                  </a:lnTo>
                  <a:lnTo>
                    <a:pt x="13" y="45"/>
                  </a:lnTo>
                  <a:lnTo>
                    <a:pt x="7" y="33"/>
                  </a:lnTo>
                  <a:lnTo>
                    <a:pt x="3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6"/>
                  </a:lnTo>
                  <a:lnTo>
                    <a:pt x="25" y="61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9" name="Freeform 240"/>
            <p:cNvSpPr>
              <a:spLocks/>
            </p:cNvSpPr>
            <p:nvPr/>
          </p:nvSpPr>
          <p:spPr bwMode="auto">
            <a:xfrm>
              <a:off x="196" y="913"/>
              <a:ext cx="25" cy="41"/>
            </a:xfrm>
            <a:custGeom>
              <a:avLst/>
              <a:gdLst>
                <a:gd name="T0" fmla="*/ 50 w 50"/>
                <a:gd name="T1" fmla="*/ 81 h 81"/>
                <a:gd name="T2" fmla="*/ 42 w 50"/>
                <a:gd name="T3" fmla="*/ 73 h 81"/>
                <a:gd name="T4" fmla="*/ 33 w 50"/>
                <a:gd name="T5" fmla="*/ 62 h 81"/>
                <a:gd name="T6" fmla="*/ 23 w 50"/>
                <a:gd name="T7" fmla="*/ 49 h 81"/>
                <a:gd name="T8" fmla="*/ 15 w 50"/>
                <a:gd name="T9" fmla="*/ 36 h 81"/>
                <a:gd name="T10" fmla="*/ 7 w 50"/>
                <a:gd name="T11" fmla="*/ 24 h 81"/>
                <a:gd name="T12" fmla="*/ 2 w 50"/>
                <a:gd name="T13" fmla="*/ 13 h 81"/>
                <a:gd name="T14" fmla="*/ 0 w 50"/>
                <a:gd name="T15" fmla="*/ 4 h 81"/>
                <a:gd name="T16" fmla="*/ 3 w 50"/>
                <a:gd name="T17" fmla="*/ 0 h 81"/>
                <a:gd name="T18" fmla="*/ 8 w 50"/>
                <a:gd name="T19" fmla="*/ 1 h 81"/>
                <a:gd name="T20" fmla="*/ 15 w 50"/>
                <a:gd name="T21" fmla="*/ 10 h 81"/>
                <a:gd name="T22" fmla="*/ 21 w 50"/>
                <a:gd name="T23" fmla="*/ 21 h 81"/>
                <a:gd name="T24" fmla="*/ 27 w 50"/>
                <a:gd name="T25" fmla="*/ 35 h 81"/>
                <a:gd name="T26" fmla="*/ 33 w 50"/>
                <a:gd name="T27" fmla="*/ 50 h 81"/>
                <a:gd name="T28" fmla="*/ 40 w 50"/>
                <a:gd name="T29" fmla="*/ 64 h 81"/>
                <a:gd name="T30" fmla="*/ 45 w 50"/>
                <a:gd name="T31" fmla="*/ 75 h 81"/>
                <a:gd name="T32" fmla="*/ 50 w 5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1"/>
                <a:gd name="T53" fmla="*/ 50 w 5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1">
                  <a:moveTo>
                    <a:pt x="50" y="81"/>
                  </a:moveTo>
                  <a:lnTo>
                    <a:pt x="42" y="73"/>
                  </a:lnTo>
                  <a:lnTo>
                    <a:pt x="33" y="62"/>
                  </a:lnTo>
                  <a:lnTo>
                    <a:pt x="23" y="49"/>
                  </a:lnTo>
                  <a:lnTo>
                    <a:pt x="15" y="36"/>
                  </a:lnTo>
                  <a:lnTo>
                    <a:pt x="7" y="24"/>
                  </a:lnTo>
                  <a:lnTo>
                    <a:pt x="2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10"/>
                  </a:lnTo>
                  <a:lnTo>
                    <a:pt x="21" y="21"/>
                  </a:lnTo>
                  <a:lnTo>
                    <a:pt x="27" y="35"/>
                  </a:lnTo>
                  <a:lnTo>
                    <a:pt x="33" y="50"/>
                  </a:lnTo>
                  <a:lnTo>
                    <a:pt x="40" y="64"/>
                  </a:lnTo>
                  <a:lnTo>
                    <a:pt x="45" y="75"/>
                  </a:lnTo>
                  <a:lnTo>
                    <a:pt x="5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0" name="Freeform 241"/>
            <p:cNvSpPr>
              <a:spLocks/>
            </p:cNvSpPr>
            <p:nvPr/>
          </p:nvSpPr>
          <p:spPr bwMode="auto">
            <a:xfrm>
              <a:off x="152" y="920"/>
              <a:ext cx="30" cy="37"/>
            </a:xfrm>
            <a:custGeom>
              <a:avLst/>
              <a:gdLst>
                <a:gd name="T0" fmla="*/ 59 w 59"/>
                <a:gd name="T1" fmla="*/ 74 h 74"/>
                <a:gd name="T2" fmla="*/ 51 w 59"/>
                <a:gd name="T3" fmla="*/ 68 h 74"/>
                <a:gd name="T4" fmla="*/ 42 w 59"/>
                <a:gd name="T5" fmla="*/ 59 h 74"/>
                <a:gd name="T6" fmla="*/ 30 w 59"/>
                <a:gd name="T7" fmla="*/ 47 h 74"/>
                <a:gd name="T8" fmla="*/ 20 w 59"/>
                <a:gd name="T9" fmla="*/ 35 h 74"/>
                <a:gd name="T10" fmla="*/ 9 w 59"/>
                <a:gd name="T11" fmla="*/ 23 h 74"/>
                <a:gd name="T12" fmla="*/ 3 w 59"/>
                <a:gd name="T13" fmla="*/ 13 h 74"/>
                <a:gd name="T14" fmla="*/ 0 w 59"/>
                <a:gd name="T15" fmla="*/ 4 h 74"/>
                <a:gd name="T16" fmla="*/ 3 w 59"/>
                <a:gd name="T17" fmla="*/ 0 h 74"/>
                <a:gd name="T18" fmla="*/ 9 w 59"/>
                <a:gd name="T19" fmla="*/ 1 h 74"/>
                <a:gd name="T20" fmla="*/ 17 w 59"/>
                <a:gd name="T21" fmla="*/ 8 h 74"/>
                <a:gd name="T22" fmla="*/ 25 w 59"/>
                <a:gd name="T23" fmla="*/ 19 h 74"/>
                <a:gd name="T24" fmla="*/ 33 w 59"/>
                <a:gd name="T25" fmla="*/ 33 h 74"/>
                <a:gd name="T26" fmla="*/ 41 w 59"/>
                <a:gd name="T27" fmla="*/ 47 h 74"/>
                <a:gd name="T28" fmla="*/ 48 w 59"/>
                <a:gd name="T29" fmla="*/ 59 h 74"/>
                <a:gd name="T30" fmla="*/ 54 w 59"/>
                <a:gd name="T31" fmla="*/ 69 h 74"/>
                <a:gd name="T32" fmla="*/ 59 w 59"/>
                <a:gd name="T33" fmla="*/ 74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4"/>
                <a:gd name="T53" fmla="*/ 59 w 5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4">
                  <a:moveTo>
                    <a:pt x="59" y="74"/>
                  </a:moveTo>
                  <a:lnTo>
                    <a:pt x="51" y="68"/>
                  </a:lnTo>
                  <a:lnTo>
                    <a:pt x="42" y="59"/>
                  </a:lnTo>
                  <a:lnTo>
                    <a:pt x="30" y="47"/>
                  </a:lnTo>
                  <a:lnTo>
                    <a:pt x="20" y="35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8"/>
                  </a:lnTo>
                  <a:lnTo>
                    <a:pt x="25" y="19"/>
                  </a:lnTo>
                  <a:lnTo>
                    <a:pt x="33" y="33"/>
                  </a:lnTo>
                  <a:lnTo>
                    <a:pt x="41" y="47"/>
                  </a:lnTo>
                  <a:lnTo>
                    <a:pt x="48" y="59"/>
                  </a:lnTo>
                  <a:lnTo>
                    <a:pt x="54" y="69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1" name="Freeform 242"/>
            <p:cNvSpPr>
              <a:spLocks/>
            </p:cNvSpPr>
            <p:nvPr/>
          </p:nvSpPr>
          <p:spPr bwMode="auto">
            <a:xfrm>
              <a:off x="213" y="918"/>
              <a:ext cx="26" cy="34"/>
            </a:xfrm>
            <a:custGeom>
              <a:avLst/>
              <a:gdLst>
                <a:gd name="T0" fmla="*/ 51 w 51"/>
                <a:gd name="T1" fmla="*/ 67 h 67"/>
                <a:gd name="T2" fmla="*/ 44 w 51"/>
                <a:gd name="T3" fmla="*/ 61 h 67"/>
                <a:gd name="T4" fmla="*/ 35 w 51"/>
                <a:gd name="T5" fmla="*/ 52 h 67"/>
                <a:gd name="T6" fmla="*/ 26 w 51"/>
                <a:gd name="T7" fmla="*/ 42 h 67"/>
                <a:gd name="T8" fmla="*/ 15 w 51"/>
                <a:gd name="T9" fmla="*/ 30 h 67"/>
                <a:gd name="T10" fmla="*/ 8 w 51"/>
                <a:gd name="T11" fmla="*/ 19 h 67"/>
                <a:gd name="T12" fmla="*/ 2 w 51"/>
                <a:gd name="T13" fmla="*/ 9 h 67"/>
                <a:gd name="T14" fmla="*/ 0 w 51"/>
                <a:gd name="T15" fmla="*/ 3 h 67"/>
                <a:gd name="T16" fmla="*/ 4 w 51"/>
                <a:gd name="T17" fmla="*/ 0 h 67"/>
                <a:gd name="T18" fmla="*/ 10 w 51"/>
                <a:gd name="T19" fmla="*/ 2 h 67"/>
                <a:gd name="T20" fmla="*/ 17 w 51"/>
                <a:gd name="T21" fmla="*/ 8 h 67"/>
                <a:gd name="T22" fmla="*/ 25 w 51"/>
                <a:gd name="T23" fmla="*/ 18 h 67"/>
                <a:gd name="T24" fmla="*/ 31 w 51"/>
                <a:gd name="T25" fmla="*/ 30 h 67"/>
                <a:gd name="T26" fmla="*/ 36 w 51"/>
                <a:gd name="T27" fmla="*/ 42 h 67"/>
                <a:gd name="T28" fmla="*/ 43 w 51"/>
                <a:gd name="T29" fmla="*/ 53 h 67"/>
                <a:gd name="T30" fmla="*/ 47 w 51"/>
                <a:gd name="T31" fmla="*/ 62 h 67"/>
                <a:gd name="T32" fmla="*/ 51 w 51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67"/>
                <a:gd name="T53" fmla="*/ 51 w 5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67">
                  <a:moveTo>
                    <a:pt x="51" y="67"/>
                  </a:moveTo>
                  <a:lnTo>
                    <a:pt x="44" y="61"/>
                  </a:lnTo>
                  <a:lnTo>
                    <a:pt x="35" y="52"/>
                  </a:lnTo>
                  <a:lnTo>
                    <a:pt x="26" y="42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8"/>
                  </a:lnTo>
                  <a:lnTo>
                    <a:pt x="25" y="18"/>
                  </a:lnTo>
                  <a:lnTo>
                    <a:pt x="31" y="30"/>
                  </a:lnTo>
                  <a:lnTo>
                    <a:pt x="36" y="42"/>
                  </a:lnTo>
                  <a:lnTo>
                    <a:pt x="43" y="53"/>
                  </a:lnTo>
                  <a:lnTo>
                    <a:pt x="47" y="62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2" name="Freeform 243"/>
            <p:cNvSpPr>
              <a:spLocks/>
            </p:cNvSpPr>
            <p:nvPr/>
          </p:nvSpPr>
          <p:spPr bwMode="auto">
            <a:xfrm>
              <a:off x="198" y="949"/>
              <a:ext cx="38" cy="50"/>
            </a:xfrm>
            <a:custGeom>
              <a:avLst/>
              <a:gdLst>
                <a:gd name="T0" fmla="*/ 1 w 76"/>
                <a:gd name="T1" fmla="*/ 99 h 99"/>
                <a:gd name="T2" fmla="*/ 0 w 76"/>
                <a:gd name="T3" fmla="*/ 94 h 99"/>
                <a:gd name="T4" fmla="*/ 4 w 76"/>
                <a:gd name="T5" fmla="*/ 82 h 99"/>
                <a:gd name="T6" fmla="*/ 11 w 76"/>
                <a:gd name="T7" fmla="*/ 68 h 99"/>
                <a:gd name="T8" fmla="*/ 23 w 76"/>
                <a:gd name="T9" fmla="*/ 51 h 99"/>
                <a:gd name="T10" fmla="*/ 35 w 76"/>
                <a:gd name="T11" fmla="*/ 34 h 99"/>
                <a:gd name="T12" fmla="*/ 49 w 76"/>
                <a:gd name="T13" fmla="*/ 19 h 99"/>
                <a:gd name="T14" fmla="*/ 63 w 76"/>
                <a:gd name="T15" fmla="*/ 7 h 99"/>
                <a:gd name="T16" fmla="*/ 76 w 76"/>
                <a:gd name="T17" fmla="*/ 0 h 99"/>
                <a:gd name="T18" fmla="*/ 70 w 76"/>
                <a:gd name="T19" fmla="*/ 7 h 99"/>
                <a:gd name="T20" fmla="*/ 63 w 76"/>
                <a:gd name="T21" fmla="*/ 20 h 99"/>
                <a:gd name="T22" fmla="*/ 52 w 76"/>
                <a:gd name="T23" fmla="*/ 38 h 99"/>
                <a:gd name="T24" fmla="*/ 39 w 76"/>
                <a:gd name="T25" fmla="*/ 55 h 99"/>
                <a:gd name="T26" fmla="*/ 27 w 76"/>
                <a:gd name="T27" fmla="*/ 72 h 99"/>
                <a:gd name="T28" fmla="*/ 15 w 76"/>
                <a:gd name="T29" fmla="*/ 86 h 99"/>
                <a:gd name="T30" fmla="*/ 6 w 76"/>
                <a:gd name="T31" fmla="*/ 96 h 99"/>
                <a:gd name="T32" fmla="*/ 1 w 76"/>
                <a:gd name="T33" fmla="*/ 9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9"/>
                <a:gd name="T53" fmla="*/ 76 w 7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9">
                  <a:moveTo>
                    <a:pt x="1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1" y="68"/>
                  </a:lnTo>
                  <a:lnTo>
                    <a:pt x="23" y="51"/>
                  </a:lnTo>
                  <a:lnTo>
                    <a:pt x="35" y="34"/>
                  </a:lnTo>
                  <a:lnTo>
                    <a:pt x="49" y="19"/>
                  </a:lnTo>
                  <a:lnTo>
                    <a:pt x="63" y="7"/>
                  </a:lnTo>
                  <a:lnTo>
                    <a:pt x="76" y="0"/>
                  </a:lnTo>
                  <a:lnTo>
                    <a:pt x="70" y="7"/>
                  </a:lnTo>
                  <a:lnTo>
                    <a:pt x="63" y="20"/>
                  </a:lnTo>
                  <a:lnTo>
                    <a:pt x="52" y="38"/>
                  </a:lnTo>
                  <a:lnTo>
                    <a:pt x="39" y="55"/>
                  </a:lnTo>
                  <a:lnTo>
                    <a:pt x="27" y="72"/>
                  </a:lnTo>
                  <a:lnTo>
                    <a:pt x="15" y="86"/>
                  </a:lnTo>
                  <a:lnTo>
                    <a:pt x="6" y="96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3" name="Freeform 244"/>
            <p:cNvSpPr>
              <a:spLocks/>
            </p:cNvSpPr>
            <p:nvPr/>
          </p:nvSpPr>
          <p:spPr bwMode="auto">
            <a:xfrm>
              <a:off x="173" y="952"/>
              <a:ext cx="33" cy="38"/>
            </a:xfrm>
            <a:custGeom>
              <a:avLst/>
              <a:gdLst>
                <a:gd name="T0" fmla="*/ 0 w 65"/>
                <a:gd name="T1" fmla="*/ 78 h 78"/>
                <a:gd name="T2" fmla="*/ 0 w 65"/>
                <a:gd name="T3" fmla="*/ 75 h 78"/>
                <a:gd name="T4" fmla="*/ 2 w 65"/>
                <a:gd name="T5" fmla="*/ 67 h 78"/>
                <a:gd name="T6" fmla="*/ 7 w 65"/>
                <a:gd name="T7" fmla="*/ 56 h 78"/>
                <a:gd name="T8" fmla="*/ 17 w 65"/>
                <a:gd name="T9" fmla="*/ 43 h 78"/>
                <a:gd name="T10" fmla="*/ 27 w 65"/>
                <a:gd name="T11" fmla="*/ 30 h 78"/>
                <a:gd name="T12" fmla="*/ 39 w 65"/>
                <a:gd name="T13" fmla="*/ 17 h 78"/>
                <a:gd name="T14" fmla="*/ 52 w 65"/>
                <a:gd name="T15" fmla="*/ 7 h 78"/>
                <a:gd name="T16" fmla="*/ 65 w 65"/>
                <a:gd name="T17" fmla="*/ 0 h 78"/>
                <a:gd name="T18" fmla="*/ 57 w 65"/>
                <a:gd name="T19" fmla="*/ 9 h 78"/>
                <a:gd name="T20" fmla="*/ 48 w 65"/>
                <a:gd name="T21" fmla="*/ 20 h 78"/>
                <a:gd name="T22" fmla="*/ 39 w 65"/>
                <a:gd name="T23" fmla="*/ 34 h 78"/>
                <a:gd name="T24" fmla="*/ 28 w 65"/>
                <a:gd name="T25" fmla="*/ 47 h 78"/>
                <a:gd name="T26" fmla="*/ 19 w 65"/>
                <a:gd name="T27" fmla="*/ 59 h 78"/>
                <a:gd name="T28" fmla="*/ 10 w 65"/>
                <a:gd name="T29" fmla="*/ 69 h 78"/>
                <a:gd name="T30" fmla="*/ 4 w 65"/>
                <a:gd name="T31" fmla="*/ 76 h 78"/>
                <a:gd name="T32" fmla="*/ 0 w 65"/>
                <a:gd name="T33" fmla="*/ 78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8"/>
                <a:gd name="T53" fmla="*/ 65 w 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8">
                  <a:moveTo>
                    <a:pt x="0" y="78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6"/>
                  </a:lnTo>
                  <a:lnTo>
                    <a:pt x="17" y="43"/>
                  </a:lnTo>
                  <a:lnTo>
                    <a:pt x="27" y="30"/>
                  </a:lnTo>
                  <a:lnTo>
                    <a:pt x="39" y="17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4"/>
                  </a:lnTo>
                  <a:lnTo>
                    <a:pt x="28" y="47"/>
                  </a:lnTo>
                  <a:lnTo>
                    <a:pt x="19" y="59"/>
                  </a:lnTo>
                  <a:lnTo>
                    <a:pt x="10" y="69"/>
                  </a:lnTo>
                  <a:lnTo>
                    <a:pt x="4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4" name="Freeform 245"/>
            <p:cNvSpPr>
              <a:spLocks/>
            </p:cNvSpPr>
            <p:nvPr/>
          </p:nvSpPr>
          <p:spPr bwMode="auto">
            <a:xfrm>
              <a:off x="172" y="917"/>
              <a:ext cx="30" cy="37"/>
            </a:xfrm>
            <a:custGeom>
              <a:avLst/>
              <a:gdLst>
                <a:gd name="T0" fmla="*/ 59 w 59"/>
                <a:gd name="T1" fmla="*/ 75 h 75"/>
                <a:gd name="T2" fmla="*/ 51 w 59"/>
                <a:gd name="T3" fmla="*/ 68 h 75"/>
                <a:gd name="T4" fmla="*/ 42 w 59"/>
                <a:gd name="T5" fmla="*/ 60 h 75"/>
                <a:gd name="T6" fmla="*/ 30 w 59"/>
                <a:gd name="T7" fmla="*/ 48 h 75"/>
                <a:gd name="T8" fmla="*/ 20 w 59"/>
                <a:gd name="T9" fmla="*/ 36 h 75"/>
                <a:gd name="T10" fmla="*/ 9 w 59"/>
                <a:gd name="T11" fmla="*/ 24 h 75"/>
                <a:gd name="T12" fmla="*/ 3 w 59"/>
                <a:gd name="T13" fmla="*/ 13 h 75"/>
                <a:gd name="T14" fmla="*/ 0 w 59"/>
                <a:gd name="T15" fmla="*/ 5 h 75"/>
                <a:gd name="T16" fmla="*/ 3 w 59"/>
                <a:gd name="T17" fmla="*/ 0 h 75"/>
                <a:gd name="T18" fmla="*/ 9 w 59"/>
                <a:gd name="T19" fmla="*/ 1 h 75"/>
                <a:gd name="T20" fmla="*/ 17 w 59"/>
                <a:gd name="T21" fmla="*/ 9 h 75"/>
                <a:gd name="T22" fmla="*/ 25 w 59"/>
                <a:gd name="T23" fmla="*/ 20 h 75"/>
                <a:gd name="T24" fmla="*/ 33 w 59"/>
                <a:gd name="T25" fmla="*/ 34 h 75"/>
                <a:gd name="T26" fmla="*/ 41 w 59"/>
                <a:gd name="T27" fmla="*/ 48 h 75"/>
                <a:gd name="T28" fmla="*/ 49 w 59"/>
                <a:gd name="T29" fmla="*/ 60 h 75"/>
                <a:gd name="T30" fmla="*/ 54 w 59"/>
                <a:gd name="T31" fmla="*/ 69 h 75"/>
                <a:gd name="T32" fmla="*/ 59 w 59"/>
                <a:gd name="T33" fmla="*/ 75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5"/>
                <a:gd name="T53" fmla="*/ 59 w 5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5">
                  <a:moveTo>
                    <a:pt x="59" y="75"/>
                  </a:moveTo>
                  <a:lnTo>
                    <a:pt x="51" y="68"/>
                  </a:lnTo>
                  <a:lnTo>
                    <a:pt x="42" y="60"/>
                  </a:lnTo>
                  <a:lnTo>
                    <a:pt x="30" y="48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4"/>
                  </a:lnTo>
                  <a:lnTo>
                    <a:pt x="41" y="48"/>
                  </a:lnTo>
                  <a:lnTo>
                    <a:pt x="49" y="60"/>
                  </a:lnTo>
                  <a:lnTo>
                    <a:pt x="54" y="69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5" name="Freeform 246"/>
            <p:cNvSpPr>
              <a:spLocks/>
            </p:cNvSpPr>
            <p:nvPr/>
          </p:nvSpPr>
          <p:spPr bwMode="auto">
            <a:xfrm>
              <a:off x="16" y="1003"/>
              <a:ext cx="151" cy="30"/>
            </a:xfrm>
            <a:custGeom>
              <a:avLst/>
              <a:gdLst>
                <a:gd name="T0" fmla="*/ 301 w 301"/>
                <a:gd name="T1" fmla="*/ 53 h 60"/>
                <a:gd name="T2" fmla="*/ 301 w 301"/>
                <a:gd name="T3" fmla="*/ 55 h 60"/>
                <a:gd name="T4" fmla="*/ 299 w 301"/>
                <a:gd name="T5" fmla="*/ 58 h 60"/>
                <a:gd name="T6" fmla="*/ 296 w 301"/>
                <a:gd name="T7" fmla="*/ 59 h 60"/>
                <a:gd name="T8" fmla="*/ 293 w 301"/>
                <a:gd name="T9" fmla="*/ 60 h 60"/>
                <a:gd name="T10" fmla="*/ 275 w 301"/>
                <a:gd name="T11" fmla="*/ 47 h 60"/>
                <a:gd name="T12" fmla="*/ 256 w 301"/>
                <a:gd name="T13" fmla="*/ 35 h 60"/>
                <a:gd name="T14" fmla="*/ 237 w 301"/>
                <a:gd name="T15" fmla="*/ 26 h 60"/>
                <a:gd name="T16" fmla="*/ 217 w 301"/>
                <a:gd name="T17" fmla="*/ 20 h 60"/>
                <a:gd name="T18" fmla="*/ 196 w 301"/>
                <a:gd name="T19" fmla="*/ 16 h 60"/>
                <a:gd name="T20" fmla="*/ 176 w 301"/>
                <a:gd name="T21" fmla="*/ 12 h 60"/>
                <a:gd name="T22" fmla="*/ 155 w 301"/>
                <a:gd name="T23" fmla="*/ 10 h 60"/>
                <a:gd name="T24" fmla="*/ 136 w 301"/>
                <a:gd name="T25" fmla="*/ 10 h 60"/>
                <a:gd name="T26" fmla="*/ 116 w 301"/>
                <a:gd name="T27" fmla="*/ 10 h 60"/>
                <a:gd name="T28" fmla="*/ 97 w 301"/>
                <a:gd name="T29" fmla="*/ 12 h 60"/>
                <a:gd name="T30" fmla="*/ 78 w 301"/>
                <a:gd name="T31" fmla="*/ 15 h 60"/>
                <a:gd name="T32" fmla="*/ 60 w 301"/>
                <a:gd name="T33" fmla="*/ 18 h 60"/>
                <a:gd name="T34" fmla="*/ 43 w 301"/>
                <a:gd name="T35" fmla="*/ 21 h 60"/>
                <a:gd name="T36" fmla="*/ 27 w 301"/>
                <a:gd name="T37" fmla="*/ 23 h 60"/>
                <a:gd name="T38" fmla="*/ 13 w 301"/>
                <a:gd name="T39" fmla="*/ 26 h 60"/>
                <a:gd name="T40" fmla="*/ 0 w 301"/>
                <a:gd name="T41" fmla="*/ 30 h 60"/>
                <a:gd name="T42" fmla="*/ 7 w 301"/>
                <a:gd name="T43" fmla="*/ 23 h 60"/>
                <a:gd name="T44" fmla="*/ 18 w 301"/>
                <a:gd name="T45" fmla="*/ 17 h 60"/>
                <a:gd name="T46" fmla="*/ 32 w 301"/>
                <a:gd name="T47" fmla="*/ 11 h 60"/>
                <a:gd name="T48" fmla="*/ 51 w 301"/>
                <a:gd name="T49" fmla="*/ 7 h 60"/>
                <a:gd name="T50" fmla="*/ 70 w 301"/>
                <a:gd name="T51" fmla="*/ 3 h 60"/>
                <a:gd name="T52" fmla="*/ 93 w 301"/>
                <a:gd name="T53" fmla="*/ 1 h 60"/>
                <a:gd name="T54" fmla="*/ 116 w 301"/>
                <a:gd name="T55" fmla="*/ 0 h 60"/>
                <a:gd name="T56" fmla="*/ 140 w 301"/>
                <a:gd name="T57" fmla="*/ 0 h 60"/>
                <a:gd name="T58" fmla="*/ 165 w 301"/>
                <a:gd name="T59" fmla="*/ 1 h 60"/>
                <a:gd name="T60" fmla="*/ 188 w 301"/>
                <a:gd name="T61" fmla="*/ 4 h 60"/>
                <a:gd name="T62" fmla="*/ 212 w 301"/>
                <a:gd name="T63" fmla="*/ 8 h 60"/>
                <a:gd name="T64" fmla="*/ 234 w 301"/>
                <a:gd name="T65" fmla="*/ 14 h 60"/>
                <a:gd name="T66" fmla="*/ 255 w 301"/>
                <a:gd name="T67" fmla="*/ 21 h 60"/>
                <a:gd name="T68" fmla="*/ 273 w 301"/>
                <a:gd name="T69" fmla="*/ 30 h 60"/>
                <a:gd name="T70" fmla="*/ 289 w 301"/>
                <a:gd name="T71" fmla="*/ 40 h 60"/>
                <a:gd name="T72" fmla="*/ 301 w 301"/>
                <a:gd name="T73" fmla="*/ 53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1"/>
                <a:gd name="T112" fmla="*/ 0 h 60"/>
                <a:gd name="T113" fmla="*/ 301 w 301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1" h="60">
                  <a:moveTo>
                    <a:pt x="301" y="53"/>
                  </a:moveTo>
                  <a:lnTo>
                    <a:pt x="301" y="55"/>
                  </a:lnTo>
                  <a:lnTo>
                    <a:pt x="299" y="58"/>
                  </a:lnTo>
                  <a:lnTo>
                    <a:pt x="296" y="59"/>
                  </a:lnTo>
                  <a:lnTo>
                    <a:pt x="293" y="60"/>
                  </a:lnTo>
                  <a:lnTo>
                    <a:pt x="275" y="47"/>
                  </a:lnTo>
                  <a:lnTo>
                    <a:pt x="256" y="35"/>
                  </a:lnTo>
                  <a:lnTo>
                    <a:pt x="237" y="26"/>
                  </a:lnTo>
                  <a:lnTo>
                    <a:pt x="217" y="20"/>
                  </a:lnTo>
                  <a:lnTo>
                    <a:pt x="196" y="16"/>
                  </a:lnTo>
                  <a:lnTo>
                    <a:pt x="176" y="12"/>
                  </a:lnTo>
                  <a:lnTo>
                    <a:pt x="155" y="10"/>
                  </a:lnTo>
                  <a:lnTo>
                    <a:pt x="136" y="10"/>
                  </a:lnTo>
                  <a:lnTo>
                    <a:pt x="116" y="10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60" y="18"/>
                  </a:lnTo>
                  <a:lnTo>
                    <a:pt x="43" y="21"/>
                  </a:lnTo>
                  <a:lnTo>
                    <a:pt x="27" y="23"/>
                  </a:lnTo>
                  <a:lnTo>
                    <a:pt x="13" y="26"/>
                  </a:lnTo>
                  <a:lnTo>
                    <a:pt x="0" y="30"/>
                  </a:lnTo>
                  <a:lnTo>
                    <a:pt x="7" y="23"/>
                  </a:lnTo>
                  <a:lnTo>
                    <a:pt x="18" y="17"/>
                  </a:lnTo>
                  <a:lnTo>
                    <a:pt x="32" y="11"/>
                  </a:lnTo>
                  <a:lnTo>
                    <a:pt x="51" y="7"/>
                  </a:lnTo>
                  <a:lnTo>
                    <a:pt x="70" y="3"/>
                  </a:lnTo>
                  <a:lnTo>
                    <a:pt x="93" y="1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65" y="1"/>
                  </a:lnTo>
                  <a:lnTo>
                    <a:pt x="188" y="4"/>
                  </a:lnTo>
                  <a:lnTo>
                    <a:pt x="212" y="8"/>
                  </a:lnTo>
                  <a:lnTo>
                    <a:pt x="234" y="14"/>
                  </a:lnTo>
                  <a:lnTo>
                    <a:pt x="255" y="21"/>
                  </a:lnTo>
                  <a:lnTo>
                    <a:pt x="273" y="30"/>
                  </a:lnTo>
                  <a:lnTo>
                    <a:pt x="289" y="40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6" name="Freeform 247"/>
            <p:cNvSpPr>
              <a:spLocks/>
            </p:cNvSpPr>
            <p:nvPr/>
          </p:nvSpPr>
          <p:spPr bwMode="auto">
            <a:xfrm>
              <a:off x="19" y="1010"/>
              <a:ext cx="18" cy="27"/>
            </a:xfrm>
            <a:custGeom>
              <a:avLst/>
              <a:gdLst>
                <a:gd name="T0" fmla="*/ 37 w 37"/>
                <a:gd name="T1" fmla="*/ 0 h 53"/>
                <a:gd name="T2" fmla="*/ 29 w 37"/>
                <a:gd name="T3" fmla="*/ 5 h 53"/>
                <a:gd name="T4" fmla="*/ 22 w 37"/>
                <a:gd name="T5" fmla="*/ 12 h 53"/>
                <a:gd name="T6" fmla="*/ 14 w 37"/>
                <a:gd name="T7" fmla="*/ 21 h 53"/>
                <a:gd name="T8" fmla="*/ 9 w 37"/>
                <a:gd name="T9" fmla="*/ 30 h 53"/>
                <a:gd name="T10" fmla="*/ 4 w 37"/>
                <a:gd name="T11" fmla="*/ 38 h 53"/>
                <a:gd name="T12" fmla="*/ 1 w 37"/>
                <a:gd name="T13" fmla="*/ 45 h 53"/>
                <a:gd name="T14" fmla="*/ 0 w 37"/>
                <a:gd name="T15" fmla="*/ 50 h 53"/>
                <a:gd name="T16" fmla="*/ 1 w 37"/>
                <a:gd name="T17" fmla="*/ 53 h 53"/>
                <a:gd name="T18" fmla="*/ 8 w 37"/>
                <a:gd name="T19" fmla="*/ 49 h 53"/>
                <a:gd name="T20" fmla="*/ 16 w 37"/>
                <a:gd name="T21" fmla="*/ 34 h 53"/>
                <a:gd name="T22" fmla="*/ 25 w 37"/>
                <a:gd name="T23" fmla="*/ 16 h 53"/>
                <a:gd name="T24" fmla="*/ 37 w 3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3"/>
                <a:gd name="T41" fmla="*/ 37 w 3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3">
                  <a:moveTo>
                    <a:pt x="37" y="0"/>
                  </a:moveTo>
                  <a:lnTo>
                    <a:pt x="29" y="5"/>
                  </a:lnTo>
                  <a:lnTo>
                    <a:pt x="22" y="12"/>
                  </a:lnTo>
                  <a:lnTo>
                    <a:pt x="14" y="21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8" y="49"/>
                  </a:lnTo>
                  <a:lnTo>
                    <a:pt x="16" y="34"/>
                  </a:lnTo>
                  <a:lnTo>
                    <a:pt x="25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7" name="Freeform 248"/>
            <p:cNvSpPr>
              <a:spLocks/>
            </p:cNvSpPr>
            <p:nvPr/>
          </p:nvSpPr>
          <p:spPr bwMode="auto">
            <a:xfrm>
              <a:off x="29" y="1007"/>
              <a:ext cx="21" cy="30"/>
            </a:xfrm>
            <a:custGeom>
              <a:avLst/>
              <a:gdLst>
                <a:gd name="T0" fmla="*/ 2 w 44"/>
                <a:gd name="T1" fmla="*/ 59 h 59"/>
                <a:gd name="T2" fmla="*/ 0 w 44"/>
                <a:gd name="T3" fmla="*/ 57 h 59"/>
                <a:gd name="T4" fmla="*/ 2 w 44"/>
                <a:gd name="T5" fmla="*/ 51 h 59"/>
                <a:gd name="T6" fmla="*/ 4 w 44"/>
                <a:gd name="T7" fmla="*/ 43 h 59"/>
                <a:gd name="T8" fmla="*/ 10 w 44"/>
                <a:gd name="T9" fmla="*/ 35 h 59"/>
                <a:gd name="T10" fmla="*/ 16 w 44"/>
                <a:gd name="T11" fmla="*/ 25 h 59"/>
                <a:gd name="T12" fmla="*/ 24 w 44"/>
                <a:gd name="T13" fmla="*/ 15 h 59"/>
                <a:gd name="T14" fmla="*/ 33 w 44"/>
                <a:gd name="T15" fmla="*/ 7 h 59"/>
                <a:gd name="T16" fmla="*/ 44 w 44"/>
                <a:gd name="T17" fmla="*/ 0 h 59"/>
                <a:gd name="T18" fmla="*/ 38 w 44"/>
                <a:gd name="T19" fmla="*/ 8 h 59"/>
                <a:gd name="T20" fmla="*/ 33 w 44"/>
                <a:gd name="T21" fmla="*/ 16 h 59"/>
                <a:gd name="T22" fmla="*/ 27 w 44"/>
                <a:gd name="T23" fmla="*/ 26 h 59"/>
                <a:gd name="T24" fmla="*/ 20 w 44"/>
                <a:gd name="T25" fmla="*/ 36 h 59"/>
                <a:gd name="T26" fmla="*/ 15 w 44"/>
                <a:gd name="T27" fmla="*/ 45 h 59"/>
                <a:gd name="T28" fmla="*/ 8 w 44"/>
                <a:gd name="T29" fmla="*/ 53 h 59"/>
                <a:gd name="T30" fmla="*/ 4 w 44"/>
                <a:gd name="T31" fmla="*/ 58 h 59"/>
                <a:gd name="T32" fmla="*/ 2 w 44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9"/>
                <a:gd name="T53" fmla="*/ 44 w 4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9">
                  <a:moveTo>
                    <a:pt x="2" y="59"/>
                  </a:moveTo>
                  <a:lnTo>
                    <a:pt x="0" y="57"/>
                  </a:lnTo>
                  <a:lnTo>
                    <a:pt x="2" y="51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6" y="25"/>
                  </a:lnTo>
                  <a:lnTo>
                    <a:pt x="24" y="15"/>
                  </a:lnTo>
                  <a:lnTo>
                    <a:pt x="33" y="7"/>
                  </a:lnTo>
                  <a:lnTo>
                    <a:pt x="44" y="0"/>
                  </a:lnTo>
                  <a:lnTo>
                    <a:pt x="38" y="8"/>
                  </a:lnTo>
                  <a:lnTo>
                    <a:pt x="33" y="16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15" y="45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8" name="Freeform 249"/>
            <p:cNvSpPr>
              <a:spLocks/>
            </p:cNvSpPr>
            <p:nvPr/>
          </p:nvSpPr>
          <p:spPr bwMode="auto">
            <a:xfrm>
              <a:off x="51" y="1004"/>
              <a:ext cx="29" cy="39"/>
            </a:xfrm>
            <a:custGeom>
              <a:avLst/>
              <a:gdLst>
                <a:gd name="T0" fmla="*/ 1 w 59"/>
                <a:gd name="T1" fmla="*/ 77 h 77"/>
                <a:gd name="T2" fmla="*/ 0 w 59"/>
                <a:gd name="T3" fmla="*/ 73 h 77"/>
                <a:gd name="T4" fmla="*/ 3 w 59"/>
                <a:gd name="T5" fmla="*/ 65 h 77"/>
                <a:gd name="T6" fmla="*/ 8 w 59"/>
                <a:gd name="T7" fmla="*/ 54 h 77"/>
                <a:gd name="T8" fmla="*/ 14 w 59"/>
                <a:gd name="T9" fmla="*/ 42 h 77"/>
                <a:gd name="T10" fmla="*/ 25 w 59"/>
                <a:gd name="T11" fmla="*/ 29 h 77"/>
                <a:gd name="T12" fmla="*/ 35 w 59"/>
                <a:gd name="T13" fmla="*/ 16 h 77"/>
                <a:gd name="T14" fmla="*/ 47 w 59"/>
                <a:gd name="T15" fmla="*/ 6 h 77"/>
                <a:gd name="T16" fmla="*/ 59 w 59"/>
                <a:gd name="T17" fmla="*/ 0 h 77"/>
                <a:gd name="T18" fmla="*/ 54 w 59"/>
                <a:gd name="T19" fmla="*/ 6 h 77"/>
                <a:gd name="T20" fmla="*/ 47 w 59"/>
                <a:gd name="T21" fmla="*/ 16 h 77"/>
                <a:gd name="T22" fmla="*/ 38 w 59"/>
                <a:gd name="T23" fmla="*/ 29 h 77"/>
                <a:gd name="T24" fmla="*/ 30 w 59"/>
                <a:gd name="T25" fmla="*/ 43 h 77"/>
                <a:gd name="T26" fmla="*/ 21 w 59"/>
                <a:gd name="T27" fmla="*/ 57 h 77"/>
                <a:gd name="T28" fmla="*/ 13 w 59"/>
                <a:gd name="T29" fmla="*/ 68 h 77"/>
                <a:gd name="T30" fmla="*/ 7 w 59"/>
                <a:gd name="T31" fmla="*/ 75 h 77"/>
                <a:gd name="T32" fmla="*/ 1 w 5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7"/>
                <a:gd name="T53" fmla="*/ 59 w 5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7">
                  <a:moveTo>
                    <a:pt x="1" y="77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25" y="29"/>
                  </a:lnTo>
                  <a:lnTo>
                    <a:pt x="35" y="16"/>
                  </a:lnTo>
                  <a:lnTo>
                    <a:pt x="47" y="6"/>
                  </a:lnTo>
                  <a:lnTo>
                    <a:pt x="59" y="0"/>
                  </a:lnTo>
                  <a:lnTo>
                    <a:pt x="54" y="6"/>
                  </a:lnTo>
                  <a:lnTo>
                    <a:pt x="47" y="16"/>
                  </a:lnTo>
                  <a:lnTo>
                    <a:pt x="38" y="29"/>
                  </a:lnTo>
                  <a:lnTo>
                    <a:pt x="30" y="43"/>
                  </a:lnTo>
                  <a:lnTo>
                    <a:pt x="21" y="57"/>
                  </a:lnTo>
                  <a:lnTo>
                    <a:pt x="13" y="68"/>
                  </a:lnTo>
                  <a:lnTo>
                    <a:pt x="7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9" name="Freeform 250"/>
            <p:cNvSpPr>
              <a:spLocks/>
            </p:cNvSpPr>
            <p:nvPr/>
          </p:nvSpPr>
          <p:spPr bwMode="auto">
            <a:xfrm>
              <a:off x="76" y="1006"/>
              <a:ext cx="32" cy="42"/>
            </a:xfrm>
            <a:custGeom>
              <a:avLst/>
              <a:gdLst>
                <a:gd name="T0" fmla="*/ 1 w 64"/>
                <a:gd name="T1" fmla="*/ 84 h 84"/>
                <a:gd name="T2" fmla="*/ 0 w 64"/>
                <a:gd name="T3" fmla="*/ 80 h 84"/>
                <a:gd name="T4" fmla="*/ 2 w 64"/>
                <a:gd name="T5" fmla="*/ 70 h 84"/>
                <a:gd name="T6" fmla="*/ 9 w 64"/>
                <a:gd name="T7" fmla="*/ 57 h 84"/>
                <a:gd name="T8" fmla="*/ 18 w 64"/>
                <a:gd name="T9" fmla="*/ 43 h 84"/>
                <a:gd name="T10" fmla="*/ 29 w 64"/>
                <a:gd name="T11" fmla="*/ 29 h 84"/>
                <a:gd name="T12" fmla="*/ 42 w 64"/>
                <a:gd name="T13" fmla="*/ 16 h 84"/>
                <a:gd name="T14" fmla="*/ 53 w 64"/>
                <a:gd name="T15" fmla="*/ 5 h 84"/>
                <a:gd name="T16" fmla="*/ 64 w 64"/>
                <a:gd name="T17" fmla="*/ 0 h 84"/>
                <a:gd name="T18" fmla="*/ 60 w 64"/>
                <a:gd name="T19" fmla="*/ 6 h 84"/>
                <a:gd name="T20" fmla="*/ 52 w 64"/>
                <a:gd name="T21" fmla="*/ 17 h 84"/>
                <a:gd name="T22" fmla="*/ 43 w 64"/>
                <a:gd name="T23" fmla="*/ 31 h 84"/>
                <a:gd name="T24" fmla="*/ 33 w 64"/>
                <a:gd name="T25" fmla="*/ 46 h 84"/>
                <a:gd name="T26" fmla="*/ 22 w 64"/>
                <a:gd name="T27" fmla="*/ 61 h 84"/>
                <a:gd name="T28" fmla="*/ 13 w 64"/>
                <a:gd name="T29" fmla="*/ 73 h 84"/>
                <a:gd name="T30" fmla="*/ 5 w 64"/>
                <a:gd name="T31" fmla="*/ 82 h 84"/>
                <a:gd name="T32" fmla="*/ 1 w 64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4"/>
                <a:gd name="T53" fmla="*/ 64 w 6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4">
                  <a:moveTo>
                    <a:pt x="1" y="84"/>
                  </a:moveTo>
                  <a:lnTo>
                    <a:pt x="0" y="80"/>
                  </a:lnTo>
                  <a:lnTo>
                    <a:pt x="2" y="70"/>
                  </a:lnTo>
                  <a:lnTo>
                    <a:pt x="9" y="57"/>
                  </a:lnTo>
                  <a:lnTo>
                    <a:pt x="18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3" y="5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2" y="17"/>
                  </a:lnTo>
                  <a:lnTo>
                    <a:pt x="43" y="31"/>
                  </a:lnTo>
                  <a:lnTo>
                    <a:pt x="33" y="46"/>
                  </a:lnTo>
                  <a:lnTo>
                    <a:pt x="22" y="61"/>
                  </a:lnTo>
                  <a:lnTo>
                    <a:pt x="13" y="73"/>
                  </a:lnTo>
                  <a:lnTo>
                    <a:pt x="5" y="82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0" name="Freeform 251"/>
            <p:cNvSpPr>
              <a:spLocks/>
            </p:cNvSpPr>
            <p:nvPr/>
          </p:nvSpPr>
          <p:spPr bwMode="auto">
            <a:xfrm>
              <a:off x="92" y="1010"/>
              <a:ext cx="34" cy="34"/>
            </a:xfrm>
            <a:custGeom>
              <a:avLst/>
              <a:gdLst>
                <a:gd name="T0" fmla="*/ 0 w 68"/>
                <a:gd name="T1" fmla="*/ 68 h 68"/>
                <a:gd name="T2" fmla="*/ 0 w 68"/>
                <a:gd name="T3" fmla="*/ 65 h 68"/>
                <a:gd name="T4" fmla="*/ 5 w 68"/>
                <a:gd name="T5" fmla="*/ 57 h 68"/>
                <a:gd name="T6" fmla="*/ 13 w 68"/>
                <a:gd name="T7" fmla="*/ 46 h 68"/>
                <a:gd name="T8" fmla="*/ 23 w 68"/>
                <a:gd name="T9" fmla="*/ 34 h 68"/>
                <a:gd name="T10" fmla="*/ 35 w 68"/>
                <a:gd name="T11" fmla="*/ 22 h 68"/>
                <a:gd name="T12" fmla="*/ 47 w 68"/>
                <a:gd name="T13" fmla="*/ 11 h 68"/>
                <a:gd name="T14" fmla="*/ 58 w 68"/>
                <a:gd name="T15" fmla="*/ 3 h 68"/>
                <a:gd name="T16" fmla="*/ 68 w 68"/>
                <a:gd name="T17" fmla="*/ 0 h 68"/>
                <a:gd name="T18" fmla="*/ 62 w 68"/>
                <a:gd name="T19" fmla="*/ 6 h 68"/>
                <a:gd name="T20" fmla="*/ 53 w 68"/>
                <a:gd name="T21" fmla="*/ 16 h 68"/>
                <a:gd name="T22" fmla="*/ 44 w 68"/>
                <a:gd name="T23" fmla="*/ 29 h 68"/>
                <a:gd name="T24" fmla="*/ 34 w 68"/>
                <a:gd name="T25" fmla="*/ 40 h 68"/>
                <a:gd name="T26" fmla="*/ 23 w 68"/>
                <a:gd name="T27" fmla="*/ 52 h 68"/>
                <a:gd name="T28" fmla="*/ 13 w 68"/>
                <a:gd name="T29" fmla="*/ 62 h 68"/>
                <a:gd name="T30" fmla="*/ 5 w 68"/>
                <a:gd name="T31" fmla="*/ 67 h 68"/>
                <a:gd name="T32" fmla="*/ 0 w 68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0" y="68"/>
                  </a:moveTo>
                  <a:lnTo>
                    <a:pt x="0" y="65"/>
                  </a:lnTo>
                  <a:lnTo>
                    <a:pt x="5" y="57"/>
                  </a:lnTo>
                  <a:lnTo>
                    <a:pt x="13" y="46"/>
                  </a:lnTo>
                  <a:lnTo>
                    <a:pt x="23" y="34"/>
                  </a:lnTo>
                  <a:lnTo>
                    <a:pt x="35" y="22"/>
                  </a:lnTo>
                  <a:lnTo>
                    <a:pt x="47" y="11"/>
                  </a:lnTo>
                  <a:lnTo>
                    <a:pt x="58" y="3"/>
                  </a:lnTo>
                  <a:lnTo>
                    <a:pt x="68" y="0"/>
                  </a:lnTo>
                  <a:lnTo>
                    <a:pt x="62" y="6"/>
                  </a:lnTo>
                  <a:lnTo>
                    <a:pt x="53" y="16"/>
                  </a:lnTo>
                  <a:lnTo>
                    <a:pt x="44" y="29"/>
                  </a:lnTo>
                  <a:lnTo>
                    <a:pt x="34" y="40"/>
                  </a:lnTo>
                  <a:lnTo>
                    <a:pt x="23" y="52"/>
                  </a:lnTo>
                  <a:lnTo>
                    <a:pt x="13" y="62"/>
                  </a:lnTo>
                  <a:lnTo>
                    <a:pt x="5" y="6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1" name="Freeform 252"/>
            <p:cNvSpPr>
              <a:spLocks/>
            </p:cNvSpPr>
            <p:nvPr/>
          </p:nvSpPr>
          <p:spPr bwMode="auto">
            <a:xfrm>
              <a:off x="111" y="1015"/>
              <a:ext cx="29" cy="28"/>
            </a:xfrm>
            <a:custGeom>
              <a:avLst/>
              <a:gdLst>
                <a:gd name="T0" fmla="*/ 1 w 59"/>
                <a:gd name="T1" fmla="*/ 57 h 57"/>
                <a:gd name="T2" fmla="*/ 0 w 59"/>
                <a:gd name="T3" fmla="*/ 53 h 57"/>
                <a:gd name="T4" fmla="*/ 3 w 59"/>
                <a:gd name="T5" fmla="*/ 46 h 57"/>
                <a:gd name="T6" fmla="*/ 8 w 59"/>
                <a:gd name="T7" fmla="*/ 38 h 57"/>
                <a:gd name="T8" fmla="*/ 16 w 59"/>
                <a:gd name="T9" fmla="*/ 28 h 57"/>
                <a:gd name="T10" fmla="*/ 25 w 59"/>
                <a:gd name="T11" fmla="*/ 20 h 57"/>
                <a:gd name="T12" fmla="*/ 36 w 59"/>
                <a:gd name="T13" fmla="*/ 11 h 57"/>
                <a:gd name="T14" fmla="*/ 47 w 59"/>
                <a:gd name="T15" fmla="*/ 5 h 57"/>
                <a:gd name="T16" fmla="*/ 59 w 59"/>
                <a:gd name="T17" fmla="*/ 0 h 57"/>
                <a:gd name="T18" fmla="*/ 53 w 59"/>
                <a:gd name="T19" fmla="*/ 6 h 57"/>
                <a:gd name="T20" fmla="*/ 46 w 59"/>
                <a:gd name="T21" fmla="*/ 14 h 57"/>
                <a:gd name="T22" fmla="*/ 37 w 59"/>
                <a:gd name="T23" fmla="*/ 24 h 57"/>
                <a:gd name="T24" fmla="*/ 28 w 59"/>
                <a:gd name="T25" fmla="*/ 35 h 57"/>
                <a:gd name="T26" fmla="*/ 19 w 59"/>
                <a:gd name="T27" fmla="*/ 44 h 57"/>
                <a:gd name="T28" fmla="*/ 12 w 59"/>
                <a:gd name="T29" fmla="*/ 52 h 57"/>
                <a:gd name="T30" fmla="*/ 5 w 59"/>
                <a:gd name="T31" fmla="*/ 56 h 57"/>
                <a:gd name="T32" fmla="*/ 1 w 59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7"/>
                <a:gd name="T53" fmla="*/ 59 w 59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7">
                  <a:moveTo>
                    <a:pt x="1" y="57"/>
                  </a:moveTo>
                  <a:lnTo>
                    <a:pt x="0" y="53"/>
                  </a:lnTo>
                  <a:lnTo>
                    <a:pt x="3" y="46"/>
                  </a:lnTo>
                  <a:lnTo>
                    <a:pt x="8" y="38"/>
                  </a:lnTo>
                  <a:lnTo>
                    <a:pt x="16" y="28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7" y="5"/>
                  </a:lnTo>
                  <a:lnTo>
                    <a:pt x="59" y="0"/>
                  </a:lnTo>
                  <a:lnTo>
                    <a:pt x="53" y="6"/>
                  </a:lnTo>
                  <a:lnTo>
                    <a:pt x="46" y="14"/>
                  </a:lnTo>
                  <a:lnTo>
                    <a:pt x="37" y="24"/>
                  </a:lnTo>
                  <a:lnTo>
                    <a:pt x="28" y="35"/>
                  </a:lnTo>
                  <a:lnTo>
                    <a:pt x="19" y="44"/>
                  </a:lnTo>
                  <a:lnTo>
                    <a:pt x="12" y="52"/>
                  </a:lnTo>
                  <a:lnTo>
                    <a:pt x="5" y="56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2" name="Freeform 253"/>
            <p:cNvSpPr>
              <a:spLocks/>
            </p:cNvSpPr>
            <p:nvPr/>
          </p:nvSpPr>
          <p:spPr bwMode="auto">
            <a:xfrm>
              <a:off x="129" y="1023"/>
              <a:ext cx="25" cy="20"/>
            </a:xfrm>
            <a:custGeom>
              <a:avLst/>
              <a:gdLst>
                <a:gd name="T0" fmla="*/ 0 w 51"/>
                <a:gd name="T1" fmla="*/ 40 h 40"/>
                <a:gd name="T2" fmla="*/ 0 w 51"/>
                <a:gd name="T3" fmla="*/ 37 h 40"/>
                <a:gd name="T4" fmla="*/ 4 w 51"/>
                <a:gd name="T5" fmla="*/ 32 h 40"/>
                <a:gd name="T6" fmla="*/ 10 w 51"/>
                <a:gd name="T7" fmla="*/ 25 h 40"/>
                <a:gd name="T8" fmla="*/ 18 w 51"/>
                <a:gd name="T9" fmla="*/ 18 h 40"/>
                <a:gd name="T10" fmla="*/ 27 w 51"/>
                <a:gd name="T11" fmla="*/ 10 h 40"/>
                <a:gd name="T12" fmla="*/ 37 w 51"/>
                <a:gd name="T13" fmla="*/ 5 h 40"/>
                <a:gd name="T14" fmla="*/ 46 w 51"/>
                <a:gd name="T15" fmla="*/ 1 h 40"/>
                <a:gd name="T16" fmla="*/ 51 w 51"/>
                <a:gd name="T17" fmla="*/ 0 h 40"/>
                <a:gd name="T18" fmla="*/ 46 w 51"/>
                <a:gd name="T19" fmla="*/ 5 h 40"/>
                <a:gd name="T20" fmla="*/ 39 w 51"/>
                <a:gd name="T21" fmla="*/ 10 h 40"/>
                <a:gd name="T22" fmla="*/ 33 w 51"/>
                <a:gd name="T23" fmla="*/ 16 h 40"/>
                <a:gd name="T24" fmla="*/ 25 w 51"/>
                <a:gd name="T25" fmla="*/ 23 h 40"/>
                <a:gd name="T26" fmla="*/ 17 w 51"/>
                <a:gd name="T27" fmla="*/ 29 h 40"/>
                <a:gd name="T28" fmla="*/ 10 w 51"/>
                <a:gd name="T29" fmla="*/ 35 h 40"/>
                <a:gd name="T30" fmla="*/ 4 w 51"/>
                <a:gd name="T31" fmla="*/ 39 h 40"/>
                <a:gd name="T32" fmla="*/ 0 w 51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0" y="40"/>
                  </a:moveTo>
                  <a:lnTo>
                    <a:pt x="0" y="37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39" y="10"/>
                  </a:lnTo>
                  <a:lnTo>
                    <a:pt x="33" y="16"/>
                  </a:lnTo>
                  <a:lnTo>
                    <a:pt x="25" y="23"/>
                  </a:lnTo>
                  <a:lnTo>
                    <a:pt x="17" y="29"/>
                  </a:lnTo>
                  <a:lnTo>
                    <a:pt x="10" y="35"/>
                  </a:lnTo>
                  <a:lnTo>
                    <a:pt x="4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3" name="Freeform 254"/>
            <p:cNvSpPr>
              <a:spLocks/>
            </p:cNvSpPr>
            <p:nvPr/>
          </p:nvSpPr>
          <p:spPr bwMode="auto">
            <a:xfrm>
              <a:off x="146" y="1028"/>
              <a:ext cx="17" cy="12"/>
            </a:xfrm>
            <a:custGeom>
              <a:avLst/>
              <a:gdLst>
                <a:gd name="T0" fmla="*/ 0 w 34"/>
                <a:gd name="T1" fmla="*/ 25 h 25"/>
                <a:gd name="T2" fmla="*/ 1 w 34"/>
                <a:gd name="T3" fmla="*/ 18 h 25"/>
                <a:gd name="T4" fmla="*/ 10 w 34"/>
                <a:gd name="T5" fmla="*/ 9 h 25"/>
                <a:gd name="T6" fmla="*/ 22 w 34"/>
                <a:gd name="T7" fmla="*/ 0 h 25"/>
                <a:gd name="T8" fmla="*/ 34 w 34"/>
                <a:gd name="T9" fmla="*/ 0 h 25"/>
                <a:gd name="T10" fmla="*/ 22 w 34"/>
                <a:gd name="T11" fmla="*/ 5 h 25"/>
                <a:gd name="T12" fmla="*/ 12 w 34"/>
                <a:gd name="T13" fmla="*/ 16 h 25"/>
                <a:gd name="T14" fmla="*/ 5 w 34"/>
                <a:gd name="T15" fmla="*/ 25 h 25"/>
                <a:gd name="T16" fmla="*/ 0 w 34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5"/>
                <a:gd name="T29" fmla="*/ 34 w 3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5">
                  <a:moveTo>
                    <a:pt x="0" y="25"/>
                  </a:moveTo>
                  <a:lnTo>
                    <a:pt x="1" y="18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5"/>
                  </a:lnTo>
                  <a:lnTo>
                    <a:pt x="12" y="16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4" name="Freeform 255"/>
            <p:cNvSpPr>
              <a:spLocks/>
            </p:cNvSpPr>
            <p:nvPr/>
          </p:nvSpPr>
          <p:spPr bwMode="auto">
            <a:xfrm>
              <a:off x="6" y="1015"/>
              <a:ext cx="19" cy="16"/>
            </a:xfrm>
            <a:custGeom>
              <a:avLst/>
              <a:gdLst>
                <a:gd name="T0" fmla="*/ 39 w 39"/>
                <a:gd name="T1" fmla="*/ 0 h 34"/>
                <a:gd name="T2" fmla="*/ 32 w 39"/>
                <a:gd name="T3" fmla="*/ 9 h 34"/>
                <a:gd name="T4" fmla="*/ 22 w 39"/>
                <a:gd name="T5" fmla="*/ 22 h 34"/>
                <a:gd name="T6" fmla="*/ 10 w 39"/>
                <a:gd name="T7" fmla="*/ 32 h 34"/>
                <a:gd name="T8" fmla="*/ 1 w 39"/>
                <a:gd name="T9" fmla="*/ 34 h 34"/>
                <a:gd name="T10" fmla="*/ 0 w 39"/>
                <a:gd name="T11" fmla="*/ 30 h 34"/>
                <a:gd name="T12" fmla="*/ 2 w 39"/>
                <a:gd name="T13" fmla="*/ 26 h 34"/>
                <a:gd name="T14" fmla="*/ 8 w 39"/>
                <a:gd name="T15" fmla="*/ 21 h 34"/>
                <a:gd name="T16" fmla="*/ 14 w 39"/>
                <a:gd name="T17" fmla="*/ 16 h 34"/>
                <a:gd name="T18" fmla="*/ 21 w 39"/>
                <a:gd name="T19" fmla="*/ 11 h 34"/>
                <a:gd name="T20" fmla="*/ 28 w 39"/>
                <a:gd name="T21" fmla="*/ 7 h 34"/>
                <a:gd name="T22" fmla="*/ 35 w 39"/>
                <a:gd name="T23" fmla="*/ 2 h 34"/>
                <a:gd name="T24" fmla="*/ 39 w 39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4"/>
                <a:gd name="T41" fmla="*/ 39 w 3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4">
                  <a:moveTo>
                    <a:pt x="39" y="0"/>
                  </a:moveTo>
                  <a:lnTo>
                    <a:pt x="32" y="9"/>
                  </a:lnTo>
                  <a:lnTo>
                    <a:pt x="22" y="22"/>
                  </a:lnTo>
                  <a:lnTo>
                    <a:pt x="10" y="32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8" y="21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5" name="Freeform 256"/>
            <p:cNvSpPr>
              <a:spLocks/>
            </p:cNvSpPr>
            <p:nvPr/>
          </p:nvSpPr>
          <p:spPr bwMode="auto">
            <a:xfrm>
              <a:off x="3" y="1005"/>
              <a:ext cx="23" cy="9"/>
            </a:xfrm>
            <a:custGeom>
              <a:avLst/>
              <a:gdLst>
                <a:gd name="T0" fmla="*/ 46 w 46"/>
                <a:gd name="T1" fmla="*/ 16 h 16"/>
                <a:gd name="T2" fmla="*/ 44 w 46"/>
                <a:gd name="T3" fmla="*/ 15 h 16"/>
                <a:gd name="T4" fmla="*/ 38 w 46"/>
                <a:gd name="T5" fmla="*/ 12 h 16"/>
                <a:gd name="T6" fmla="*/ 31 w 46"/>
                <a:gd name="T7" fmla="*/ 9 h 16"/>
                <a:gd name="T8" fmla="*/ 24 w 46"/>
                <a:gd name="T9" fmla="*/ 5 h 16"/>
                <a:gd name="T10" fmla="*/ 16 w 46"/>
                <a:gd name="T11" fmla="*/ 2 h 16"/>
                <a:gd name="T12" fmla="*/ 10 w 46"/>
                <a:gd name="T13" fmla="*/ 0 h 16"/>
                <a:gd name="T14" fmla="*/ 4 w 46"/>
                <a:gd name="T15" fmla="*/ 0 h 16"/>
                <a:gd name="T16" fmla="*/ 0 w 46"/>
                <a:gd name="T17" fmla="*/ 1 h 16"/>
                <a:gd name="T18" fmla="*/ 0 w 46"/>
                <a:gd name="T19" fmla="*/ 4 h 16"/>
                <a:gd name="T20" fmla="*/ 3 w 46"/>
                <a:gd name="T21" fmla="*/ 6 h 16"/>
                <a:gd name="T22" fmla="*/ 10 w 46"/>
                <a:gd name="T23" fmla="*/ 9 h 16"/>
                <a:gd name="T24" fmla="*/ 17 w 46"/>
                <a:gd name="T25" fmla="*/ 11 h 16"/>
                <a:gd name="T26" fmla="*/ 25 w 46"/>
                <a:gd name="T27" fmla="*/ 13 h 16"/>
                <a:gd name="T28" fmla="*/ 33 w 46"/>
                <a:gd name="T29" fmla="*/ 14 h 16"/>
                <a:gd name="T30" fmla="*/ 41 w 46"/>
                <a:gd name="T31" fmla="*/ 15 h 16"/>
                <a:gd name="T32" fmla="*/ 46 w 4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6"/>
                <a:gd name="T53" fmla="*/ 46 w 4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6">
                  <a:moveTo>
                    <a:pt x="46" y="16"/>
                  </a:moveTo>
                  <a:lnTo>
                    <a:pt x="44" y="15"/>
                  </a:lnTo>
                  <a:lnTo>
                    <a:pt x="38" y="12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10" y="9"/>
                  </a:lnTo>
                  <a:lnTo>
                    <a:pt x="17" y="11"/>
                  </a:lnTo>
                  <a:lnTo>
                    <a:pt x="25" y="13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6" name="Freeform 257"/>
            <p:cNvSpPr>
              <a:spLocks/>
            </p:cNvSpPr>
            <p:nvPr/>
          </p:nvSpPr>
          <p:spPr bwMode="auto">
            <a:xfrm>
              <a:off x="-4" y="1016"/>
              <a:ext cx="26" cy="5"/>
            </a:xfrm>
            <a:custGeom>
              <a:avLst/>
              <a:gdLst>
                <a:gd name="T0" fmla="*/ 51 w 51"/>
                <a:gd name="T1" fmla="*/ 0 h 10"/>
                <a:gd name="T2" fmla="*/ 47 w 51"/>
                <a:gd name="T3" fmla="*/ 0 h 10"/>
                <a:gd name="T4" fmla="*/ 41 w 51"/>
                <a:gd name="T5" fmla="*/ 0 h 10"/>
                <a:gd name="T6" fmla="*/ 33 w 51"/>
                <a:gd name="T7" fmla="*/ 0 h 10"/>
                <a:gd name="T8" fmla="*/ 24 w 51"/>
                <a:gd name="T9" fmla="*/ 0 h 10"/>
                <a:gd name="T10" fmla="*/ 14 w 51"/>
                <a:gd name="T11" fmla="*/ 0 h 10"/>
                <a:gd name="T12" fmla="*/ 8 w 51"/>
                <a:gd name="T13" fmla="*/ 1 h 10"/>
                <a:gd name="T14" fmla="*/ 3 w 51"/>
                <a:gd name="T15" fmla="*/ 4 h 10"/>
                <a:gd name="T16" fmla="*/ 0 w 51"/>
                <a:gd name="T17" fmla="*/ 7 h 10"/>
                <a:gd name="T18" fmla="*/ 1 w 51"/>
                <a:gd name="T19" fmla="*/ 9 h 10"/>
                <a:gd name="T20" fmla="*/ 7 w 51"/>
                <a:gd name="T21" fmla="*/ 10 h 10"/>
                <a:gd name="T22" fmla="*/ 13 w 51"/>
                <a:gd name="T23" fmla="*/ 10 h 10"/>
                <a:gd name="T24" fmla="*/ 22 w 51"/>
                <a:gd name="T25" fmla="*/ 8 h 10"/>
                <a:gd name="T26" fmla="*/ 30 w 51"/>
                <a:gd name="T27" fmla="*/ 6 h 10"/>
                <a:gd name="T28" fmla="*/ 39 w 51"/>
                <a:gd name="T29" fmla="*/ 4 h 10"/>
                <a:gd name="T30" fmla="*/ 46 w 51"/>
                <a:gd name="T31" fmla="*/ 1 h 10"/>
                <a:gd name="T32" fmla="*/ 51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9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7" name="Freeform 258"/>
            <p:cNvSpPr>
              <a:spLocks/>
            </p:cNvSpPr>
            <p:nvPr/>
          </p:nvSpPr>
          <p:spPr bwMode="auto">
            <a:xfrm>
              <a:off x="10" y="995"/>
              <a:ext cx="24" cy="16"/>
            </a:xfrm>
            <a:custGeom>
              <a:avLst/>
              <a:gdLst>
                <a:gd name="T0" fmla="*/ 47 w 47"/>
                <a:gd name="T1" fmla="*/ 32 h 32"/>
                <a:gd name="T2" fmla="*/ 40 w 47"/>
                <a:gd name="T3" fmla="*/ 30 h 32"/>
                <a:gd name="T4" fmla="*/ 33 w 47"/>
                <a:gd name="T5" fmla="*/ 25 h 32"/>
                <a:gd name="T6" fmla="*/ 25 w 47"/>
                <a:gd name="T7" fmla="*/ 21 h 32"/>
                <a:gd name="T8" fmla="*/ 16 w 47"/>
                <a:gd name="T9" fmla="*/ 16 h 32"/>
                <a:gd name="T10" fmla="*/ 9 w 47"/>
                <a:gd name="T11" fmla="*/ 11 h 32"/>
                <a:gd name="T12" fmla="*/ 2 w 47"/>
                <a:gd name="T13" fmla="*/ 7 h 32"/>
                <a:gd name="T14" fmla="*/ 0 w 47"/>
                <a:gd name="T15" fmla="*/ 3 h 32"/>
                <a:gd name="T16" fmla="*/ 1 w 47"/>
                <a:gd name="T17" fmla="*/ 0 h 32"/>
                <a:gd name="T18" fmla="*/ 5 w 47"/>
                <a:gd name="T19" fmla="*/ 0 h 32"/>
                <a:gd name="T20" fmla="*/ 10 w 47"/>
                <a:gd name="T21" fmla="*/ 3 h 32"/>
                <a:gd name="T22" fmla="*/ 17 w 47"/>
                <a:gd name="T23" fmla="*/ 7 h 32"/>
                <a:gd name="T24" fmla="*/ 25 w 47"/>
                <a:gd name="T25" fmla="*/ 12 h 32"/>
                <a:gd name="T26" fmla="*/ 31 w 47"/>
                <a:gd name="T27" fmla="*/ 18 h 32"/>
                <a:gd name="T28" fmla="*/ 38 w 47"/>
                <a:gd name="T29" fmla="*/ 24 h 32"/>
                <a:gd name="T30" fmla="*/ 43 w 47"/>
                <a:gd name="T31" fmla="*/ 28 h 32"/>
                <a:gd name="T32" fmla="*/ 47 w 47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2"/>
                <a:gd name="T53" fmla="*/ 47 w 4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2">
                  <a:moveTo>
                    <a:pt x="47" y="32"/>
                  </a:moveTo>
                  <a:lnTo>
                    <a:pt x="40" y="30"/>
                  </a:lnTo>
                  <a:lnTo>
                    <a:pt x="33" y="25"/>
                  </a:lnTo>
                  <a:lnTo>
                    <a:pt x="25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38" y="24"/>
                  </a:lnTo>
                  <a:lnTo>
                    <a:pt x="43" y="28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8" name="Freeform 259"/>
            <p:cNvSpPr>
              <a:spLocks/>
            </p:cNvSpPr>
            <p:nvPr/>
          </p:nvSpPr>
          <p:spPr bwMode="auto">
            <a:xfrm>
              <a:off x="151" y="997"/>
              <a:ext cx="7" cy="27"/>
            </a:xfrm>
            <a:custGeom>
              <a:avLst/>
              <a:gdLst>
                <a:gd name="T0" fmla="*/ 3 w 15"/>
                <a:gd name="T1" fmla="*/ 54 h 54"/>
                <a:gd name="T2" fmla="*/ 2 w 15"/>
                <a:gd name="T3" fmla="*/ 40 h 54"/>
                <a:gd name="T4" fmla="*/ 0 w 15"/>
                <a:gd name="T5" fmla="*/ 22 h 54"/>
                <a:gd name="T6" fmla="*/ 3 w 15"/>
                <a:gd name="T7" fmla="*/ 7 h 54"/>
                <a:gd name="T8" fmla="*/ 10 w 15"/>
                <a:gd name="T9" fmla="*/ 0 h 54"/>
                <a:gd name="T10" fmla="*/ 15 w 15"/>
                <a:gd name="T11" fmla="*/ 6 h 54"/>
                <a:gd name="T12" fmla="*/ 12 w 15"/>
                <a:gd name="T13" fmla="*/ 21 h 54"/>
                <a:gd name="T14" fmla="*/ 7 w 15"/>
                <a:gd name="T15" fmla="*/ 40 h 54"/>
                <a:gd name="T16" fmla="*/ 3 w 15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4"/>
                <a:gd name="T29" fmla="*/ 15 w 1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4">
                  <a:moveTo>
                    <a:pt x="3" y="54"/>
                  </a:moveTo>
                  <a:lnTo>
                    <a:pt x="2" y="40"/>
                  </a:lnTo>
                  <a:lnTo>
                    <a:pt x="0" y="22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2" y="21"/>
                  </a:lnTo>
                  <a:lnTo>
                    <a:pt x="7" y="40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9" name="Freeform 260"/>
            <p:cNvSpPr>
              <a:spLocks/>
            </p:cNvSpPr>
            <p:nvPr/>
          </p:nvSpPr>
          <p:spPr bwMode="auto">
            <a:xfrm>
              <a:off x="160" y="1002"/>
              <a:ext cx="11" cy="26"/>
            </a:xfrm>
            <a:custGeom>
              <a:avLst/>
              <a:gdLst>
                <a:gd name="T0" fmla="*/ 0 w 21"/>
                <a:gd name="T1" fmla="*/ 52 h 52"/>
                <a:gd name="T2" fmla="*/ 1 w 21"/>
                <a:gd name="T3" fmla="*/ 39 h 52"/>
                <a:gd name="T4" fmla="*/ 4 w 21"/>
                <a:gd name="T5" fmla="*/ 23 h 52"/>
                <a:gd name="T6" fmla="*/ 10 w 21"/>
                <a:gd name="T7" fmla="*/ 8 h 52"/>
                <a:gd name="T8" fmla="*/ 18 w 21"/>
                <a:gd name="T9" fmla="*/ 0 h 52"/>
                <a:gd name="T10" fmla="*/ 21 w 21"/>
                <a:gd name="T11" fmla="*/ 7 h 52"/>
                <a:gd name="T12" fmla="*/ 15 w 21"/>
                <a:gd name="T13" fmla="*/ 23 h 52"/>
                <a:gd name="T14" fmla="*/ 6 w 21"/>
                <a:gd name="T15" fmla="*/ 41 h 52"/>
                <a:gd name="T16" fmla="*/ 0 w 21"/>
                <a:gd name="T17" fmla="*/ 5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52"/>
                  </a:moveTo>
                  <a:lnTo>
                    <a:pt x="1" y="39"/>
                  </a:lnTo>
                  <a:lnTo>
                    <a:pt x="4" y="23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3"/>
                  </a:lnTo>
                  <a:lnTo>
                    <a:pt x="6" y="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0" name="Freeform 261"/>
            <p:cNvSpPr>
              <a:spLocks/>
            </p:cNvSpPr>
            <p:nvPr/>
          </p:nvSpPr>
          <p:spPr bwMode="auto">
            <a:xfrm>
              <a:off x="135" y="990"/>
              <a:ext cx="6" cy="25"/>
            </a:xfrm>
            <a:custGeom>
              <a:avLst/>
              <a:gdLst>
                <a:gd name="T0" fmla="*/ 7 w 13"/>
                <a:gd name="T1" fmla="*/ 50 h 50"/>
                <a:gd name="T2" fmla="*/ 2 w 13"/>
                <a:gd name="T3" fmla="*/ 43 h 50"/>
                <a:gd name="T4" fmla="*/ 0 w 13"/>
                <a:gd name="T5" fmla="*/ 27 h 50"/>
                <a:gd name="T6" fmla="*/ 1 w 13"/>
                <a:gd name="T7" fmla="*/ 9 h 50"/>
                <a:gd name="T8" fmla="*/ 7 w 13"/>
                <a:gd name="T9" fmla="*/ 0 h 50"/>
                <a:gd name="T10" fmla="*/ 13 w 13"/>
                <a:gd name="T11" fmla="*/ 3 h 50"/>
                <a:gd name="T12" fmla="*/ 11 w 13"/>
                <a:gd name="T13" fmla="*/ 18 h 50"/>
                <a:gd name="T14" fmla="*/ 9 w 13"/>
                <a:gd name="T15" fmla="*/ 35 h 50"/>
                <a:gd name="T16" fmla="*/ 7 w 13"/>
                <a:gd name="T17" fmla="*/ 5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0"/>
                <a:gd name="T29" fmla="*/ 13 w 1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0">
                  <a:moveTo>
                    <a:pt x="7" y="50"/>
                  </a:moveTo>
                  <a:lnTo>
                    <a:pt x="2" y="43"/>
                  </a:lnTo>
                  <a:lnTo>
                    <a:pt x="0" y="27"/>
                  </a:lnTo>
                  <a:lnTo>
                    <a:pt x="1" y="9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1" y="18"/>
                  </a:lnTo>
                  <a:lnTo>
                    <a:pt x="9" y="35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1" name="Freeform 262"/>
            <p:cNvSpPr>
              <a:spLocks/>
            </p:cNvSpPr>
            <p:nvPr/>
          </p:nvSpPr>
          <p:spPr bwMode="auto">
            <a:xfrm>
              <a:off x="116" y="983"/>
              <a:ext cx="11" cy="29"/>
            </a:xfrm>
            <a:custGeom>
              <a:avLst/>
              <a:gdLst>
                <a:gd name="T0" fmla="*/ 22 w 22"/>
                <a:gd name="T1" fmla="*/ 58 h 58"/>
                <a:gd name="T2" fmla="*/ 13 w 22"/>
                <a:gd name="T3" fmla="*/ 43 h 58"/>
                <a:gd name="T4" fmla="*/ 4 w 22"/>
                <a:gd name="T5" fmla="*/ 24 h 58"/>
                <a:gd name="T6" fmla="*/ 0 w 22"/>
                <a:gd name="T7" fmla="*/ 7 h 58"/>
                <a:gd name="T8" fmla="*/ 5 w 22"/>
                <a:gd name="T9" fmla="*/ 0 h 58"/>
                <a:gd name="T10" fmla="*/ 13 w 22"/>
                <a:gd name="T11" fmla="*/ 6 h 58"/>
                <a:gd name="T12" fmla="*/ 17 w 22"/>
                <a:gd name="T13" fmla="*/ 23 h 58"/>
                <a:gd name="T14" fmla="*/ 18 w 22"/>
                <a:gd name="T15" fmla="*/ 44 h 58"/>
                <a:gd name="T16" fmla="*/ 22 w 22"/>
                <a:gd name="T17" fmla="*/ 5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8"/>
                <a:gd name="T29" fmla="*/ 22 w 2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8">
                  <a:moveTo>
                    <a:pt x="22" y="58"/>
                  </a:moveTo>
                  <a:lnTo>
                    <a:pt x="13" y="43"/>
                  </a:lnTo>
                  <a:lnTo>
                    <a:pt x="4" y="24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3"/>
                  </a:lnTo>
                  <a:lnTo>
                    <a:pt x="18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2" name="Freeform 263"/>
            <p:cNvSpPr>
              <a:spLocks/>
            </p:cNvSpPr>
            <p:nvPr/>
          </p:nvSpPr>
          <p:spPr bwMode="auto">
            <a:xfrm>
              <a:off x="98" y="975"/>
              <a:ext cx="13" cy="33"/>
            </a:xfrm>
            <a:custGeom>
              <a:avLst/>
              <a:gdLst>
                <a:gd name="T0" fmla="*/ 25 w 25"/>
                <a:gd name="T1" fmla="*/ 64 h 64"/>
                <a:gd name="T2" fmla="*/ 16 w 25"/>
                <a:gd name="T3" fmla="*/ 49 h 64"/>
                <a:gd name="T4" fmla="*/ 7 w 25"/>
                <a:gd name="T5" fmla="*/ 27 h 64"/>
                <a:gd name="T6" fmla="*/ 0 w 25"/>
                <a:gd name="T7" fmla="*/ 7 h 64"/>
                <a:gd name="T8" fmla="*/ 4 w 25"/>
                <a:gd name="T9" fmla="*/ 0 h 64"/>
                <a:gd name="T10" fmla="*/ 13 w 25"/>
                <a:gd name="T11" fmla="*/ 9 h 64"/>
                <a:gd name="T12" fmla="*/ 19 w 25"/>
                <a:gd name="T13" fmla="*/ 29 h 64"/>
                <a:gd name="T14" fmla="*/ 23 w 25"/>
                <a:gd name="T15" fmla="*/ 50 h 64"/>
                <a:gd name="T16" fmla="*/ 25 w 25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25" y="64"/>
                  </a:moveTo>
                  <a:lnTo>
                    <a:pt x="16" y="49"/>
                  </a:lnTo>
                  <a:lnTo>
                    <a:pt x="7" y="2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9" y="29"/>
                  </a:lnTo>
                  <a:lnTo>
                    <a:pt x="23" y="50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3" name="Freeform 264"/>
            <p:cNvSpPr>
              <a:spLocks/>
            </p:cNvSpPr>
            <p:nvPr/>
          </p:nvSpPr>
          <p:spPr bwMode="auto">
            <a:xfrm>
              <a:off x="60" y="973"/>
              <a:ext cx="20" cy="34"/>
            </a:xfrm>
            <a:custGeom>
              <a:avLst/>
              <a:gdLst>
                <a:gd name="T0" fmla="*/ 42 w 42"/>
                <a:gd name="T1" fmla="*/ 68 h 68"/>
                <a:gd name="T2" fmla="*/ 35 w 42"/>
                <a:gd name="T3" fmla="*/ 62 h 68"/>
                <a:gd name="T4" fmla="*/ 28 w 42"/>
                <a:gd name="T5" fmla="*/ 53 h 68"/>
                <a:gd name="T6" fmla="*/ 18 w 42"/>
                <a:gd name="T7" fmla="*/ 42 h 68"/>
                <a:gd name="T8" fmla="*/ 12 w 42"/>
                <a:gd name="T9" fmla="*/ 32 h 68"/>
                <a:gd name="T10" fmla="*/ 5 w 42"/>
                <a:gd name="T11" fmla="*/ 21 h 68"/>
                <a:gd name="T12" fmla="*/ 1 w 42"/>
                <a:gd name="T13" fmla="*/ 11 h 68"/>
                <a:gd name="T14" fmla="*/ 0 w 42"/>
                <a:gd name="T15" fmla="*/ 4 h 68"/>
                <a:gd name="T16" fmla="*/ 3 w 42"/>
                <a:gd name="T17" fmla="*/ 0 h 68"/>
                <a:gd name="T18" fmla="*/ 8 w 42"/>
                <a:gd name="T19" fmla="*/ 1 h 68"/>
                <a:gd name="T20" fmla="*/ 12 w 42"/>
                <a:gd name="T21" fmla="*/ 8 h 68"/>
                <a:gd name="T22" fmla="*/ 17 w 42"/>
                <a:gd name="T23" fmla="*/ 18 h 68"/>
                <a:gd name="T24" fmla="*/ 22 w 42"/>
                <a:gd name="T25" fmla="*/ 29 h 68"/>
                <a:gd name="T26" fmla="*/ 28 w 42"/>
                <a:gd name="T27" fmla="*/ 42 h 68"/>
                <a:gd name="T28" fmla="*/ 33 w 42"/>
                <a:gd name="T29" fmla="*/ 54 h 68"/>
                <a:gd name="T30" fmla="*/ 37 w 42"/>
                <a:gd name="T31" fmla="*/ 63 h 68"/>
                <a:gd name="T32" fmla="*/ 42 w 42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8"/>
                <a:gd name="T53" fmla="*/ 42 w 4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8">
                  <a:moveTo>
                    <a:pt x="42" y="68"/>
                  </a:moveTo>
                  <a:lnTo>
                    <a:pt x="35" y="62"/>
                  </a:lnTo>
                  <a:lnTo>
                    <a:pt x="28" y="53"/>
                  </a:lnTo>
                  <a:lnTo>
                    <a:pt x="18" y="42"/>
                  </a:lnTo>
                  <a:lnTo>
                    <a:pt x="12" y="32"/>
                  </a:lnTo>
                  <a:lnTo>
                    <a:pt x="5" y="2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29"/>
                  </a:lnTo>
                  <a:lnTo>
                    <a:pt x="28" y="42"/>
                  </a:lnTo>
                  <a:lnTo>
                    <a:pt x="33" y="54"/>
                  </a:lnTo>
                  <a:lnTo>
                    <a:pt x="37" y="63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4" name="Freeform 265"/>
            <p:cNvSpPr>
              <a:spLocks/>
            </p:cNvSpPr>
            <p:nvPr/>
          </p:nvSpPr>
          <p:spPr bwMode="auto">
            <a:xfrm>
              <a:off x="23" y="979"/>
              <a:ext cx="25" cy="31"/>
            </a:xfrm>
            <a:custGeom>
              <a:avLst/>
              <a:gdLst>
                <a:gd name="T0" fmla="*/ 49 w 49"/>
                <a:gd name="T1" fmla="*/ 64 h 64"/>
                <a:gd name="T2" fmla="*/ 43 w 49"/>
                <a:gd name="T3" fmla="*/ 58 h 64"/>
                <a:gd name="T4" fmla="*/ 35 w 49"/>
                <a:gd name="T5" fmla="*/ 51 h 64"/>
                <a:gd name="T6" fmla="*/ 25 w 49"/>
                <a:gd name="T7" fmla="*/ 41 h 64"/>
                <a:gd name="T8" fmla="*/ 15 w 49"/>
                <a:gd name="T9" fmla="*/ 30 h 64"/>
                <a:gd name="T10" fmla="*/ 8 w 49"/>
                <a:gd name="T11" fmla="*/ 19 h 64"/>
                <a:gd name="T12" fmla="*/ 2 w 49"/>
                <a:gd name="T13" fmla="*/ 11 h 64"/>
                <a:gd name="T14" fmla="*/ 0 w 49"/>
                <a:gd name="T15" fmla="*/ 4 h 64"/>
                <a:gd name="T16" fmla="*/ 2 w 49"/>
                <a:gd name="T17" fmla="*/ 0 h 64"/>
                <a:gd name="T18" fmla="*/ 8 w 49"/>
                <a:gd name="T19" fmla="*/ 1 h 64"/>
                <a:gd name="T20" fmla="*/ 14 w 49"/>
                <a:gd name="T21" fmla="*/ 7 h 64"/>
                <a:gd name="T22" fmla="*/ 21 w 49"/>
                <a:gd name="T23" fmla="*/ 16 h 64"/>
                <a:gd name="T24" fmla="*/ 27 w 49"/>
                <a:gd name="T25" fmla="*/ 28 h 64"/>
                <a:gd name="T26" fmla="*/ 34 w 49"/>
                <a:gd name="T27" fmla="*/ 40 h 64"/>
                <a:gd name="T28" fmla="*/ 40 w 49"/>
                <a:gd name="T29" fmla="*/ 51 h 64"/>
                <a:gd name="T30" fmla="*/ 46 w 49"/>
                <a:gd name="T31" fmla="*/ 59 h 64"/>
                <a:gd name="T32" fmla="*/ 49 w 49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4"/>
                <a:gd name="T53" fmla="*/ 49 w 4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4">
                  <a:moveTo>
                    <a:pt x="49" y="64"/>
                  </a:moveTo>
                  <a:lnTo>
                    <a:pt x="43" y="58"/>
                  </a:lnTo>
                  <a:lnTo>
                    <a:pt x="35" y="5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6"/>
                  </a:lnTo>
                  <a:lnTo>
                    <a:pt x="27" y="28"/>
                  </a:lnTo>
                  <a:lnTo>
                    <a:pt x="34" y="40"/>
                  </a:lnTo>
                  <a:lnTo>
                    <a:pt x="40" y="51"/>
                  </a:lnTo>
                  <a:lnTo>
                    <a:pt x="46" y="59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5" name="Freeform 266"/>
            <p:cNvSpPr>
              <a:spLocks/>
            </p:cNvSpPr>
            <p:nvPr/>
          </p:nvSpPr>
          <p:spPr bwMode="auto">
            <a:xfrm>
              <a:off x="75" y="977"/>
              <a:ext cx="21" cy="29"/>
            </a:xfrm>
            <a:custGeom>
              <a:avLst/>
              <a:gdLst>
                <a:gd name="T0" fmla="*/ 42 w 42"/>
                <a:gd name="T1" fmla="*/ 58 h 58"/>
                <a:gd name="T2" fmla="*/ 37 w 42"/>
                <a:gd name="T3" fmla="*/ 53 h 58"/>
                <a:gd name="T4" fmla="*/ 29 w 42"/>
                <a:gd name="T5" fmla="*/ 45 h 58"/>
                <a:gd name="T6" fmla="*/ 21 w 42"/>
                <a:gd name="T7" fmla="*/ 35 h 58"/>
                <a:gd name="T8" fmla="*/ 13 w 42"/>
                <a:gd name="T9" fmla="*/ 26 h 58"/>
                <a:gd name="T10" fmla="*/ 7 w 42"/>
                <a:gd name="T11" fmla="*/ 17 h 58"/>
                <a:gd name="T12" fmla="*/ 1 w 42"/>
                <a:gd name="T13" fmla="*/ 8 h 58"/>
                <a:gd name="T14" fmla="*/ 0 w 42"/>
                <a:gd name="T15" fmla="*/ 3 h 58"/>
                <a:gd name="T16" fmla="*/ 3 w 42"/>
                <a:gd name="T17" fmla="*/ 0 h 58"/>
                <a:gd name="T18" fmla="*/ 9 w 42"/>
                <a:gd name="T19" fmla="*/ 2 h 58"/>
                <a:gd name="T20" fmla="*/ 15 w 42"/>
                <a:gd name="T21" fmla="*/ 7 h 58"/>
                <a:gd name="T22" fmla="*/ 21 w 42"/>
                <a:gd name="T23" fmla="*/ 16 h 58"/>
                <a:gd name="T24" fmla="*/ 26 w 42"/>
                <a:gd name="T25" fmla="*/ 26 h 58"/>
                <a:gd name="T26" fmla="*/ 32 w 42"/>
                <a:gd name="T27" fmla="*/ 36 h 58"/>
                <a:gd name="T28" fmla="*/ 36 w 42"/>
                <a:gd name="T29" fmla="*/ 46 h 58"/>
                <a:gd name="T30" fmla="*/ 39 w 42"/>
                <a:gd name="T31" fmla="*/ 54 h 58"/>
                <a:gd name="T32" fmla="*/ 42 w 42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58"/>
                <a:gd name="T53" fmla="*/ 42 w 4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58">
                  <a:moveTo>
                    <a:pt x="42" y="58"/>
                  </a:moveTo>
                  <a:lnTo>
                    <a:pt x="37" y="53"/>
                  </a:lnTo>
                  <a:lnTo>
                    <a:pt x="29" y="45"/>
                  </a:lnTo>
                  <a:lnTo>
                    <a:pt x="21" y="35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7"/>
                  </a:lnTo>
                  <a:lnTo>
                    <a:pt x="21" y="16"/>
                  </a:lnTo>
                  <a:lnTo>
                    <a:pt x="26" y="26"/>
                  </a:lnTo>
                  <a:lnTo>
                    <a:pt x="32" y="36"/>
                  </a:lnTo>
                  <a:lnTo>
                    <a:pt x="36" y="46"/>
                  </a:lnTo>
                  <a:lnTo>
                    <a:pt x="39" y="54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6" name="Freeform 267"/>
            <p:cNvSpPr>
              <a:spLocks/>
            </p:cNvSpPr>
            <p:nvPr/>
          </p:nvSpPr>
          <p:spPr bwMode="auto">
            <a:xfrm>
              <a:off x="61" y="1004"/>
              <a:ext cx="33" cy="42"/>
            </a:xfrm>
            <a:custGeom>
              <a:avLst/>
              <a:gdLst>
                <a:gd name="T0" fmla="*/ 1 w 65"/>
                <a:gd name="T1" fmla="*/ 84 h 84"/>
                <a:gd name="T2" fmla="*/ 0 w 65"/>
                <a:gd name="T3" fmla="*/ 79 h 84"/>
                <a:gd name="T4" fmla="*/ 4 w 65"/>
                <a:gd name="T5" fmla="*/ 70 h 84"/>
                <a:gd name="T6" fmla="*/ 10 w 65"/>
                <a:gd name="T7" fmla="*/ 57 h 84"/>
                <a:gd name="T8" fmla="*/ 20 w 65"/>
                <a:gd name="T9" fmla="*/ 43 h 84"/>
                <a:gd name="T10" fmla="*/ 30 w 65"/>
                <a:gd name="T11" fmla="*/ 29 h 84"/>
                <a:gd name="T12" fmla="*/ 43 w 65"/>
                <a:gd name="T13" fmla="*/ 16 h 84"/>
                <a:gd name="T14" fmla="*/ 55 w 65"/>
                <a:gd name="T15" fmla="*/ 5 h 84"/>
                <a:gd name="T16" fmla="*/ 65 w 65"/>
                <a:gd name="T17" fmla="*/ 0 h 84"/>
                <a:gd name="T18" fmla="*/ 62 w 65"/>
                <a:gd name="T19" fmla="*/ 6 h 84"/>
                <a:gd name="T20" fmla="*/ 54 w 65"/>
                <a:gd name="T21" fmla="*/ 17 h 84"/>
                <a:gd name="T22" fmla="*/ 44 w 65"/>
                <a:gd name="T23" fmla="*/ 31 h 84"/>
                <a:gd name="T24" fmla="*/ 34 w 65"/>
                <a:gd name="T25" fmla="*/ 46 h 84"/>
                <a:gd name="T26" fmla="*/ 24 w 65"/>
                <a:gd name="T27" fmla="*/ 61 h 84"/>
                <a:gd name="T28" fmla="*/ 13 w 65"/>
                <a:gd name="T29" fmla="*/ 73 h 84"/>
                <a:gd name="T30" fmla="*/ 7 w 65"/>
                <a:gd name="T31" fmla="*/ 81 h 84"/>
                <a:gd name="T32" fmla="*/ 1 w 65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4"/>
                <a:gd name="T53" fmla="*/ 65 w 65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4">
                  <a:moveTo>
                    <a:pt x="1" y="84"/>
                  </a:moveTo>
                  <a:lnTo>
                    <a:pt x="0" y="79"/>
                  </a:lnTo>
                  <a:lnTo>
                    <a:pt x="4" y="70"/>
                  </a:lnTo>
                  <a:lnTo>
                    <a:pt x="10" y="57"/>
                  </a:lnTo>
                  <a:lnTo>
                    <a:pt x="20" y="43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5" y="5"/>
                  </a:lnTo>
                  <a:lnTo>
                    <a:pt x="65" y="0"/>
                  </a:lnTo>
                  <a:lnTo>
                    <a:pt x="62" y="6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6"/>
                  </a:lnTo>
                  <a:lnTo>
                    <a:pt x="24" y="61"/>
                  </a:lnTo>
                  <a:lnTo>
                    <a:pt x="13" y="73"/>
                  </a:lnTo>
                  <a:lnTo>
                    <a:pt x="7" y="81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7" name="Freeform 268"/>
            <p:cNvSpPr>
              <a:spLocks/>
            </p:cNvSpPr>
            <p:nvPr/>
          </p:nvSpPr>
          <p:spPr bwMode="auto">
            <a:xfrm>
              <a:off x="40" y="1005"/>
              <a:ext cx="27" cy="33"/>
            </a:xfrm>
            <a:custGeom>
              <a:avLst/>
              <a:gdLst>
                <a:gd name="T0" fmla="*/ 0 w 55"/>
                <a:gd name="T1" fmla="*/ 66 h 66"/>
                <a:gd name="T2" fmla="*/ 0 w 55"/>
                <a:gd name="T3" fmla="*/ 62 h 66"/>
                <a:gd name="T4" fmla="*/ 2 w 55"/>
                <a:gd name="T5" fmla="*/ 56 h 66"/>
                <a:gd name="T6" fmla="*/ 6 w 55"/>
                <a:gd name="T7" fmla="*/ 46 h 66"/>
                <a:gd name="T8" fmla="*/ 14 w 55"/>
                <a:gd name="T9" fmla="*/ 35 h 66"/>
                <a:gd name="T10" fmla="*/ 22 w 55"/>
                <a:gd name="T11" fmla="*/ 25 h 66"/>
                <a:gd name="T12" fmla="*/ 32 w 55"/>
                <a:gd name="T13" fmla="*/ 14 h 66"/>
                <a:gd name="T14" fmla="*/ 43 w 55"/>
                <a:gd name="T15" fmla="*/ 5 h 66"/>
                <a:gd name="T16" fmla="*/ 55 w 55"/>
                <a:gd name="T17" fmla="*/ 0 h 66"/>
                <a:gd name="T18" fmla="*/ 48 w 55"/>
                <a:gd name="T19" fmla="*/ 7 h 66"/>
                <a:gd name="T20" fmla="*/ 42 w 55"/>
                <a:gd name="T21" fmla="*/ 17 h 66"/>
                <a:gd name="T22" fmla="*/ 32 w 55"/>
                <a:gd name="T23" fmla="*/ 28 h 66"/>
                <a:gd name="T24" fmla="*/ 25 w 55"/>
                <a:gd name="T25" fmla="*/ 40 h 66"/>
                <a:gd name="T26" fmla="*/ 17 w 55"/>
                <a:gd name="T27" fmla="*/ 50 h 66"/>
                <a:gd name="T28" fmla="*/ 9 w 55"/>
                <a:gd name="T29" fmla="*/ 59 h 66"/>
                <a:gd name="T30" fmla="*/ 4 w 55"/>
                <a:gd name="T31" fmla="*/ 64 h 66"/>
                <a:gd name="T32" fmla="*/ 0 w 55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66"/>
                <a:gd name="T53" fmla="*/ 55 w 55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66">
                  <a:moveTo>
                    <a:pt x="0" y="66"/>
                  </a:moveTo>
                  <a:lnTo>
                    <a:pt x="0" y="62"/>
                  </a:lnTo>
                  <a:lnTo>
                    <a:pt x="2" y="56"/>
                  </a:lnTo>
                  <a:lnTo>
                    <a:pt x="6" y="46"/>
                  </a:lnTo>
                  <a:lnTo>
                    <a:pt x="14" y="35"/>
                  </a:lnTo>
                  <a:lnTo>
                    <a:pt x="22" y="25"/>
                  </a:lnTo>
                  <a:lnTo>
                    <a:pt x="32" y="14"/>
                  </a:lnTo>
                  <a:lnTo>
                    <a:pt x="43" y="5"/>
                  </a:lnTo>
                  <a:lnTo>
                    <a:pt x="55" y="0"/>
                  </a:lnTo>
                  <a:lnTo>
                    <a:pt x="48" y="7"/>
                  </a:lnTo>
                  <a:lnTo>
                    <a:pt x="42" y="17"/>
                  </a:lnTo>
                  <a:lnTo>
                    <a:pt x="32" y="28"/>
                  </a:lnTo>
                  <a:lnTo>
                    <a:pt x="25" y="40"/>
                  </a:lnTo>
                  <a:lnTo>
                    <a:pt x="17" y="50"/>
                  </a:lnTo>
                  <a:lnTo>
                    <a:pt x="9" y="59"/>
                  </a:lnTo>
                  <a:lnTo>
                    <a:pt x="4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8" name="Freeform 269"/>
            <p:cNvSpPr>
              <a:spLocks/>
            </p:cNvSpPr>
            <p:nvPr/>
          </p:nvSpPr>
          <p:spPr bwMode="auto">
            <a:xfrm>
              <a:off x="39" y="976"/>
              <a:ext cx="25" cy="32"/>
            </a:xfrm>
            <a:custGeom>
              <a:avLst/>
              <a:gdLst>
                <a:gd name="T0" fmla="*/ 50 w 50"/>
                <a:gd name="T1" fmla="*/ 63 h 63"/>
                <a:gd name="T2" fmla="*/ 44 w 50"/>
                <a:gd name="T3" fmla="*/ 58 h 63"/>
                <a:gd name="T4" fmla="*/ 36 w 50"/>
                <a:gd name="T5" fmla="*/ 50 h 63"/>
                <a:gd name="T6" fmla="*/ 27 w 50"/>
                <a:gd name="T7" fmla="*/ 40 h 63"/>
                <a:gd name="T8" fmla="*/ 17 w 50"/>
                <a:gd name="T9" fmla="*/ 30 h 63"/>
                <a:gd name="T10" fmla="*/ 8 w 50"/>
                <a:gd name="T11" fmla="*/ 19 h 63"/>
                <a:gd name="T12" fmla="*/ 3 w 50"/>
                <a:gd name="T13" fmla="*/ 11 h 63"/>
                <a:gd name="T14" fmla="*/ 0 w 50"/>
                <a:gd name="T15" fmla="*/ 3 h 63"/>
                <a:gd name="T16" fmla="*/ 3 w 50"/>
                <a:gd name="T17" fmla="*/ 0 h 63"/>
                <a:gd name="T18" fmla="*/ 8 w 50"/>
                <a:gd name="T19" fmla="*/ 1 h 63"/>
                <a:gd name="T20" fmla="*/ 15 w 50"/>
                <a:gd name="T21" fmla="*/ 6 h 63"/>
                <a:gd name="T22" fmla="*/ 21 w 50"/>
                <a:gd name="T23" fmla="*/ 16 h 63"/>
                <a:gd name="T24" fmla="*/ 29 w 50"/>
                <a:gd name="T25" fmla="*/ 28 h 63"/>
                <a:gd name="T26" fmla="*/ 36 w 50"/>
                <a:gd name="T27" fmla="*/ 40 h 63"/>
                <a:gd name="T28" fmla="*/ 41 w 50"/>
                <a:gd name="T29" fmla="*/ 50 h 63"/>
                <a:gd name="T30" fmla="*/ 46 w 50"/>
                <a:gd name="T31" fmla="*/ 59 h 63"/>
                <a:gd name="T32" fmla="*/ 50 w 50"/>
                <a:gd name="T33" fmla="*/ 6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3"/>
                <a:gd name="T53" fmla="*/ 50 w 50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3">
                  <a:moveTo>
                    <a:pt x="50" y="63"/>
                  </a:moveTo>
                  <a:lnTo>
                    <a:pt x="44" y="58"/>
                  </a:lnTo>
                  <a:lnTo>
                    <a:pt x="36" y="50"/>
                  </a:lnTo>
                  <a:lnTo>
                    <a:pt x="27" y="40"/>
                  </a:lnTo>
                  <a:lnTo>
                    <a:pt x="17" y="30"/>
                  </a:lnTo>
                  <a:lnTo>
                    <a:pt x="8" y="19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1" y="16"/>
                  </a:lnTo>
                  <a:lnTo>
                    <a:pt x="29" y="28"/>
                  </a:lnTo>
                  <a:lnTo>
                    <a:pt x="36" y="40"/>
                  </a:lnTo>
                  <a:lnTo>
                    <a:pt x="41" y="50"/>
                  </a:lnTo>
                  <a:lnTo>
                    <a:pt x="46" y="59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9" name="Freeform 270"/>
            <p:cNvSpPr>
              <a:spLocks/>
            </p:cNvSpPr>
            <p:nvPr/>
          </p:nvSpPr>
          <p:spPr bwMode="auto">
            <a:xfrm>
              <a:off x="1049" y="515"/>
              <a:ext cx="98" cy="83"/>
            </a:xfrm>
            <a:custGeom>
              <a:avLst/>
              <a:gdLst>
                <a:gd name="T0" fmla="*/ 35 w 196"/>
                <a:gd name="T1" fmla="*/ 40 h 166"/>
                <a:gd name="T2" fmla="*/ 18 w 196"/>
                <a:gd name="T3" fmla="*/ 54 h 166"/>
                <a:gd name="T4" fmla="*/ 25 w 196"/>
                <a:gd name="T5" fmla="*/ 78 h 166"/>
                <a:gd name="T6" fmla="*/ 44 w 196"/>
                <a:gd name="T7" fmla="*/ 80 h 166"/>
                <a:gd name="T8" fmla="*/ 59 w 196"/>
                <a:gd name="T9" fmla="*/ 85 h 166"/>
                <a:gd name="T10" fmla="*/ 69 w 196"/>
                <a:gd name="T11" fmla="*/ 96 h 166"/>
                <a:gd name="T12" fmla="*/ 59 w 196"/>
                <a:gd name="T13" fmla="*/ 96 h 166"/>
                <a:gd name="T14" fmla="*/ 43 w 196"/>
                <a:gd name="T15" fmla="*/ 94 h 166"/>
                <a:gd name="T16" fmla="*/ 34 w 196"/>
                <a:gd name="T17" fmla="*/ 85 h 166"/>
                <a:gd name="T18" fmla="*/ 9 w 196"/>
                <a:gd name="T19" fmla="*/ 89 h 166"/>
                <a:gd name="T20" fmla="*/ 0 w 196"/>
                <a:gd name="T21" fmla="*/ 110 h 166"/>
                <a:gd name="T22" fmla="*/ 5 w 196"/>
                <a:gd name="T23" fmla="*/ 122 h 166"/>
                <a:gd name="T24" fmla="*/ 17 w 196"/>
                <a:gd name="T25" fmla="*/ 128 h 166"/>
                <a:gd name="T26" fmla="*/ 35 w 196"/>
                <a:gd name="T27" fmla="*/ 128 h 166"/>
                <a:gd name="T28" fmla="*/ 47 w 196"/>
                <a:gd name="T29" fmla="*/ 123 h 166"/>
                <a:gd name="T30" fmla="*/ 63 w 196"/>
                <a:gd name="T31" fmla="*/ 121 h 166"/>
                <a:gd name="T32" fmla="*/ 47 w 196"/>
                <a:gd name="T33" fmla="*/ 140 h 166"/>
                <a:gd name="T34" fmla="*/ 51 w 196"/>
                <a:gd name="T35" fmla="*/ 163 h 166"/>
                <a:gd name="T36" fmla="*/ 68 w 196"/>
                <a:gd name="T37" fmla="*/ 165 h 166"/>
                <a:gd name="T38" fmla="*/ 84 w 196"/>
                <a:gd name="T39" fmla="*/ 160 h 166"/>
                <a:gd name="T40" fmla="*/ 91 w 196"/>
                <a:gd name="T41" fmla="*/ 140 h 166"/>
                <a:gd name="T42" fmla="*/ 84 w 196"/>
                <a:gd name="T43" fmla="*/ 123 h 166"/>
                <a:gd name="T44" fmla="*/ 89 w 196"/>
                <a:gd name="T45" fmla="*/ 117 h 166"/>
                <a:gd name="T46" fmla="*/ 95 w 196"/>
                <a:gd name="T47" fmla="*/ 125 h 166"/>
                <a:gd name="T48" fmla="*/ 105 w 196"/>
                <a:gd name="T49" fmla="*/ 141 h 166"/>
                <a:gd name="T50" fmla="*/ 133 w 196"/>
                <a:gd name="T51" fmla="*/ 140 h 166"/>
                <a:gd name="T52" fmla="*/ 157 w 196"/>
                <a:gd name="T53" fmla="*/ 147 h 166"/>
                <a:gd name="T54" fmla="*/ 179 w 196"/>
                <a:gd name="T55" fmla="*/ 135 h 166"/>
                <a:gd name="T56" fmla="*/ 184 w 196"/>
                <a:gd name="T57" fmla="*/ 123 h 166"/>
                <a:gd name="T58" fmla="*/ 180 w 196"/>
                <a:gd name="T59" fmla="*/ 117 h 166"/>
                <a:gd name="T60" fmla="*/ 154 w 196"/>
                <a:gd name="T61" fmla="*/ 106 h 166"/>
                <a:gd name="T62" fmla="*/ 136 w 196"/>
                <a:gd name="T63" fmla="*/ 101 h 166"/>
                <a:gd name="T64" fmla="*/ 144 w 196"/>
                <a:gd name="T65" fmla="*/ 88 h 166"/>
                <a:gd name="T66" fmla="*/ 169 w 196"/>
                <a:gd name="T67" fmla="*/ 80 h 166"/>
                <a:gd name="T68" fmla="*/ 192 w 196"/>
                <a:gd name="T69" fmla="*/ 68 h 166"/>
                <a:gd name="T70" fmla="*/ 194 w 196"/>
                <a:gd name="T71" fmla="*/ 49 h 166"/>
                <a:gd name="T72" fmla="*/ 171 w 196"/>
                <a:gd name="T73" fmla="*/ 37 h 166"/>
                <a:gd name="T74" fmla="*/ 146 w 196"/>
                <a:gd name="T75" fmla="*/ 47 h 166"/>
                <a:gd name="T76" fmla="*/ 146 w 196"/>
                <a:gd name="T77" fmla="*/ 60 h 166"/>
                <a:gd name="T78" fmla="*/ 125 w 196"/>
                <a:gd name="T79" fmla="*/ 76 h 166"/>
                <a:gd name="T80" fmla="*/ 116 w 196"/>
                <a:gd name="T81" fmla="*/ 74 h 166"/>
                <a:gd name="T82" fmla="*/ 114 w 196"/>
                <a:gd name="T83" fmla="*/ 64 h 166"/>
                <a:gd name="T84" fmla="*/ 119 w 196"/>
                <a:gd name="T85" fmla="*/ 46 h 166"/>
                <a:gd name="T86" fmla="*/ 139 w 196"/>
                <a:gd name="T87" fmla="*/ 25 h 166"/>
                <a:gd name="T88" fmla="*/ 125 w 196"/>
                <a:gd name="T89" fmla="*/ 5 h 166"/>
                <a:gd name="T90" fmla="*/ 101 w 196"/>
                <a:gd name="T91" fmla="*/ 1 h 166"/>
                <a:gd name="T92" fmla="*/ 84 w 196"/>
                <a:gd name="T93" fmla="*/ 11 h 166"/>
                <a:gd name="T94" fmla="*/ 77 w 196"/>
                <a:gd name="T95" fmla="*/ 21 h 166"/>
                <a:gd name="T96" fmla="*/ 84 w 196"/>
                <a:gd name="T97" fmla="*/ 37 h 166"/>
                <a:gd name="T98" fmla="*/ 95 w 196"/>
                <a:gd name="T99" fmla="*/ 51 h 166"/>
                <a:gd name="T100" fmla="*/ 94 w 196"/>
                <a:gd name="T101" fmla="*/ 66 h 166"/>
                <a:gd name="T102" fmla="*/ 82 w 196"/>
                <a:gd name="T103" fmla="*/ 69 h 166"/>
                <a:gd name="T104" fmla="*/ 70 w 196"/>
                <a:gd name="T105" fmla="*/ 51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66"/>
                <a:gd name="T161" fmla="*/ 196 w 19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66">
                  <a:moveTo>
                    <a:pt x="48" y="37"/>
                  </a:moveTo>
                  <a:lnTo>
                    <a:pt x="42" y="38"/>
                  </a:lnTo>
                  <a:lnTo>
                    <a:pt x="35" y="40"/>
                  </a:lnTo>
                  <a:lnTo>
                    <a:pt x="27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1"/>
                  </a:lnTo>
                  <a:lnTo>
                    <a:pt x="18" y="69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3" y="89"/>
                  </a:lnTo>
                  <a:lnTo>
                    <a:pt x="67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9" y="96"/>
                  </a:lnTo>
                  <a:lnTo>
                    <a:pt x="52" y="95"/>
                  </a:lnTo>
                  <a:lnTo>
                    <a:pt x="47" y="95"/>
                  </a:lnTo>
                  <a:lnTo>
                    <a:pt x="43" y="94"/>
                  </a:lnTo>
                  <a:lnTo>
                    <a:pt x="42" y="92"/>
                  </a:lnTo>
                  <a:lnTo>
                    <a:pt x="39" y="89"/>
                  </a:lnTo>
                  <a:lnTo>
                    <a:pt x="34" y="85"/>
                  </a:lnTo>
                  <a:lnTo>
                    <a:pt x="27" y="84"/>
                  </a:lnTo>
                  <a:lnTo>
                    <a:pt x="18" y="85"/>
                  </a:lnTo>
                  <a:lnTo>
                    <a:pt x="9" y="89"/>
                  </a:lnTo>
                  <a:lnTo>
                    <a:pt x="4" y="94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2"/>
                  </a:lnTo>
                  <a:lnTo>
                    <a:pt x="6" y="124"/>
                  </a:lnTo>
                  <a:lnTo>
                    <a:pt x="10" y="126"/>
                  </a:lnTo>
                  <a:lnTo>
                    <a:pt x="17" y="128"/>
                  </a:lnTo>
                  <a:lnTo>
                    <a:pt x="22" y="129"/>
                  </a:lnTo>
                  <a:lnTo>
                    <a:pt x="29" y="129"/>
                  </a:lnTo>
                  <a:lnTo>
                    <a:pt x="35" y="128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7" y="123"/>
                  </a:lnTo>
                  <a:lnTo>
                    <a:pt x="51" y="120"/>
                  </a:lnTo>
                  <a:lnTo>
                    <a:pt x="57" y="119"/>
                  </a:lnTo>
                  <a:lnTo>
                    <a:pt x="63" y="121"/>
                  </a:lnTo>
                  <a:lnTo>
                    <a:pt x="67" y="122"/>
                  </a:lnTo>
                  <a:lnTo>
                    <a:pt x="56" y="129"/>
                  </a:lnTo>
                  <a:lnTo>
                    <a:pt x="47" y="140"/>
                  </a:lnTo>
                  <a:lnTo>
                    <a:pt x="43" y="152"/>
                  </a:lnTo>
                  <a:lnTo>
                    <a:pt x="47" y="161"/>
                  </a:lnTo>
                  <a:lnTo>
                    <a:pt x="51" y="163"/>
                  </a:lnTo>
                  <a:lnTo>
                    <a:pt x="56" y="165"/>
                  </a:lnTo>
                  <a:lnTo>
                    <a:pt x="63" y="166"/>
                  </a:lnTo>
                  <a:lnTo>
                    <a:pt x="68" y="165"/>
                  </a:lnTo>
                  <a:lnTo>
                    <a:pt x="74" y="164"/>
                  </a:lnTo>
                  <a:lnTo>
                    <a:pt x="80" y="163"/>
                  </a:lnTo>
                  <a:lnTo>
                    <a:pt x="84" y="160"/>
                  </a:lnTo>
                  <a:lnTo>
                    <a:pt x="88" y="156"/>
                  </a:lnTo>
                  <a:lnTo>
                    <a:pt x="91" y="149"/>
                  </a:lnTo>
                  <a:lnTo>
                    <a:pt x="91" y="140"/>
                  </a:lnTo>
                  <a:lnTo>
                    <a:pt x="90" y="133"/>
                  </a:lnTo>
                  <a:lnTo>
                    <a:pt x="86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8"/>
                  </a:lnTo>
                  <a:lnTo>
                    <a:pt x="94" y="120"/>
                  </a:lnTo>
                  <a:lnTo>
                    <a:pt x="95" y="125"/>
                  </a:lnTo>
                  <a:lnTo>
                    <a:pt x="97" y="131"/>
                  </a:lnTo>
                  <a:lnTo>
                    <a:pt x="99" y="136"/>
                  </a:lnTo>
                  <a:lnTo>
                    <a:pt x="105" y="141"/>
                  </a:lnTo>
                  <a:lnTo>
                    <a:pt x="115" y="142"/>
                  </a:lnTo>
                  <a:lnTo>
                    <a:pt x="128" y="136"/>
                  </a:lnTo>
                  <a:lnTo>
                    <a:pt x="133" y="140"/>
                  </a:lnTo>
                  <a:lnTo>
                    <a:pt x="140" y="143"/>
                  </a:lnTo>
                  <a:lnTo>
                    <a:pt x="148" y="146"/>
                  </a:lnTo>
                  <a:lnTo>
                    <a:pt x="157" y="147"/>
                  </a:lnTo>
                  <a:lnTo>
                    <a:pt x="165" y="145"/>
                  </a:lnTo>
                  <a:lnTo>
                    <a:pt x="173" y="141"/>
                  </a:lnTo>
                  <a:lnTo>
                    <a:pt x="179" y="135"/>
                  </a:lnTo>
                  <a:lnTo>
                    <a:pt x="184" y="125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3" y="122"/>
                  </a:lnTo>
                  <a:lnTo>
                    <a:pt x="183" y="121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67" y="106"/>
                  </a:lnTo>
                  <a:lnTo>
                    <a:pt x="154" y="106"/>
                  </a:lnTo>
                  <a:lnTo>
                    <a:pt x="146" y="107"/>
                  </a:lnTo>
                  <a:lnTo>
                    <a:pt x="141" y="105"/>
                  </a:lnTo>
                  <a:lnTo>
                    <a:pt x="136" y="101"/>
                  </a:lnTo>
                  <a:lnTo>
                    <a:pt x="132" y="98"/>
                  </a:lnTo>
                  <a:lnTo>
                    <a:pt x="139" y="93"/>
                  </a:lnTo>
                  <a:lnTo>
                    <a:pt x="144" y="88"/>
                  </a:lnTo>
                  <a:lnTo>
                    <a:pt x="150" y="83"/>
                  </a:lnTo>
                  <a:lnTo>
                    <a:pt x="156" y="79"/>
                  </a:lnTo>
                  <a:lnTo>
                    <a:pt x="169" y="80"/>
                  </a:lnTo>
                  <a:lnTo>
                    <a:pt x="178" y="78"/>
                  </a:lnTo>
                  <a:lnTo>
                    <a:pt x="186" y="75"/>
                  </a:lnTo>
                  <a:lnTo>
                    <a:pt x="192" y="68"/>
                  </a:lnTo>
                  <a:lnTo>
                    <a:pt x="195" y="62"/>
                  </a:lnTo>
                  <a:lnTo>
                    <a:pt x="196" y="55"/>
                  </a:lnTo>
                  <a:lnTo>
                    <a:pt x="194" y="49"/>
                  </a:lnTo>
                  <a:lnTo>
                    <a:pt x="188" y="42"/>
                  </a:lnTo>
                  <a:lnTo>
                    <a:pt x="182" y="38"/>
                  </a:lnTo>
                  <a:lnTo>
                    <a:pt x="171" y="37"/>
                  </a:lnTo>
                  <a:lnTo>
                    <a:pt x="161" y="38"/>
                  </a:lnTo>
                  <a:lnTo>
                    <a:pt x="152" y="41"/>
                  </a:lnTo>
                  <a:lnTo>
                    <a:pt x="146" y="47"/>
                  </a:lnTo>
                  <a:lnTo>
                    <a:pt x="145" y="51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0" y="66"/>
                  </a:lnTo>
                  <a:lnTo>
                    <a:pt x="132" y="71"/>
                  </a:lnTo>
                  <a:lnTo>
                    <a:pt x="125" y="76"/>
                  </a:lnTo>
                  <a:lnTo>
                    <a:pt x="122" y="78"/>
                  </a:lnTo>
                  <a:lnTo>
                    <a:pt x="119" y="76"/>
                  </a:lnTo>
                  <a:lnTo>
                    <a:pt x="116" y="74"/>
                  </a:lnTo>
                  <a:lnTo>
                    <a:pt x="114" y="71"/>
                  </a:lnTo>
                  <a:lnTo>
                    <a:pt x="110" y="70"/>
                  </a:lnTo>
                  <a:lnTo>
                    <a:pt x="114" y="64"/>
                  </a:lnTo>
                  <a:lnTo>
                    <a:pt x="116" y="56"/>
                  </a:lnTo>
                  <a:lnTo>
                    <a:pt x="118" y="50"/>
                  </a:lnTo>
                  <a:lnTo>
                    <a:pt x="119" y="46"/>
                  </a:lnTo>
                  <a:lnTo>
                    <a:pt x="128" y="40"/>
                  </a:lnTo>
                  <a:lnTo>
                    <a:pt x="135" y="33"/>
                  </a:lnTo>
                  <a:lnTo>
                    <a:pt x="139" y="25"/>
                  </a:lnTo>
                  <a:lnTo>
                    <a:pt x="137" y="18"/>
                  </a:lnTo>
                  <a:lnTo>
                    <a:pt x="132" y="10"/>
                  </a:lnTo>
                  <a:lnTo>
                    <a:pt x="125" y="5"/>
                  </a:lnTo>
                  <a:lnTo>
                    <a:pt x="116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1"/>
                  </a:lnTo>
                  <a:lnTo>
                    <a:pt x="80" y="14"/>
                  </a:lnTo>
                  <a:lnTo>
                    <a:pt x="78" y="18"/>
                  </a:lnTo>
                  <a:lnTo>
                    <a:pt x="77" y="21"/>
                  </a:lnTo>
                  <a:lnTo>
                    <a:pt x="77" y="25"/>
                  </a:lnTo>
                  <a:lnTo>
                    <a:pt x="80" y="32"/>
                  </a:lnTo>
                  <a:lnTo>
                    <a:pt x="84" y="37"/>
                  </a:lnTo>
                  <a:lnTo>
                    <a:pt x="89" y="41"/>
                  </a:lnTo>
                  <a:lnTo>
                    <a:pt x="94" y="43"/>
                  </a:lnTo>
                  <a:lnTo>
                    <a:pt x="95" y="51"/>
                  </a:lnTo>
                  <a:lnTo>
                    <a:pt x="94" y="57"/>
                  </a:lnTo>
                  <a:lnTo>
                    <a:pt x="94" y="63"/>
                  </a:lnTo>
                  <a:lnTo>
                    <a:pt x="94" y="66"/>
                  </a:lnTo>
                  <a:lnTo>
                    <a:pt x="89" y="66"/>
                  </a:lnTo>
                  <a:lnTo>
                    <a:pt x="85" y="67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74" y="63"/>
                  </a:lnTo>
                  <a:lnTo>
                    <a:pt x="70" y="51"/>
                  </a:lnTo>
                  <a:lnTo>
                    <a:pt x="63" y="41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0" name="Freeform 271"/>
            <p:cNvSpPr>
              <a:spLocks/>
            </p:cNvSpPr>
            <p:nvPr/>
          </p:nvSpPr>
          <p:spPr bwMode="auto">
            <a:xfrm>
              <a:off x="980" y="624"/>
              <a:ext cx="102" cy="145"/>
            </a:xfrm>
            <a:custGeom>
              <a:avLst/>
              <a:gdLst>
                <a:gd name="T0" fmla="*/ 201 w 203"/>
                <a:gd name="T1" fmla="*/ 0 h 288"/>
                <a:gd name="T2" fmla="*/ 184 w 203"/>
                <a:gd name="T3" fmla="*/ 18 h 288"/>
                <a:gd name="T4" fmla="*/ 165 w 203"/>
                <a:gd name="T5" fmla="*/ 34 h 288"/>
                <a:gd name="T6" fmla="*/ 144 w 203"/>
                <a:gd name="T7" fmla="*/ 47 h 288"/>
                <a:gd name="T8" fmla="*/ 123 w 203"/>
                <a:gd name="T9" fmla="*/ 57 h 288"/>
                <a:gd name="T10" fmla="*/ 101 w 203"/>
                <a:gd name="T11" fmla="*/ 64 h 288"/>
                <a:gd name="T12" fmla="*/ 79 w 203"/>
                <a:gd name="T13" fmla="*/ 70 h 288"/>
                <a:gd name="T14" fmla="*/ 58 w 203"/>
                <a:gd name="T15" fmla="*/ 72 h 288"/>
                <a:gd name="T16" fmla="*/ 37 w 203"/>
                <a:gd name="T17" fmla="*/ 72 h 288"/>
                <a:gd name="T18" fmla="*/ 38 w 203"/>
                <a:gd name="T19" fmla="*/ 78 h 288"/>
                <a:gd name="T20" fmla="*/ 38 w 203"/>
                <a:gd name="T21" fmla="*/ 86 h 288"/>
                <a:gd name="T22" fmla="*/ 37 w 203"/>
                <a:gd name="T23" fmla="*/ 93 h 288"/>
                <a:gd name="T24" fmla="*/ 34 w 203"/>
                <a:gd name="T25" fmla="*/ 102 h 288"/>
                <a:gd name="T26" fmla="*/ 29 w 203"/>
                <a:gd name="T27" fmla="*/ 111 h 288"/>
                <a:gd name="T28" fmla="*/ 21 w 203"/>
                <a:gd name="T29" fmla="*/ 119 h 288"/>
                <a:gd name="T30" fmla="*/ 12 w 203"/>
                <a:gd name="T31" fmla="*/ 126 h 288"/>
                <a:gd name="T32" fmla="*/ 0 w 203"/>
                <a:gd name="T33" fmla="*/ 132 h 288"/>
                <a:gd name="T34" fmla="*/ 13 w 203"/>
                <a:gd name="T35" fmla="*/ 151 h 288"/>
                <a:gd name="T36" fmla="*/ 23 w 203"/>
                <a:gd name="T37" fmla="*/ 174 h 288"/>
                <a:gd name="T38" fmla="*/ 24 w 203"/>
                <a:gd name="T39" fmla="*/ 197 h 288"/>
                <a:gd name="T40" fmla="*/ 13 w 203"/>
                <a:gd name="T41" fmla="*/ 216 h 288"/>
                <a:gd name="T42" fmla="*/ 23 w 203"/>
                <a:gd name="T43" fmla="*/ 219 h 288"/>
                <a:gd name="T44" fmla="*/ 33 w 203"/>
                <a:gd name="T45" fmla="*/ 224 h 288"/>
                <a:gd name="T46" fmla="*/ 45 w 203"/>
                <a:gd name="T47" fmla="*/ 229 h 288"/>
                <a:gd name="T48" fmla="*/ 58 w 203"/>
                <a:gd name="T49" fmla="*/ 236 h 288"/>
                <a:gd name="T50" fmla="*/ 70 w 203"/>
                <a:gd name="T51" fmla="*/ 245 h 288"/>
                <a:gd name="T52" fmla="*/ 81 w 203"/>
                <a:gd name="T53" fmla="*/ 257 h 288"/>
                <a:gd name="T54" fmla="*/ 91 w 203"/>
                <a:gd name="T55" fmla="*/ 271 h 288"/>
                <a:gd name="T56" fmla="*/ 97 w 203"/>
                <a:gd name="T57" fmla="*/ 288 h 288"/>
                <a:gd name="T58" fmla="*/ 102 w 203"/>
                <a:gd name="T59" fmla="*/ 279 h 288"/>
                <a:gd name="T60" fmla="*/ 109 w 203"/>
                <a:gd name="T61" fmla="*/ 267 h 288"/>
                <a:gd name="T62" fmla="*/ 118 w 203"/>
                <a:gd name="T63" fmla="*/ 256 h 288"/>
                <a:gd name="T64" fmla="*/ 129 w 203"/>
                <a:gd name="T65" fmla="*/ 246 h 288"/>
                <a:gd name="T66" fmla="*/ 139 w 203"/>
                <a:gd name="T67" fmla="*/ 237 h 288"/>
                <a:gd name="T68" fmla="*/ 152 w 203"/>
                <a:gd name="T69" fmla="*/ 230 h 288"/>
                <a:gd name="T70" fmla="*/ 167 w 203"/>
                <a:gd name="T71" fmla="*/ 225 h 288"/>
                <a:gd name="T72" fmla="*/ 182 w 203"/>
                <a:gd name="T73" fmla="*/ 223 h 288"/>
                <a:gd name="T74" fmla="*/ 174 w 203"/>
                <a:gd name="T75" fmla="*/ 210 h 288"/>
                <a:gd name="T76" fmla="*/ 171 w 203"/>
                <a:gd name="T77" fmla="*/ 194 h 288"/>
                <a:gd name="T78" fmla="*/ 173 w 203"/>
                <a:gd name="T79" fmla="*/ 175 h 288"/>
                <a:gd name="T80" fmla="*/ 188 w 203"/>
                <a:gd name="T81" fmla="*/ 157 h 288"/>
                <a:gd name="T82" fmla="*/ 174 w 203"/>
                <a:gd name="T83" fmla="*/ 126 h 288"/>
                <a:gd name="T84" fmla="*/ 171 w 203"/>
                <a:gd name="T85" fmla="*/ 96 h 288"/>
                <a:gd name="T86" fmla="*/ 172 w 203"/>
                <a:gd name="T87" fmla="*/ 69 h 288"/>
                <a:gd name="T88" fmla="*/ 177 w 203"/>
                <a:gd name="T89" fmla="*/ 48 h 288"/>
                <a:gd name="T90" fmla="*/ 182 w 203"/>
                <a:gd name="T91" fmla="*/ 36 h 288"/>
                <a:gd name="T92" fmla="*/ 189 w 203"/>
                <a:gd name="T93" fmla="*/ 25 h 288"/>
                <a:gd name="T94" fmla="*/ 195 w 203"/>
                <a:gd name="T95" fmla="*/ 14 h 288"/>
                <a:gd name="T96" fmla="*/ 201 w 203"/>
                <a:gd name="T97" fmla="*/ 8 h 288"/>
                <a:gd name="T98" fmla="*/ 203 w 203"/>
                <a:gd name="T99" fmla="*/ 6 h 288"/>
                <a:gd name="T100" fmla="*/ 203 w 203"/>
                <a:gd name="T101" fmla="*/ 4 h 288"/>
                <a:gd name="T102" fmla="*/ 202 w 203"/>
                <a:gd name="T103" fmla="*/ 3 h 288"/>
                <a:gd name="T104" fmla="*/ 201 w 203"/>
                <a:gd name="T105" fmla="*/ 2 h 288"/>
                <a:gd name="T106" fmla="*/ 201 w 203"/>
                <a:gd name="T107" fmla="*/ 0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288"/>
                <a:gd name="T164" fmla="*/ 203 w 203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288">
                  <a:moveTo>
                    <a:pt x="201" y="0"/>
                  </a:moveTo>
                  <a:lnTo>
                    <a:pt x="184" y="18"/>
                  </a:lnTo>
                  <a:lnTo>
                    <a:pt x="165" y="34"/>
                  </a:lnTo>
                  <a:lnTo>
                    <a:pt x="144" y="47"/>
                  </a:lnTo>
                  <a:lnTo>
                    <a:pt x="123" y="57"/>
                  </a:lnTo>
                  <a:lnTo>
                    <a:pt x="101" y="64"/>
                  </a:lnTo>
                  <a:lnTo>
                    <a:pt x="79" y="70"/>
                  </a:lnTo>
                  <a:lnTo>
                    <a:pt x="58" y="72"/>
                  </a:lnTo>
                  <a:lnTo>
                    <a:pt x="37" y="72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7" y="93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1" y="119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13" y="151"/>
                  </a:lnTo>
                  <a:lnTo>
                    <a:pt x="23" y="174"/>
                  </a:lnTo>
                  <a:lnTo>
                    <a:pt x="24" y="197"/>
                  </a:lnTo>
                  <a:lnTo>
                    <a:pt x="13" y="216"/>
                  </a:lnTo>
                  <a:lnTo>
                    <a:pt x="23" y="219"/>
                  </a:lnTo>
                  <a:lnTo>
                    <a:pt x="33" y="224"/>
                  </a:lnTo>
                  <a:lnTo>
                    <a:pt x="45" y="229"/>
                  </a:lnTo>
                  <a:lnTo>
                    <a:pt x="58" y="236"/>
                  </a:lnTo>
                  <a:lnTo>
                    <a:pt x="70" y="245"/>
                  </a:lnTo>
                  <a:lnTo>
                    <a:pt x="81" y="257"/>
                  </a:lnTo>
                  <a:lnTo>
                    <a:pt x="91" y="271"/>
                  </a:lnTo>
                  <a:lnTo>
                    <a:pt x="97" y="288"/>
                  </a:lnTo>
                  <a:lnTo>
                    <a:pt x="102" y="279"/>
                  </a:lnTo>
                  <a:lnTo>
                    <a:pt x="109" y="267"/>
                  </a:lnTo>
                  <a:lnTo>
                    <a:pt x="118" y="256"/>
                  </a:lnTo>
                  <a:lnTo>
                    <a:pt x="129" y="246"/>
                  </a:lnTo>
                  <a:lnTo>
                    <a:pt x="139" y="237"/>
                  </a:lnTo>
                  <a:lnTo>
                    <a:pt x="152" y="230"/>
                  </a:lnTo>
                  <a:lnTo>
                    <a:pt x="167" y="225"/>
                  </a:lnTo>
                  <a:lnTo>
                    <a:pt x="182" y="223"/>
                  </a:lnTo>
                  <a:lnTo>
                    <a:pt x="174" y="210"/>
                  </a:lnTo>
                  <a:lnTo>
                    <a:pt x="171" y="194"/>
                  </a:lnTo>
                  <a:lnTo>
                    <a:pt x="173" y="175"/>
                  </a:lnTo>
                  <a:lnTo>
                    <a:pt x="188" y="157"/>
                  </a:lnTo>
                  <a:lnTo>
                    <a:pt x="174" y="126"/>
                  </a:lnTo>
                  <a:lnTo>
                    <a:pt x="171" y="96"/>
                  </a:lnTo>
                  <a:lnTo>
                    <a:pt x="172" y="69"/>
                  </a:lnTo>
                  <a:lnTo>
                    <a:pt x="177" y="48"/>
                  </a:lnTo>
                  <a:lnTo>
                    <a:pt x="182" y="36"/>
                  </a:lnTo>
                  <a:lnTo>
                    <a:pt x="189" y="25"/>
                  </a:lnTo>
                  <a:lnTo>
                    <a:pt x="195" y="14"/>
                  </a:lnTo>
                  <a:lnTo>
                    <a:pt x="201" y="8"/>
                  </a:lnTo>
                  <a:lnTo>
                    <a:pt x="203" y="6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1" y="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1" name="Freeform 272"/>
            <p:cNvSpPr>
              <a:spLocks/>
            </p:cNvSpPr>
            <p:nvPr/>
          </p:nvSpPr>
          <p:spPr bwMode="auto">
            <a:xfrm>
              <a:off x="1238" y="588"/>
              <a:ext cx="190" cy="119"/>
            </a:xfrm>
            <a:custGeom>
              <a:avLst/>
              <a:gdLst>
                <a:gd name="T0" fmla="*/ 173 w 380"/>
                <a:gd name="T1" fmla="*/ 0 h 239"/>
                <a:gd name="T2" fmla="*/ 160 w 380"/>
                <a:gd name="T3" fmla="*/ 3 h 239"/>
                <a:gd name="T4" fmla="*/ 143 w 380"/>
                <a:gd name="T5" fmla="*/ 8 h 239"/>
                <a:gd name="T6" fmla="*/ 123 w 380"/>
                <a:gd name="T7" fmla="*/ 14 h 239"/>
                <a:gd name="T8" fmla="*/ 104 w 380"/>
                <a:gd name="T9" fmla="*/ 19 h 239"/>
                <a:gd name="T10" fmla="*/ 81 w 380"/>
                <a:gd name="T11" fmla="*/ 24 h 239"/>
                <a:gd name="T12" fmla="*/ 62 w 380"/>
                <a:gd name="T13" fmla="*/ 29 h 239"/>
                <a:gd name="T14" fmla="*/ 42 w 380"/>
                <a:gd name="T15" fmla="*/ 32 h 239"/>
                <a:gd name="T16" fmla="*/ 25 w 380"/>
                <a:gd name="T17" fmla="*/ 33 h 239"/>
                <a:gd name="T18" fmla="*/ 17 w 380"/>
                <a:gd name="T19" fmla="*/ 32 h 239"/>
                <a:gd name="T20" fmla="*/ 11 w 380"/>
                <a:gd name="T21" fmla="*/ 31 h 239"/>
                <a:gd name="T22" fmla="*/ 4 w 380"/>
                <a:gd name="T23" fmla="*/ 30 h 239"/>
                <a:gd name="T24" fmla="*/ 0 w 380"/>
                <a:gd name="T25" fmla="*/ 30 h 239"/>
                <a:gd name="T26" fmla="*/ 20 w 380"/>
                <a:gd name="T27" fmla="*/ 41 h 239"/>
                <a:gd name="T28" fmla="*/ 40 w 380"/>
                <a:gd name="T29" fmla="*/ 55 h 239"/>
                <a:gd name="T30" fmla="*/ 55 w 380"/>
                <a:gd name="T31" fmla="*/ 71 h 239"/>
                <a:gd name="T32" fmla="*/ 71 w 380"/>
                <a:gd name="T33" fmla="*/ 90 h 239"/>
                <a:gd name="T34" fmla="*/ 83 w 380"/>
                <a:gd name="T35" fmla="*/ 110 h 239"/>
                <a:gd name="T36" fmla="*/ 93 w 380"/>
                <a:gd name="T37" fmla="*/ 132 h 239"/>
                <a:gd name="T38" fmla="*/ 101 w 380"/>
                <a:gd name="T39" fmla="*/ 156 h 239"/>
                <a:gd name="T40" fmla="*/ 106 w 380"/>
                <a:gd name="T41" fmla="*/ 178 h 239"/>
                <a:gd name="T42" fmla="*/ 115 w 380"/>
                <a:gd name="T43" fmla="*/ 178 h 239"/>
                <a:gd name="T44" fmla="*/ 129 w 380"/>
                <a:gd name="T45" fmla="*/ 182 h 239"/>
                <a:gd name="T46" fmla="*/ 142 w 380"/>
                <a:gd name="T47" fmla="*/ 186 h 239"/>
                <a:gd name="T48" fmla="*/ 157 w 380"/>
                <a:gd name="T49" fmla="*/ 193 h 239"/>
                <a:gd name="T50" fmla="*/ 172 w 380"/>
                <a:gd name="T51" fmla="*/ 202 h 239"/>
                <a:gd name="T52" fmla="*/ 185 w 380"/>
                <a:gd name="T53" fmla="*/ 213 h 239"/>
                <a:gd name="T54" fmla="*/ 197 w 380"/>
                <a:gd name="T55" fmla="*/ 225 h 239"/>
                <a:gd name="T56" fmla="*/ 206 w 380"/>
                <a:gd name="T57" fmla="*/ 239 h 239"/>
                <a:gd name="T58" fmla="*/ 218 w 380"/>
                <a:gd name="T59" fmla="*/ 231 h 239"/>
                <a:gd name="T60" fmla="*/ 232 w 380"/>
                <a:gd name="T61" fmla="*/ 225 h 239"/>
                <a:gd name="T62" fmla="*/ 250 w 380"/>
                <a:gd name="T63" fmla="*/ 218 h 239"/>
                <a:gd name="T64" fmla="*/ 271 w 380"/>
                <a:gd name="T65" fmla="*/ 214 h 239"/>
                <a:gd name="T66" fmla="*/ 295 w 380"/>
                <a:gd name="T67" fmla="*/ 213 h 239"/>
                <a:gd name="T68" fmla="*/ 321 w 380"/>
                <a:gd name="T69" fmla="*/ 214 h 239"/>
                <a:gd name="T70" fmla="*/ 350 w 380"/>
                <a:gd name="T71" fmla="*/ 219 h 239"/>
                <a:gd name="T72" fmla="*/ 380 w 380"/>
                <a:gd name="T73" fmla="*/ 230 h 239"/>
                <a:gd name="T74" fmla="*/ 371 w 380"/>
                <a:gd name="T75" fmla="*/ 221 h 239"/>
                <a:gd name="T76" fmla="*/ 362 w 380"/>
                <a:gd name="T77" fmla="*/ 211 h 239"/>
                <a:gd name="T78" fmla="*/ 354 w 380"/>
                <a:gd name="T79" fmla="*/ 198 h 239"/>
                <a:gd name="T80" fmla="*/ 349 w 380"/>
                <a:gd name="T81" fmla="*/ 183 h 239"/>
                <a:gd name="T82" fmla="*/ 345 w 380"/>
                <a:gd name="T83" fmla="*/ 165 h 239"/>
                <a:gd name="T84" fmla="*/ 346 w 380"/>
                <a:gd name="T85" fmla="*/ 147 h 239"/>
                <a:gd name="T86" fmla="*/ 352 w 380"/>
                <a:gd name="T87" fmla="*/ 126 h 239"/>
                <a:gd name="T88" fmla="*/ 364 w 380"/>
                <a:gd name="T89" fmla="*/ 102 h 239"/>
                <a:gd name="T90" fmla="*/ 347 w 380"/>
                <a:gd name="T91" fmla="*/ 99 h 239"/>
                <a:gd name="T92" fmla="*/ 329 w 380"/>
                <a:gd name="T93" fmla="*/ 94 h 239"/>
                <a:gd name="T94" fmla="*/ 312 w 380"/>
                <a:gd name="T95" fmla="*/ 89 h 239"/>
                <a:gd name="T96" fmla="*/ 295 w 380"/>
                <a:gd name="T97" fmla="*/ 80 h 239"/>
                <a:gd name="T98" fmla="*/ 282 w 380"/>
                <a:gd name="T99" fmla="*/ 69 h 239"/>
                <a:gd name="T100" fmla="*/ 271 w 380"/>
                <a:gd name="T101" fmla="*/ 55 h 239"/>
                <a:gd name="T102" fmla="*/ 266 w 380"/>
                <a:gd name="T103" fmla="*/ 36 h 239"/>
                <a:gd name="T104" fmla="*/ 265 w 380"/>
                <a:gd name="T105" fmla="*/ 15 h 239"/>
                <a:gd name="T106" fmla="*/ 254 w 380"/>
                <a:gd name="T107" fmla="*/ 17 h 239"/>
                <a:gd name="T108" fmla="*/ 245 w 380"/>
                <a:gd name="T109" fmla="*/ 18 h 239"/>
                <a:gd name="T110" fmla="*/ 233 w 380"/>
                <a:gd name="T111" fmla="*/ 19 h 239"/>
                <a:gd name="T112" fmla="*/ 223 w 380"/>
                <a:gd name="T113" fmla="*/ 18 h 239"/>
                <a:gd name="T114" fmla="*/ 211 w 380"/>
                <a:gd name="T115" fmla="*/ 16 h 239"/>
                <a:gd name="T116" fmla="*/ 199 w 380"/>
                <a:gd name="T117" fmla="*/ 13 h 239"/>
                <a:gd name="T118" fmla="*/ 186 w 380"/>
                <a:gd name="T119" fmla="*/ 7 h 239"/>
                <a:gd name="T120" fmla="*/ 173 w 380"/>
                <a:gd name="T121" fmla="*/ 0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239"/>
                <a:gd name="T185" fmla="*/ 380 w 380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239">
                  <a:moveTo>
                    <a:pt x="173" y="0"/>
                  </a:moveTo>
                  <a:lnTo>
                    <a:pt x="160" y="3"/>
                  </a:lnTo>
                  <a:lnTo>
                    <a:pt x="143" y="8"/>
                  </a:lnTo>
                  <a:lnTo>
                    <a:pt x="123" y="14"/>
                  </a:lnTo>
                  <a:lnTo>
                    <a:pt x="104" y="19"/>
                  </a:lnTo>
                  <a:lnTo>
                    <a:pt x="81" y="24"/>
                  </a:lnTo>
                  <a:lnTo>
                    <a:pt x="62" y="29"/>
                  </a:lnTo>
                  <a:lnTo>
                    <a:pt x="42" y="32"/>
                  </a:lnTo>
                  <a:lnTo>
                    <a:pt x="25" y="33"/>
                  </a:lnTo>
                  <a:lnTo>
                    <a:pt x="17" y="32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20" y="41"/>
                  </a:lnTo>
                  <a:lnTo>
                    <a:pt x="40" y="55"/>
                  </a:lnTo>
                  <a:lnTo>
                    <a:pt x="55" y="71"/>
                  </a:lnTo>
                  <a:lnTo>
                    <a:pt x="71" y="90"/>
                  </a:lnTo>
                  <a:lnTo>
                    <a:pt x="83" y="110"/>
                  </a:lnTo>
                  <a:lnTo>
                    <a:pt x="93" y="132"/>
                  </a:lnTo>
                  <a:lnTo>
                    <a:pt x="101" y="156"/>
                  </a:lnTo>
                  <a:lnTo>
                    <a:pt x="106" y="178"/>
                  </a:lnTo>
                  <a:lnTo>
                    <a:pt x="115" y="178"/>
                  </a:lnTo>
                  <a:lnTo>
                    <a:pt x="129" y="182"/>
                  </a:lnTo>
                  <a:lnTo>
                    <a:pt x="142" y="186"/>
                  </a:lnTo>
                  <a:lnTo>
                    <a:pt x="157" y="193"/>
                  </a:lnTo>
                  <a:lnTo>
                    <a:pt x="172" y="202"/>
                  </a:lnTo>
                  <a:lnTo>
                    <a:pt x="185" y="213"/>
                  </a:lnTo>
                  <a:lnTo>
                    <a:pt x="197" y="225"/>
                  </a:lnTo>
                  <a:lnTo>
                    <a:pt x="206" y="239"/>
                  </a:lnTo>
                  <a:lnTo>
                    <a:pt x="218" y="231"/>
                  </a:lnTo>
                  <a:lnTo>
                    <a:pt x="232" y="225"/>
                  </a:lnTo>
                  <a:lnTo>
                    <a:pt x="250" y="218"/>
                  </a:lnTo>
                  <a:lnTo>
                    <a:pt x="271" y="214"/>
                  </a:lnTo>
                  <a:lnTo>
                    <a:pt x="295" y="213"/>
                  </a:lnTo>
                  <a:lnTo>
                    <a:pt x="321" y="214"/>
                  </a:lnTo>
                  <a:lnTo>
                    <a:pt x="350" y="219"/>
                  </a:lnTo>
                  <a:lnTo>
                    <a:pt x="380" y="230"/>
                  </a:lnTo>
                  <a:lnTo>
                    <a:pt x="371" y="221"/>
                  </a:lnTo>
                  <a:lnTo>
                    <a:pt x="362" y="211"/>
                  </a:lnTo>
                  <a:lnTo>
                    <a:pt x="354" y="198"/>
                  </a:lnTo>
                  <a:lnTo>
                    <a:pt x="349" y="183"/>
                  </a:lnTo>
                  <a:lnTo>
                    <a:pt x="345" y="165"/>
                  </a:lnTo>
                  <a:lnTo>
                    <a:pt x="346" y="147"/>
                  </a:lnTo>
                  <a:lnTo>
                    <a:pt x="352" y="126"/>
                  </a:lnTo>
                  <a:lnTo>
                    <a:pt x="364" y="102"/>
                  </a:lnTo>
                  <a:lnTo>
                    <a:pt x="347" y="99"/>
                  </a:lnTo>
                  <a:lnTo>
                    <a:pt x="329" y="94"/>
                  </a:lnTo>
                  <a:lnTo>
                    <a:pt x="312" y="89"/>
                  </a:lnTo>
                  <a:lnTo>
                    <a:pt x="295" y="80"/>
                  </a:lnTo>
                  <a:lnTo>
                    <a:pt x="282" y="69"/>
                  </a:lnTo>
                  <a:lnTo>
                    <a:pt x="271" y="55"/>
                  </a:lnTo>
                  <a:lnTo>
                    <a:pt x="266" y="36"/>
                  </a:lnTo>
                  <a:lnTo>
                    <a:pt x="265" y="15"/>
                  </a:lnTo>
                  <a:lnTo>
                    <a:pt x="254" y="17"/>
                  </a:lnTo>
                  <a:lnTo>
                    <a:pt x="245" y="18"/>
                  </a:lnTo>
                  <a:lnTo>
                    <a:pt x="233" y="19"/>
                  </a:lnTo>
                  <a:lnTo>
                    <a:pt x="223" y="18"/>
                  </a:lnTo>
                  <a:lnTo>
                    <a:pt x="211" y="16"/>
                  </a:lnTo>
                  <a:lnTo>
                    <a:pt x="199" y="13"/>
                  </a:lnTo>
                  <a:lnTo>
                    <a:pt x="186" y="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2" name="Freeform 273"/>
            <p:cNvSpPr>
              <a:spLocks/>
            </p:cNvSpPr>
            <p:nvPr/>
          </p:nvSpPr>
          <p:spPr bwMode="auto">
            <a:xfrm>
              <a:off x="1141" y="409"/>
              <a:ext cx="167" cy="169"/>
            </a:xfrm>
            <a:custGeom>
              <a:avLst/>
              <a:gdLst>
                <a:gd name="T0" fmla="*/ 282 w 334"/>
                <a:gd name="T1" fmla="*/ 164 h 337"/>
                <a:gd name="T2" fmla="*/ 238 w 334"/>
                <a:gd name="T3" fmla="*/ 166 h 337"/>
                <a:gd name="T4" fmla="*/ 182 w 334"/>
                <a:gd name="T5" fmla="*/ 181 h 337"/>
                <a:gd name="T6" fmla="*/ 128 w 334"/>
                <a:gd name="T7" fmla="*/ 220 h 337"/>
                <a:gd name="T8" fmla="*/ 102 w 334"/>
                <a:gd name="T9" fmla="*/ 267 h 337"/>
                <a:gd name="T10" fmla="*/ 92 w 334"/>
                <a:gd name="T11" fmla="*/ 293 h 337"/>
                <a:gd name="T12" fmla="*/ 81 w 334"/>
                <a:gd name="T13" fmla="*/ 311 h 337"/>
                <a:gd name="T14" fmla="*/ 70 w 334"/>
                <a:gd name="T15" fmla="*/ 323 h 337"/>
                <a:gd name="T16" fmla="*/ 54 w 334"/>
                <a:gd name="T17" fmla="*/ 326 h 337"/>
                <a:gd name="T18" fmla="*/ 35 w 334"/>
                <a:gd name="T19" fmla="*/ 329 h 337"/>
                <a:gd name="T20" fmla="*/ 20 w 334"/>
                <a:gd name="T21" fmla="*/ 332 h 337"/>
                <a:gd name="T22" fmla="*/ 7 w 334"/>
                <a:gd name="T23" fmla="*/ 335 h 337"/>
                <a:gd name="T24" fmla="*/ 1 w 334"/>
                <a:gd name="T25" fmla="*/ 336 h 337"/>
                <a:gd name="T26" fmla="*/ 0 w 334"/>
                <a:gd name="T27" fmla="*/ 334 h 337"/>
                <a:gd name="T28" fmla="*/ 28 w 334"/>
                <a:gd name="T29" fmla="*/ 322 h 337"/>
                <a:gd name="T30" fmla="*/ 63 w 334"/>
                <a:gd name="T31" fmla="*/ 289 h 337"/>
                <a:gd name="T32" fmla="*/ 79 w 334"/>
                <a:gd name="T33" fmla="*/ 248 h 337"/>
                <a:gd name="T34" fmla="*/ 83 w 334"/>
                <a:gd name="T35" fmla="*/ 211 h 337"/>
                <a:gd name="T36" fmla="*/ 83 w 334"/>
                <a:gd name="T37" fmla="*/ 189 h 337"/>
                <a:gd name="T38" fmla="*/ 75 w 334"/>
                <a:gd name="T39" fmla="*/ 161 h 337"/>
                <a:gd name="T40" fmla="*/ 80 w 334"/>
                <a:gd name="T41" fmla="*/ 142 h 337"/>
                <a:gd name="T42" fmla="*/ 106 w 334"/>
                <a:gd name="T43" fmla="*/ 128 h 337"/>
                <a:gd name="T44" fmla="*/ 130 w 334"/>
                <a:gd name="T45" fmla="*/ 105 h 337"/>
                <a:gd name="T46" fmla="*/ 138 w 334"/>
                <a:gd name="T47" fmla="*/ 75 h 337"/>
                <a:gd name="T48" fmla="*/ 148 w 334"/>
                <a:gd name="T49" fmla="*/ 58 h 337"/>
                <a:gd name="T50" fmla="*/ 186 w 334"/>
                <a:gd name="T51" fmla="*/ 49 h 337"/>
                <a:gd name="T52" fmla="*/ 228 w 334"/>
                <a:gd name="T53" fmla="*/ 31 h 337"/>
                <a:gd name="T54" fmla="*/ 261 w 334"/>
                <a:gd name="T55" fmla="*/ 11 h 337"/>
                <a:gd name="T56" fmla="*/ 270 w 334"/>
                <a:gd name="T57" fmla="*/ 13 h 337"/>
                <a:gd name="T58" fmla="*/ 276 w 334"/>
                <a:gd name="T59" fmla="*/ 44 h 337"/>
                <a:gd name="T60" fmla="*/ 292 w 334"/>
                <a:gd name="T61" fmla="*/ 77 h 337"/>
                <a:gd name="T62" fmla="*/ 318 w 334"/>
                <a:gd name="T63" fmla="*/ 103 h 337"/>
                <a:gd name="T64" fmla="*/ 324 w 334"/>
                <a:gd name="T65" fmla="*/ 112 h 337"/>
                <a:gd name="T66" fmla="*/ 303 w 334"/>
                <a:gd name="T67" fmla="*/ 120 h 337"/>
                <a:gd name="T68" fmla="*/ 287 w 334"/>
                <a:gd name="T69" fmla="*/ 133 h 337"/>
                <a:gd name="T70" fmla="*/ 286 w 334"/>
                <a:gd name="T71" fmla="*/ 152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4"/>
                <a:gd name="T109" fmla="*/ 0 h 337"/>
                <a:gd name="T110" fmla="*/ 334 w 334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4" h="337">
                  <a:moveTo>
                    <a:pt x="292" y="164"/>
                  </a:moveTo>
                  <a:lnTo>
                    <a:pt x="282" y="164"/>
                  </a:lnTo>
                  <a:lnTo>
                    <a:pt x="262" y="164"/>
                  </a:lnTo>
                  <a:lnTo>
                    <a:pt x="238" y="166"/>
                  </a:lnTo>
                  <a:lnTo>
                    <a:pt x="211" y="171"/>
                  </a:lnTo>
                  <a:lnTo>
                    <a:pt x="182" y="181"/>
                  </a:lnTo>
                  <a:lnTo>
                    <a:pt x="153" y="197"/>
                  </a:lnTo>
                  <a:lnTo>
                    <a:pt x="128" y="220"/>
                  </a:lnTo>
                  <a:lnTo>
                    <a:pt x="109" y="252"/>
                  </a:lnTo>
                  <a:lnTo>
                    <a:pt x="102" y="267"/>
                  </a:lnTo>
                  <a:lnTo>
                    <a:pt x="97" y="281"/>
                  </a:lnTo>
                  <a:lnTo>
                    <a:pt x="92" y="293"/>
                  </a:lnTo>
                  <a:lnTo>
                    <a:pt x="87" y="303"/>
                  </a:lnTo>
                  <a:lnTo>
                    <a:pt x="81" y="311"/>
                  </a:lnTo>
                  <a:lnTo>
                    <a:pt x="75" y="319"/>
                  </a:lnTo>
                  <a:lnTo>
                    <a:pt x="70" y="323"/>
                  </a:lnTo>
                  <a:lnTo>
                    <a:pt x="62" y="325"/>
                  </a:lnTo>
                  <a:lnTo>
                    <a:pt x="54" y="326"/>
                  </a:lnTo>
                  <a:lnTo>
                    <a:pt x="45" y="327"/>
                  </a:lnTo>
                  <a:lnTo>
                    <a:pt x="35" y="329"/>
                  </a:lnTo>
                  <a:lnTo>
                    <a:pt x="28" y="331"/>
                  </a:lnTo>
                  <a:lnTo>
                    <a:pt x="20" y="332"/>
                  </a:lnTo>
                  <a:lnTo>
                    <a:pt x="13" y="334"/>
                  </a:lnTo>
                  <a:lnTo>
                    <a:pt x="7" y="335"/>
                  </a:lnTo>
                  <a:lnTo>
                    <a:pt x="1" y="337"/>
                  </a:lnTo>
                  <a:lnTo>
                    <a:pt x="1" y="336"/>
                  </a:lnTo>
                  <a:lnTo>
                    <a:pt x="1" y="335"/>
                  </a:lnTo>
                  <a:lnTo>
                    <a:pt x="0" y="334"/>
                  </a:lnTo>
                  <a:lnTo>
                    <a:pt x="0" y="333"/>
                  </a:lnTo>
                  <a:lnTo>
                    <a:pt x="28" y="322"/>
                  </a:lnTo>
                  <a:lnTo>
                    <a:pt x="49" y="307"/>
                  </a:lnTo>
                  <a:lnTo>
                    <a:pt x="63" y="289"/>
                  </a:lnTo>
                  <a:lnTo>
                    <a:pt x="73" y="268"/>
                  </a:lnTo>
                  <a:lnTo>
                    <a:pt x="79" y="248"/>
                  </a:lnTo>
                  <a:lnTo>
                    <a:pt x="81" y="228"/>
                  </a:lnTo>
                  <a:lnTo>
                    <a:pt x="83" y="211"/>
                  </a:lnTo>
                  <a:lnTo>
                    <a:pt x="83" y="199"/>
                  </a:lnTo>
                  <a:lnTo>
                    <a:pt x="83" y="189"/>
                  </a:lnTo>
                  <a:lnTo>
                    <a:pt x="79" y="175"/>
                  </a:lnTo>
                  <a:lnTo>
                    <a:pt x="75" y="161"/>
                  </a:lnTo>
                  <a:lnTo>
                    <a:pt x="70" y="145"/>
                  </a:lnTo>
                  <a:lnTo>
                    <a:pt x="80" y="142"/>
                  </a:lnTo>
                  <a:lnTo>
                    <a:pt x="93" y="137"/>
                  </a:lnTo>
                  <a:lnTo>
                    <a:pt x="106" y="128"/>
                  </a:lnTo>
                  <a:lnTo>
                    <a:pt x="119" y="118"/>
                  </a:lnTo>
                  <a:lnTo>
                    <a:pt x="130" y="105"/>
                  </a:lnTo>
                  <a:lnTo>
                    <a:pt x="136" y="90"/>
                  </a:lnTo>
                  <a:lnTo>
                    <a:pt x="138" y="75"/>
                  </a:lnTo>
                  <a:lnTo>
                    <a:pt x="134" y="59"/>
                  </a:lnTo>
                  <a:lnTo>
                    <a:pt x="148" y="58"/>
                  </a:lnTo>
                  <a:lnTo>
                    <a:pt x="165" y="54"/>
                  </a:lnTo>
                  <a:lnTo>
                    <a:pt x="186" y="49"/>
                  </a:lnTo>
                  <a:lnTo>
                    <a:pt x="207" y="40"/>
                  </a:lnTo>
                  <a:lnTo>
                    <a:pt x="228" y="31"/>
                  </a:lnTo>
                  <a:lnTo>
                    <a:pt x="246" y="21"/>
                  </a:lnTo>
                  <a:lnTo>
                    <a:pt x="261" y="11"/>
                  </a:lnTo>
                  <a:lnTo>
                    <a:pt x="271" y="0"/>
                  </a:lnTo>
                  <a:lnTo>
                    <a:pt x="270" y="13"/>
                  </a:lnTo>
                  <a:lnTo>
                    <a:pt x="272" y="28"/>
                  </a:lnTo>
                  <a:lnTo>
                    <a:pt x="276" y="44"/>
                  </a:lnTo>
                  <a:lnTo>
                    <a:pt x="283" y="61"/>
                  </a:lnTo>
                  <a:lnTo>
                    <a:pt x="292" y="77"/>
                  </a:lnTo>
                  <a:lnTo>
                    <a:pt x="304" y="91"/>
                  </a:lnTo>
                  <a:lnTo>
                    <a:pt x="318" y="103"/>
                  </a:lnTo>
                  <a:lnTo>
                    <a:pt x="334" y="111"/>
                  </a:lnTo>
                  <a:lnTo>
                    <a:pt x="324" y="112"/>
                  </a:lnTo>
                  <a:lnTo>
                    <a:pt x="312" y="115"/>
                  </a:lnTo>
                  <a:lnTo>
                    <a:pt x="303" y="120"/>
                  </a:lnTo>
                  <a:lnTo>
                    <a:pt x="293" y="126"/>
                  </a:lnTo>
                  <a:lnTo>
                    <a:pt x="287" y="133"/>
                  </a:lnTo>
                  <a:lnTo>
                    <a:pt x="284" y="142"/>
                  </a:lnTo>
                  <a:lnTo>
                    <a:pt x="286" y="152"/>
                  </a:lnTo>
                  <a:lnTo>
                    <a:pt x="292" y="16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3" name="Freeform 274"/>
            <p:cNvSpPr>
              <a:spLocks/>
            </p:cNvSpPr>
            <p:nvPr/>
          </p:nvSpPr>
          <p:spPr bwMode="auto">
            <a:xfrm>
              <a:off x="1086" y="411"/>
              <a:ext cx="98" cy="164"/>
            </a:xfrm>
            <a:custGeom>
              <a:avLst/>
              <a:gdLst>
                <a:gd name="T0" fmla="*/ 107 w 197"/>
                <a:gd name="T1" fmla="*/ 324 h 328"/>
                <a:gd name="T2" fmla="*/ 94 w 197"/>
                <a:gd name="T3" fmla="*/ 313 h 328"/>
                <a:gd name="T4" fmla="*/ 73 w 197"/>
                <a:gd name="T5" fmla="*/ 314 h 328"/>
                <a:gd name="T6" fmla="*/ 63 w 197"/>
                <a:gd name="T7" fmla="*/ 308 h 328"/>
                <a:gd name="T8" fmla="*/ 66 w 197"/>
                <a:gd name="T9" fmla="*/ 300 h 328"/>
                <a:gd name="T10" fmla="*/ 77 w 197"/>
                <a:gd name="T11" fmla="*/ 290 h 328"/>
                <a:gd name="T12" fmla="*/ 96 w 197"/>
                <a:gd name="T13" fmla="*/ 287 h 328"/>
                <a:gd name="T14" fmla="*/ 113 w 197"/>
                <a:gd name="T15" fmla="*/ 282 h 328"/>
                <a:gd name="T16" fmla="*/ 122 w 197"/>
                <a:gd name="T17" fmla="*/ 272 h 328"/>
                <a:gd name="T18" fmla="*/ 123 w 197"/>
                <a:gd name="T19" fmla="*/ 265 h 328"/>
                <a:gd name="T20" fmla="*/ 122 w 197"/>
                <a:gd name="T21" fmla="*/ 259 h 328"/>
                <a:gd name="T22" fmla="*/ 118 w 197"/>
                <a:gd name="T23" fmla="*/ 253 h 328"/>
                <a:gd name="T24" fmla="*/ 109 w 197"/>
                <a:gd name="T25" fmla="*/ 245 h 328"/>
                <a:gd name="T26" fmla="*/ 88 w 197"/>
                <a:gd name="T27" fmla="*/ 245 h 328"/>
                <a:gd name="T28" fmla="*/ 73 w 197"/>
                <a:gd name="T29" fmla="*/ 254 h 328"/>
                <a:gd name="T30" fmla="*/ 72 w 197"/>
                <a:gd name="T31" fmla="*/ 262 h 328"/>
                <a:gd name="T32" fmla="*/ 67 w 197"/>
                <a:gd name="T33" fmla="*/ 273 h 328"/>
                <a:gd name="T34" fmla="*/ 52 w 197"/>
                <a:gd name="T35" fmla="*/ 283 h 328"/>
                <a:gd name="T36" fmla="*/ 46 w 197"/>
                <a:gd name="T37" fmla="*/ 283 h 328"/>
                <a:gd name="T38" fmla="*/ 41 w 197"/>
                <a:gd name="T39" fmla="*/ 278 h 328"/>
                <a:gd name="T40" fmla="*/ 41 w 197"/>
                <a:gd name="T41" fmla="*/ 271 h 328"/>
                <a:gd name="T42" fmla="*/ 45 w 197"/>
                <a:gd name="T43" fmla="*/ 257 h 328"/>
                <a:gd name="T44" fmla="*/ 54 w 197"/>
                <a:gd name="T45" fmla="*/ 248 h 328"/>
                <a:gd name="T46" fmla="*/ 63 w 197"/>
                <a:gd name="T47" fmla="*/ 237 h 328"/>
                <a:gd name="T48" fmla="*/ 66 w 197"/>
                <a:gd name="T49" fmla="*/ 230 h 328"/>
                <a:gd name="T50" fmla="*/ 66 w 197"/>
                <a:gd name="T51" fmla="*/ 227 h 328"/>
                <a:gd name="T52" fmla="*/ 62 w 197"/>
                <a:gd name="T53" fmla="*/ 219 h 328"/>
                <a:gd name="T54" fmla="*/ 51 w 197"/>
                <a:gd name="T55" fmla="*/ 212 h 328"/>
                <a:gd name="T56" fmla="*/ 37 w 197"/>
                <a:gd name="T57" fmla="*/ 207 h 328"/>
                <a:gd name="T58" fmla="*/ 28 w 197"/>
                <a:gd name="T59" fmla="*/ 209 h 328"/>
                <a:gd name="T60" fmla="*/ 20 w 197"/>
                <a:gd name="T61" fmla="*/ 213 h 328"/>
                <a:gd name="T62" fmla="*/ 13 w 197"/>
                <a:gd name="T63" fmla="*/ 216 h 328"/>
                <a:gd name="T64" fmla="*/ 0 w 197"/>
                <a:gd name="T65" fmla="*/ 188 h 328"/>
                <a:gd name="T66" fmla="*/ 18 w 197"/>
                <a:gd name="T67" fmla="*/ 124 h 328"/>
                <a:gd name="T68" fmla="*/ 72 w 197"/>
                <a:gd name="T69" fmla="*/ 65 h 328"/>
                <a:gd name="T70" fmla="*/ 138 w 197"/>
                <a:gd name="T71" fmla="*/ 23 h 328"/>
                <a:gd name="T72" fmla="*/ 172 w 197"/>
                <a:gd name="T73" fmla="*/ 9 h 328"/>
                <a:gd name="T74" fmla="*/ 183 w 197"/>
                <a:gd name="T75" fmla="*/ 4 h 328"/>
                <a:gd name="T76" fmla="*/ 194 w 197"/>
                <a:gd name="T77" fmla="*/ 0 h 328"/>
                <a:gd name="T78" fmla="*/ 197 w 197"/>
                <a:gd name="T79" fmla="*/ 2 h 328"/>
                <a:gd name="T80" fmla="*/ 181 w 197"/>
                <a:gd name="T81" fmla="*/ 21 h 328"/>
                <a:gd name="T82" fmla="*/ 162 w 197"/>
                <a:gd name="T83" fmla="*/ 59 h 328"/>
                <a:gd name="T84" fmla="*/ 162 w 197"/>
                <a:gd name="T85" fmla="*/ 90 h 328"/>
                <a:gd name="T86" fmla="*/ 173 w 197"/>
                <a:gd name="T87" fmla="*/ 121 h 328"/>
                <a:gd name="T88" fmla="*/ 185 w 197"/>
                <a:gd name="T89" fmla="*/ 156 h 328"/>
                <a:gd name="T90" fmla="*/ 193 w 197"/>
                <a:gd name="T91" fmla="*/ 184 h 328"/>
                <a:gd name="T92" fmla="*/ 193 w 197"/>
                <a:gd name="T93" fmla="*/ 206 h 328"/>
                <a:gd name="T94" fmla="*/ 189 w 197"/>
                <a:gd name="T95" fmla="*/ 243 h 328"/>
                <a:gd name="T96" fmla="*/ 173 w 197"/>
                <a:gd name="T97" fmla="*/ 284 h 328"/>
                <a:gd name="T98" fmla="*/ 138 w 197"/>
                <a:gd name="T99" fmla="*/ 317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328"/>
                <a:gd name="T152" fmla="*/ 197 w 197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328">
                  <a:moveTo>
                    <a:pt x="110" y="328"/>
                  </a:moveTo>
                  <a:lnTo>
                    <a:pt x="107" y="324"/>
                  </a:lnTo>
                  <a:lnTo>
                    <a:pt x="102" y="317"/>
                  </a:lnTo>
                  <a:lnTo>
                    <a:pt x="94" y="313"/>
                  </a:lnTo>
                  <a:lnTo>
                    <a:pt x="81" y="313"/>
                  </a:lnTo>
                  <a:lnTo>
                    <a:pt x="73" y="314"/>
                  </a:lnTo>
                  <a:lnTo>
                    <a:pt x="68" y="312"/>
                  </a:lnTo>
                  <a:lnTo>
                    <a:pt x="63" y="308"/>
                  </a:lnTo>
                  <a:lnTo>
                    <a:pt x="59" y="305"/>
                  </a:lnTo>
                  <a:lnTo>
                    <a:pt x="66" y="300"/>
                  </a:lnTo>
                  <a:lnTo>
                    <a:pt x="71" y="295"/>
                  </a:lnTo>
                  <a:lnTo>
                    <a:pt x="77" y="290"/>
                  </a:lnTo>
                  <a:lnTo>
                    <a:pt x="83" y="286"/>
                  </a:lnTo>
                  <a:lnTo>
                    <a:pt x="96" y="287"/>
                  </a:lnTo>
                  <a:lnTo>
                    <a:pt x="105" y="285"/>
                  </a:lnTo>
                  <a:lnTo>
                    <a:pt x="113" y="282"/>
                  </a:lnTo>
                  <a:lnTo>
                    <a:pt x="119" y="275"/>
                  </a:lnTo>
                  <a:lnTo>
                    <a:pt x="122" y="272"/>
                  </a:lnTo>
                  <a:lnTo>
                    <a:pt x="123" y="269"/>
                  </a:lnTo>
                  <a:lnTo>
                    <a:pt x="123" y="265"/>
                  </a:lnTo>
                  <a:lnTo>
                    <a:pt x="123" y="262"/>
                  </a:lnTo>
                  <a:lnTo>
                    <a:pt x="122" y="259"/>
                  </a:lnTo>
                  <a:lnTo>
                    <a:pt x="121" y="256"/>
                  </a:lnTo>
                  <a:lnTo>
                    <a:pt x="118" y="253"/>
                  </a:lnTo>
                  <a:lnTo>
                    <a:pt x="115" y="249"/>
                  </a:lnTo>
                  <a:lnTo>
                    <a:pt x="109" y="245"/>
                  </a:lnTo>
                  <a:lnTo>
                    <a:pt x="98" y="244"/>
                  </a:lnTo>
                  <a:lnTo>
                    <a:pt x="88" y="245"/>
                  </a:lnTo>
                  <a:lnTo>
                    <a:pt x="79" y="248"/>
                  </a:lnTo>
                  <a:lnTo>
                    <a:pt x="73" y="254"/>
                  </a:lnTo>
                  <a:lnTo>
                    <a:pt x="72" y="258"/>
                  </a:lnTo>
                  <a:lnTo>
                    <a:pt x="72" y="262"/>
                  </a:lnTo>
                  <a:lnTo>
                    <a:pt x="73" y="267"/>
                  </a:lnTo>
                  <a:lnTo>
                    <a:pt x="67" y="273"/>
                  </a:lnTo>
                  <a:lnTo>
                    <a:pt x="59" y="278"/>
                  </a:lnTo>
                  <a:lnTo>
                    <a:pt x="52" y="283"/>
                  </a:lnTo>
                  <a:lnTo>
                    <a:pt x="49" y="285"/>
                  </a:lnTo>
                  <a:lnTo>
                    <a:pt x="46" y="283"/>
                  </a:lnTo>
                  <a:lnTo>
                    <a:pt x="43" y="281"/>
                  </a:lnTo>
                  <a:lnTo>
                    <a:pt x="41" y="278"/>
                  </a:lnTo>
                  <a:lnTo>
                    <a:pt x="37" y="277"/>
                  </a:lnTo>
                  <a:lnTo>
                    <a:pt x="41" y="271"/>
                  </a:lnTo>
                  <a:lnTo>
                    <a:pt x="43" y="263"/>
                  </a:lnTo>
                  <a:lnTo>
                    <a:pt x="45" y="257"/>
                  </a:lnTo>
                  <a:lnTo>
                    <a:pt x="46" y="253"/>
                  </a:lnTo>
                  <a:lnTo>
                    <a:pt x="54" y="248"/>
                  </a:lnTo>
                  <a:lnTo>
                    <a:pt x="59" y="244"/>
                  </a:lnTo>
                  <a:lnTo>
                    <a:pt x="63" y="237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8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2" y="219"/>
                  </a:lnTo>
                  <a:lnTo>
                    <a:pt x="58" y="215"/>
                  </a:lnTo>
                  <a:lnTo>
                    <a:pt x="51" y="212"/>
                  </a:lnTo>
                  <a:lnTo>
                    <a:pt x="42" y="208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8" y="209"/>
                  </a:lnTo>
                  <a:lnTo>
                    <a:pt x="24" y="211"/>
                  </a:lnTo>
                  <a:lnTo>
                    <a:pt x="20" y="213"/>
                  </a:lnTo>
                  <a:lnTo>
                    <a:pt x="17" y="214"/>
                  </a:lnTo>
                  <a:lnTo>
                    <a:pt x="13" y="216"/>
                  </a:lnTo>
                  <a:lnTo>
                    <a:pt x="11" y="218"/>
                  </a:lnTo>
                  <a:lnTo>
                    <a:pt x="0" y="188"/>
                  </a:lnTo>
                  <a:lnTo>
                    <a:pt x="3" y="156"/>
                  </a:lnTo>
                  <a:lnTo>
                    <a:pt x="18" y="124"/>
                  </a:lnTo>
                  <a:lnTo>
                    <a:pt x="42" y="93"/>
                  </a:lnTo>
                  <a:lnTo>
                    <a:pt x="72" y="65"/>
                  </a:lnTo>
                  <a:lnTo>
                    <a:pt x="105" y="42"/>
                  </a:lnTo>
                  <a:lnTo>
                    <a:pt x="138" y="23"/>
                  </a:lnTo>
                  <a:lnTo>
                    <a:pt x="168" y="10"/>
                  </a:lnTo>
                  <a:lnTo>
                    <a:pt x="172" y="9"/>
                  </a:lnTo>
                  <a:lnTo>
                    <a:pt x="177" y="6"/>
                  </a:lnTo>
                  <a:lnTo>
                    <a:pt x="183" y="4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3" y="7"/>
                  </a:lnTo>
                  <a:lnTo>
                    <a:pt x="181" y="21"/>
                  </a:lnTo>
                  <a:lnTo>
                    <a:pt x="170" y="39"/>
                  </a:lnTo>
                  <a:lnTo>
                    <a:pt x="162" y="59"/>
                  </a:lnTo>
                  <a:lnTo>
                    <a:pt x="160" y="78"/>
                  </a:lnTo>
                  <a:lnTo>
                    <a:pt x="162" y="90"/>
                  </a:lnTo>
                  <a:lnTo>
                    <a:pt x="166" y="105"/>
                  </a:lnTo>
                  <a:lnTo>
                    <a:pt x="173" y="121"/>
                  </a:lnTo>
                  <a:lnTo>
                    <a:pt x="180" y="140"/>
                  </a:lnTo>
                  <a:lnTo>
                    <a:pt x="185" y="156"/>
                  </a:lnTo>
                  <a:lnTo>
                    <a:pt x="189" y="170"/>
                  </a:lnTo>
                  <a:lnTo>
                    <a:pt x="193" y="184"/>
                  </a:lnTo>
                  <a:lnTo>
                    <a:pt x="193" y="194"/>
                  </a:lnTo>
                  <a:lnTo>
                    <a:pt x="193" y="206"/>
                  </a:lnTo>
                  <a:lnTo>
                    <a:pt x="191" y="223"/>
                  </a:lnTo>
                  <a:lnTo>
                    <a:pt x="189" y="243"/>
                  </a:lnTo>
                  <a:lnTo>
                    <a:pt x="183" y="263"/>
                  </a:lnTo>
                  <a:lnTo>
                    <a:pt x="173" y="284"/>
                  </a:lnTo>
                  <a:lnTo>
                    <a:pt x="159" y="302"/>
                  </a:lnTo>
                  <a:lnTo>
                    <a:pt x="138" y="317"/>
                  </a:lnTo>
                  <a:lnTo>
                    <a:pt x="110" y="32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4" name="Freeform 275"/>
            <p:cNvSpPr>
              <a:spLocks/>
            </p:cNvSpPr>
            <p:nvPr/>
          </p:nvSpPr>
          <p:spPr bwMode="auto">
            <a:xfrm>
              <a:off x="932" y="491"/>
              <a:ext cx="480" cy="277"/>
            </a:xfrm>
            <a:custGeom>
              <a:avLst/>
              <a:gdLst>
                <a:gd name="T0" fmla="*/ 444 w 960"/>
                <a:gd name="T1" fmla="*/ 471 h 553"/>
                <a:gd name="T2" fmla="*/ 406 w 960"/>
                <a:gd name="T3" fmla="*/ 521 h 553"/>
                <a:gd name="T4" fmla="*/ 387 w 960"/>
                <a:gd name="T5" fmla="*/ 535 h 553"/>
                <a:gd name="T6" fmla="*/ 336 w 960"/>
                <a:gd name="T7" fmla="*/ 470 h 553"/>
                <a:gd name="T8" fmla="*/ 300 w 960"/>
                <a:gd name="T9" fmla="*/ 443 h 553"/>
                <a:gd name="T10" fmla="*/ 271 w 960"/>
                <a:gd name="T11" fmla="*/ 393 h 553"/>
                <a:gd name="T12" fmla="*/ 285 w 960"/>
                <a:gd name="T13" fmla="*/ 295 h 553"/>
                <a:gd name="T14" fmla="*/ 332 w 960"/>
                <a:gd name="T15" fmla="*/ 237 h 553"/>
                <a:gd name="T16" fmla="*/ 340 w 960"/>
                <a:gd name="T17" fmla="*/ 197 h 553"/>
                <a:gd name="T18" fmla="*/ 316 w 960"/>
                <a:gd name="T19" fmla="*/ 236 h 553"/>
                <a:gd name="T20" fmla="*/ 262 w 960"/>
                <a:gd name="T21" fmla="*/ 301 h 553"/>
                <a:gd name="T22" fmla="*/ 155 w 960"/>
                <a:gd name="T23" fmla="*/ 339 h 553"/>
                <a:gd name="T24" fmla="*/ 108 w 960"/>
                <a:gd name="T25" fmla="*/ 335 h 553"/>
                <a:gd name="T26" fmla="*/ 48 w 960"/>
                <a:gd name="T27" fmla="*/ 312 h 553"/>
                <a:gd name="T28" fmla="*/ 21 w 960"/>
                <a:gd name="T29" fmla="*/ 291 h 553"/>
                <a:gd name="T30" fmla="*/ 82 w 960"/>
                <a:gd name="T31" fmla="*/ 264 h 553"/>
                <a:gd name="T32" fmla="*/ 148 w 960"/>
                <a:gd name="T33" fmla="*/ 194 h 553"/>
                <a:gd name="T34" fmla="*/ 245 w 960"/>
                <a:gd name="T35" fmla="*/ 174 h 553"/>
                <a:gd name="T36" fmla="*/ 275 w 960"/>
                <a:gd name="T37" fmla="*/ 175 h 553"/>
                <a:gd name="T38" fmla="*/ 298 w 960"/>
                <a:gd name="T39" fmla="*/ 169 h 553"/>
                <a:gd name="T40" fmla="*/ 278 w 960"/>
                <a:gd name="T41" fmla="*/ 201 h 553"/>
                <a:gd name="T42" fmla="*/ 285 w 960"/>
                <a:gd name="T43" fmla="*/ 210 h 553"/>
                <a:gd name="T44" fmla="*/ 308 w 960"/>
                <a:gd name="T45" fmla="*/ 212 h 553"/>
                <a:gd name="T46" fmla="*/ 325 w 960"/>
                <a:gd name="T47" fmla="*/ 181 h 553"/>
                <a:gd name="T48" fmla="*/ 324 w 960"/>
                <a:gd name="T49" fmla="*/ 165 h 553"/>
                <a:gd name="T50" fmla="*/ 334 w 960"/>
                <a:gd name="T51" fmla="*/ 184 h 553"/>
                <a:gd name="T52" fmla="*/ 375 w 960"/>
                <a:gd name="T53" fmla="*/ 191 h 553"/>
                <a:gd name="T54" fmla="*/ 414 w 960"/>
                <a:gd name="T55" fmla="*/ 183 h 553"/>
                <a:gd name="T56" fmla="*/ 446 w 960"/>
                <a:gd name="T57" fmla="*/ 167 h 553"/>
                <a:gd name="T58" fmla="*/ 488 w 960"/>
                <a:gd name="T59" fmla="*/ 159 h 553"/>
                <a:gd name="T60" fmla="*/ 515 w 960"/>
                <a:gd name="T61" fmla="*/ 117 h 553"/>
                <a:gd name="T62" fmla="*/ 600 w 960"/>
                <a:gd name="T63" fmla="*/ 17 h 553"/>
                <a:gd name="T64" fmla="*/ 710 w 960"/>
                <a:gd name="T65" fmla="*/ 0 h 553"/>
                <a:gd name="T66" fmla="*/ 776 w 960"/>
                <a:gd name="T67" fmla="*/ 7 h 553"/>
                <a:gd name="T68" fmla="*/ 853 w 960"/>
                <a:gd name="T69" fmla="*/ 32 h 553"/>
                <a:gd name="T70" fmla="*/ 931 w 960"/>
                <a:gd name="T71" fmla="*/ 39 h 553"/>
                <a:gd name="T72" fmla="*/ 947 w 960"/>
                <a:gd name="T73" fmla="*/ 54 h 553"/>
                <a:gd name="T74" fmla="*/ 852 w 960"/>
                <a:gd name="T75" fmla="*/ 154 h 553"/>
                <a:gd name="T76" fmla="*/ 756 w 960"/>
                <a:gd name="T77" fmla="*/ 202 h 553"/>
                <a:gd name="T78" fmla="*/ 655 w 960"/>
                <a:gd name="T79" fmla="*/ 226 h 553"/>
                <a:gd name="T80" fmla="*/ 563 w 960"/>
                <a:gd name="T81" fmla="*/ 213 h 553"/>
                <a:gd name="T82" fmla="*/ 503 w 960"/>
                <a:gd name="T83" fmla="*/ 190 h 553"/>
                <a:gd name="T84" fmla="*/ 470 w 960"/>
                <a:gd name="T85" fmla="*/ 177 h 553"/>
                <a:gd name="T86" fmla="*/ 430 w 960"/>
                <a:gd name="T87" fmla="*/ 184 h 553"/>
                <a:gd name="T88" fmla="*/ 423 w 960"/>
                <a:gd name="T89" fmla="*/ 200 h 553"/>
                <a:gd name="T90" fmla="*/ 461 w 960"/>
                <a:gd name="T91" fmla="*/ 200 h 553"/>
                <a:gd name="T92" fmla="*/ 510 w 960"/>
                <a:gd name="T93" fmla="*/ 196 h 553"/>
                <a:gd name="T94" fmla="*/ 587 w 960"/>
                <a:gd name="T95" fmla="*/ 214 h 553"/>
                <a:gd name="T96" fmla="*/ 684 w 960"/>
                <a:gd name="T97" fmla="*/ 284 h 553"/>
                <a:gd name="T98" fmla="*/ 722 w 960"/>
                <a:gd name="T99" fmla="*/ 387 h 553"/>
                <a:gd name="T100" fmla="*/ 692 w 960"/>
                <a:gd name="T101" fmla="*/ 411 h 553"/>
                <a:gd name="T102" fmla="*/ 578 w 960"/>
                <a:gd name="T103" fmla="*/ 379 h 553"/>
                <a:gd name="T104" fmla="*/ 502 w 960"/>
                <a:gd name="T105" fmla="*/ 364 h 553"/>
                <a:gd name="T106" fmla="*/ 446 w 960"/>
                <a:gd name="T107" fmla="*/ 304 h 553"/>
                <a:gd name="T108" fmla="*/ 422 w 960"/>
                <a:gd name="T109" fmla="*/ 229 h 553"/>
                <a:gd name="T110" fmla="*/ 384 w 960"/>
                <a:gd name="T111" fmla="*/ 202 h 553"/>
                <a:gd name="T112" fmla="*/ 354 w 960"/>
                <a:gd name="T113" fmla="*/ 199 h 553"/>
                <a:gd name="T114" fmla="*/ 367 w 960"/>
                <a:gd name="T115" fmla="*/ 228 h 553"/>
                <a:gd name="T116" fmla="*/ 435 w 960"/>
                <a:gd name="T117" fmla="*/ 287 h 5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0"/>
                <a:gd name="T178" fmla="*/ 0 h 553"/>
                <a:gd name="T179" fmla="*/ 960 w 960"/>
                <a:gd name="T180" fmla="*/ 553 h 5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0" h="553">
                  <a:moveTo>
                    <a:pt x="457" y="326"/>
                  </a:moveTo>
                  <a:lnTo>
                    <a:pt x="467" y="365"/>
                  </a:lnTo>
                  <a:lnTo>
                    <a:pt x="467" y="406"/>
                  </a:lnTo>
                  <a:lnTo>
                    <a:pt x="460" y="442"/>
                  </a:lnTo>
                  <a:lnTo>
                    <a:pt x="444" y="471"/>
                  </a:lnTo>
                  <a:lnTo>
                    <a:pt x="435" y="482"/>
                  </a:lnTo>
                  <a:lnTo>
                    <a:pt x="427" y="493"/>
                  </a:lnTo>
                  <a:lnTo>
                    <a:pt x="419" y="503"/>
                  </a:lnTo>
                  <a:lnTo>
                    <a:pt x="413" y="512"/>
                  </a:lnTo>
                  <a:lnTo>
                    <a:pt x="406" y="521"/>
                  </a:lnTo>
                  <a:lnTo>
                    <a:pt x="401" y="532"/>
                  </a:lnTo>
                  <a:lnTo>
                    <a:pt x="397" y="541"/>
                  </a:lnTo>
                  <a:lnTo>
                    <a:pt x="393" y="553"/>
                  </a:lnTo>
                  <a:lnTo>
                    <a:pt x="391" y="546"/>
                  </a:lnTo>
                  <a:lnTo>
                    <a:pt x="387" y="535"/>
                  </a:lnTo>
                  <a:lnTo>
                    <a:pt x="379" y="523"/>
                  </a:lnTo>
                  <a:lnTo>
                    <a:pt x="371" y="509"/>
                  </a:lnTo>
                  <a:lnTo>
                    <a:pt x="359" y="495"/>
                  </a:lnTo>
                  <a:lnTo>
                    <a:pt x="349" y="481"/>
                  </a:lnTo>
                  <a:lnTo>
                    <a:pt x="336" y="470"/>
                  </a:lnTo>
                  <a:lnTo>
                    <a:pt x="324" y="461"/>
                  </a:lnTo>
                  <a:lnTo>
                    <a:pt x="317" y="456"/>
                  </a:lnTo>
                  <a:lnTo>
                    <a:pt x="311" y="452"/>
                  </a:lnTo>
                  <a:lnTo>
                    <a:pt x="305" y="448"/>
                  </a:lnTo>
                  <a:lnTo>
                    <a:pt x="300" y="443"/>
                  </a:lnTo>
                  <a:lnTo>
                    <a:pt x="296" y="438"/>
                  </a:lnTo>
                  <a:lnTo>
                    <a:pt x="292" y="434"/>
                  </a:lnTo>
                  <a:lnTo>
                    <a:pt x="288" y="428"/>
                  </a:lnTo>
                  <a:lnTo>
                    <a:pt x="285" y="424"/>
                  </a:lnTo>
                  <a:lnTo>
                    <a:pt x="271" y="393"/>
                  </a:lnTo>
                  <a:lnTo>
                    <a:pt x="268" y="363"/>
                  </a:lnTo>
                  <a:lnTo>
                    <a:pt x="269" y="336"/>
                  </a:lnTo>
                  <a:lnTo>
                    <a:pt x="274" y="315"/>
                  </a:lnTo>
                  <a:lnTo>
                    <a:pt x="278" y="304"/>
                  </a:lnTo>
                  <a:lnTo>
                    <a:pt x="285" y="295"/>
                  </a:lnTo>
                  <a:lnTo>
                    <a:pt x="292" y="284"/>
                  </a:lnTo>
                  <a:lnTo>
                    <a:pt x="302" y="272"/>
                  </a:lnTo>
                  <a:lnTo>
                    <a:pt x="312" y="261"/>
                  </a:lnTo>
                  <a:lnTo>
                    <a:pt x="323" y="250"/>
                  </a:lnTo>
                  <a:lnTo>
                    <a:pt x="332" y="237"/>
                  </a:lnTo>
                  <a:lnTo>
                    <a:pt x="341" y="224"/>
                  </a:lnTo>
                  <a:lnTo>
                    <a:pt x="343" y="215"/>
                  </a:lnTo>
                  <a:lnTo>
                    <a:pt x="345" y="205"/>
                  </a:lnTo>
                  <a:lnTo>
                    <a:pt x="342" y="199"/>
                  </a:lnTo>
                  <a:lnTo>
                    <a:pt x="340" y="197"/>
                  </a:lnTo>
                  <a:lnTo>
                    <a:pt x="332" y="201"/>
                  </a:lnTo>
                  <a:lnTo>
                    <a:pt x="326" y="209"/>
                  </a:lnTo>
                  <a:lnTo>
                    <a:pt x="323" y="216"/>
                  </a:lnTo>
                  <a:lnTo>
                    <a:pt x="320" y="224"/>
                  </a:lnTo>
                  <a:lnTo>
                    <a:pt x="316" y="236"/>
                  </a:lnTo>
                  <a:lnTo>
                    <a:pt x="311" y="246"/>
                  </a:lnTo>
                  <a:lnTo>
                    <a:pt x="304" y="257"/>
                  </a:lnTo>
                  <a:lnTo>
                    <a:pt x="298" y="267"/>
                  </a:lnTo>
                  <a:lnTo>
                    <a:pt x="281" y="285"/>
                  </a:lnTo>
                  <a:lnTo>
                    <a:pt x="262" y="301"/>
                  </a:lnTo>
                  <a:lnTo>
                    <a:pt x="241" y="314"/>
                  </a:lnTo>
                  <a:lnTo>
                    <a:pt x="220" y="324"/>
                  </a:lnTo>
                  <a:lnTo>
                    <a:pt x="198" y="331"/>
                  </a:lnTo>
                  <a:lnTo>
                    <a:pt x="176" y="337"/>
                  </a:lnTo>
                  <a:lnTo>
                    <a:pt x="155" y="339"/>
                  </a:lnTo>
                  <a:lnTo>
                    <a:pt x="134" y="339"/>
                  </a:lnTo>
                  <a:lnTo>
                    <a:pt x="127" y="338"/>
                  </a:lnTo>
                  <a:lnTo>
                    <a:pt x="121" y="337"/>
                  </a:lnTo>
                  <a:lnTo>
                    <a:pt x="114" y="336"/>
                  </a:lnTo>
                  <a:lnTo>
                    <a:pt x="108" y="335"/>
                  </a:lnTo>
                  <a:lnTo>
                    <a:pt x="96" y="330"/>
                  </a:lnTo>
                  <a:lnTo>
                    <a:pt x="84" y="327"/>
                  </a:lnTo>
                  <a:lnTo>
                    <a:pt x="72" y="322"/>
                  </a:lnTo>
                  <a:lnTo>
                    <a:pt x="61" y="317"/>
                  </a:lnTo>
                  <a:lnTo>
                    <a:pt x="48" y="312"/>
                  </a:lnTo>
                  <a:lnTo>
                    <a:pt x="33" y="307"/>
                  </a:lnTo>
                  <a:lnTo>
                    <a:pt x="17" y="301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21" y="291"/>
                  </a:lnTo>
                  <a:lnTo>
                    <a:pt x="34" y="287"/>
                  </a:lnTo>
                  <a:lnTo>
                    <a:pt x="48" y="283"/>
                  </a:lnTo>
                  <a:lnTo>
                    <a:pt x="61" y="278"/>
                  </a:lnTo>
                  <a:lnTo>
                    <a:pt x="72" y="271"/>
                  </a:lnTo>
                  <a:lnTo>
                    <a:pt x="82" y="264"/>
                  </a:lnTo>
                  <a:lnTo>
                    <a:pt x="89" y="254"/>
                  </a:lnTo>
                  <a:lnTo>
                    <a:pt x="99" y="240"/>
                  </a:lnTo>
                  <a:lnTo>
                    <a:pt x="113" y="224"/>
                  </a:lnTo>
                  <a:lnTo>
                    <a:pt x="129" y="208"/>
                  </a:lnTo>
                  <a:lnTo>
                    <a:pt x="148" y="194"/>
                  </a:lnTo>
                  <a:lnTo>
                    <a:pt x="169" y="182"/>
                  </a:lnTo>
                  <a:lnTo>
                    <a:pt x="193" y="173"/>
                  </a:lnTo>
                  <a:lnTo>
                    <a:pt x="216" y="170"/>
                  </a:lnTo>
                  <a:lnTo>
                    <a:pt x="241" y="172"/>
                  </a:lnTo>
                  <a:lnTo>
                    <a:pt x="245" y="174"/>
                  </a:lnTo>
                  <a:lnTo>
                    <a:pt x="252" y="176"/>
                  </a:lnTo>
                  <a:lnTo>
                    <a:pt x="257" y="177"/>
                  </a:lnTo>
                  <a:lnTo>
                    <a:pt x="264" y="177"/>
                  </a:lnTo>
                  <a:lnTo>
                    <a:pt x="270" y="176"/>
                  </a:lnTo>
                  <a:lnTo>
                    <a:pt x="275" y="175"/>
                  </a:lnTo>
                  <a:lnTo>
                    <a:pt x="279" y="173"/>
                  </a:lnTo>
                  <a:lnTo>
                    <a:pt x="282" y="171"/>
                  </a:lnTo>
                  <a:lnTo>
                    <a:pt x="286" y="168"/>
                  </a:lnTo>
                  <a:lnTo>
                    <a:pt x="292" y="167"/>
                  </a:lnTo>
                  <a:lnTo>
                    <a:pt x="298" y="169"/>
                  </a:lnTo>
                  <a:lnTo>
                    <a:pt x="302" y="170"/>
                  </a:lnTo>
                  <a:lnTo>
                    <a:pt x="294" y="176"/>
                  </a:lnTo>
                  <a:lnTo>
                    <a:pt x="286" y="184"/>
                  </a:lnTo>
                  <a:lnTo>
                    <a:pt x="281" y="194"/>
                  </a:lnTo>
                  <a:lnTo>
                    <a:pt x="278" y="201"/>
                  </a:lnTo>
                  <a:lnTo>
                    <a:pt x="278" y="203"/>
                  </a:lnTo>
                  <a:lnTo>
                    <a:pt x="279" y="205"/>
                  </a:lnTo>
                  <a:lnTo>
                    <a:pt x="281" y="207"/>
                  </a:lnTo>
                  <a:lnTo>
                    <a:pt x="282" y="209"/>
                  </a:lnTo>
                  <a:lnTo>
                    <a:pt x="285" y="210"/>
                  </a:lnTo>
                  <a:lnTo>
                    <a:pt x="286" y="211"/>
                  </a:lnTo>
                  <a:lnTo>
                    <a:pt x="288" y="212"/>
                  </a:lnTo>
                  <a:lnTo>
                    <a:pt x="290" y="212"/>
                  </a:lnTo>
                  <a:lnTo>
                    <a:pt x="299" y="213"/>
                  </a:lnTo>
                  <a:lnTo>
                    <a:pt x="308" y="212"/>
                  </a:lnTo>
                  <a:lnTo>
                    <a:pt x="316" y="209"/>
                  </a:lnTo>
                  <a:lnTo>
                    <a:pt x="323" y="204"/>
                  </a:lnTo>
                  <a:lnTo>
                    <a:pt x="326" y="197"/>
                  </a:lnTo>
                  <a:lnTo>
                    <a:pt x="326" y="188"/>
                  </a:lnTo>
                  <a:lnTo>
                    <a:pt x="325" y="181"/>
                  </a:lnTo>
                  <a:lnTo>
                    <a:pt x="321" y="174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66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9" y="168"/>
                  </a:lnTo>
                  <a:lnTo>
                    <a:pt x="330" y="173"/>
                  </a:lnTo>
                  <a:lnTo>
                    <a:pt x="332" y="179"/>
                  </a:lnTo>
                  <a:lnTo>
                    <a:pt x="334" y="184"/>
                  </a:lnTo>
                  <a:lnTo>
                    <a:pt x="340" y="189"/>
                  </a:lnTo>
                  <a:lnTo>
                    <a:pt x="350" y="190"/>
                  </a:lnTo>
                  <a:lnTo>
                    <a:pt x="363" y="184"/>
                  </a:lnTo>
                  <a:lnTo>
                    <a:pt x="368" y="188"/>
                  </a:lnTo>
                  <a:lnTo>
                    <a:pt x="375" y="191"/>
                  </a:lnTo>
                  <a:lnTo>
                    <a:pt x="383" y="194"/>
                  </a:lnTo>
                  <a:lnTo>
                    <a:pt x="392" y="195"/>
                  </a:lnTo>
                  <a:lnTo>
                    <a:pt x="400" y="193"/>
                  </a:lnTo>
                  <a:lnTo>
                    <a:pt x="408" y="189"/>
                  </a:lnTo>
                  <a:lnTo>
                    <a:pt x="414" y="183"/>
                  </a:lnTo>
                  <a:lnTo>
                    <a:pt x="419" y="173"/>
                  </a:lnTo>
                  <a:lnTo>
                    <a:pt x="425" y="171"/>
                  </a:lnTo>
                  <a:lnTo>
                    <a:pt x="431" y="170"/>
                  </a:lnTo>
                  <a:lnTo>
                    <a:pt x="438" y="168"/>
                  </a:lnTo>
                  <a:lnTo>
                    <a:pt x="446" y="167"/>
                  </a:lnTo>
                  <a:lnTo>
                    <a:pt x="453" y="165"/>
                  </a:lnTo>
                  <a:lnTo>
                    <a:pt x="463" y="163"/>
                  </a:lnTo>
                  <a:lnTo>
                    <a:pt x="472" y="162"/>
                  </a:lnTo>
                  <a:lnTo>
                    <a:pt x="480" y="161"/>
                  </a:lnTo>
                  <a:lnTo>
                    <a:pt x="488" y="159"/>
                  </a:lnTo>
                  <a:lnTo>
                    <a:pt x="493" y="155"/>
                  </a:lnTo>
                  <a:lnTo>
                    <a:pt x="499" y="147"/>
                  </a:lnTo>
                  <a:lnTo>
                    <a:pt x="505" y="139"/>
                  </a:lnTo>
                  <a:lnTo>
                    <a:pt x="510" y="129"/>
                  </a:lnTo>
                  <a:lnTo>
                    <a:pt x="515" y="117"/>
                  </a:lnTo>
                  <a:lnTo>
                    <a:pt x="520" y="103"/>
                  </a:lnTo>
                  <a:lnTo>
                    <a:pt x="527" y="88"/>
                  </a:lnTo>
                  <a:lnTo>
                    <a:pt x="546" y="56"/>
                  </a:lnTo>
                  <a:lnTo>
                    <a:pt x="571" y="33"/>
                  </a:lnTo>
                  <a:lnTo>
                    <a:pt x="600" y="17"/>
                  </a:lnTo>
                  <a:lnTo>
                    <a:pt x="629" y="7"/>
                  </a:lnTo>
                  <a:lnTo>
                    <a:pt x="656" y="2"/>
                  </a:lnTo>
                  <a:lnTo>
                    <a:pt x="68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30" y="1"/>
                  </a:lnTo>
                  <a:lnTo>
                    <a:pt x="744" y="2"/>
                  </a:lnTo>
                  <a:lnTo>
                    <a:pt x="759" y="4"/>
                  </a:lnTo>
                  <a:lnTo>
                    <a:pt x="776" y="7"/>
                  </a:lnTo>
                  <a:lnTo>
                    <a:pt x="793" y="12"/>
                  </a:lnTo>
                  <a:lnTo>
                    <a:pt x="808" y="17"/>
                  </a:lnTo>
                  <a:lnTo>
                    <a:pt x="823" y="22"/>
                  </a:lnTo>
                  <a:lnTo>
                    <a:pt x="837" y="28"/>
                  </a:lnTo>
                  <a:lnTo>
                    <a:pt x="853" y="32"/>
                  </a:lnTo>
                  <a:lnTo>
                    <a:pt x="869" y="35"/>
                  </a:lnTo>
                  <a:lnTo>
                    <a:pt x="886" y="36"/>
                  </a:lnTo>
                  <a:lnTo>
                    <a:pt x="901" y="38"/>
                  </a:lnTo>
                  <a:lnTo>
                    <a:pt x="917" y="39"/>
                  </a:lnTo>
                  <a:lnTo>
                    <a:pt x="931" y="39"/>
                  </a:lnTo>
                  <a:lnTo>
                    <a:pt x="945" y="38"/>
                  </a:lnTo>
                  <a:lnTo>
                    <a:pt x="960" y="38"/>
                  </a:lnTo>
                  <a:lnTo>
                    <a:pt x="960" y="42"/>
                  </a:lnTo>
                  <a:lnTo>
                    <a:pt x="954" y="48"/>
                  </a:lnTo>
                  <a:lnTo>
                    <a:pt x="947" y="54"/>
                  </a:lnTo>
                  <a:lnTo>
                    <a:pt x="933" y="70"/>
                  </a:lnTo>
                  <a:lnTo>
                    <a:pt x="916" y="89"/>
                  </a:lnTo>
                  <a:lnTo>
                    <a:pt x="896" y="111"/>
                  </a:lnTo>
                  <a:lnTo>
                    <a:pt x="874" y="133"/>
                  </a:lnTo>
                  <a:lnTo>
                    <a:pt x="852" y="154"/>
                  </a:lnTo>
                  <a:lnTo>
                    <a:pt x="829" y="172"/>
                  </a:lnTo>
                  <a:lnTo>
                    <a:pt x="807" y="186"/>
                  </a:lnTo>
                  <a:lnTo>
                    <a:pt x="786" y="194"/>
                  </a:lnTo>
                  <a:lnTo>
                    <a:pt x="773" y="197"/>
                  </a:lnTo>
                  <a:lnTo>
                    <a:pt x="756" y="202"/>
                  </a:lnTo>
                  <a:lnTo>
                    <a:pt x="736" y="208"/>
                  </a:lnTo>
                  <a:lnTo>
                    <a:pt x="717" y="213"/>
                  </a:lnTo>
                  <a:lnTo>
                    <a:pt x="694" y="218"/>
                  </a:lnTo>
                  <a:lnTo>
                    <a:pt x="675" y="223"/>
                  </a:lnTo>
                  <a:lnTo>
                    <a:pt x="655" y="226"/>
                  </a:lnTo>
                  <a:lnTo>
                    <a:pt x="638" y="227"/>
                  </a:lnTo>
                  <a:lnTo>
                    <a:pt x="621" y="226"/>
                  </a:lnTo>
                  <a:lnTo>
                    <a:pt x="603" y="223"/>
                  </a:lnTo>
                  <a:lnTo>
                    <a:pt x="583" y="218"/>
                  </a:lnTo>
                  <a:lnTo>
                    <a:pt x="563" y="213"/>
                  </a:lnTo>
                  <a:lnTo>
                    <a:pt x="545" y="208"/>
                  </a:lnTo>
                  <a:lnTo>
                    <a:pt x="529" y="202"/>
                  </a:lnTo>
                  <a:lnTo>
                    <a:pt x="518" y="198"/>
                  </a:lnTo>
                  <a:lnTo>
                    <a:pt x="511" y="195"/>
                  </a:lnTo>
                  <a:lnTo>
                    <a:pt x="503" y="190"/>
                  </a:lnTo>
                  <a:lnTo>
                    <a:pt x="497" y="186"/>
                  </a:lnTo>
                  <a:lnTo>
                    <a:pt x="490" y="183"/>
                  </a:lnTo>
                  <a:lnTo>
                    <a:pt x="482" y="179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1" y="177"/>
                  </a:lnTo>
                  <a:lnTo>
                    <a:pt x="453" y="179"/>
                  </a:lnTo>
                  <a:lnTo>
                    <a:pt x="446" y="181"/>
                  </a:lnTo>
                  <a:lnTo>
                    <a:pt x="436" y="182"/>
                  </a:lnTo>
                  <a:lnTo>
                    <a:pt x="430" y="184"/>
                  </a:lnTo>
                  <a:lnTo>
                    <a:pt x="425" y="186"/>
                  </a:lnTo>
                  <a:lnTo>
                    <a:pt x="418" y="190"/>
                  </a:lnTo>
                  <a:lnTo>
                    <a:pt x="417" y="195"/>
                  </a:lnTo>
                  <a:lnTo>
                    <a:pt x="418" y="198"/>
                  </a:lnTo>
                  <a:lnTo>
                    <a:pt x="423" y="200"/>
                  </a:lnTo>
                  <a:lnTo>
                    <a:pt x="429" y="201"/>
                  </a:lnTo>
                  <a:lnTo>
                    <a:pt x="435" y="201"/>
                  </a:lnTo>
                  <a:lnTo>
                    <a:pt x="443" y="201"/>
                  </a:lnTo>
                  <a:lnTo>
                    <a:pt x="451" y="201"/>
                  </a:lnTo>
                  <a:lnTo>
                    <a:pt x="461" y="200"/>
                  </a:lnTo>
                  <a:lnTo>
                    <a:pt x="470" y="199"/>
                  </a:lnTo>
                  <a:lnTo>
                    <a:pt x="481" y="198"/>
                  </a:lnTo>
                  <a:lnTo>
                    <a:pt x="490" y="197"/>
                  </a:lnTo>
                  <a:lnTo>
                    <a:pt x="499" y="196"/>
                  </a:lnTo>
                  <a:lnTo>
                    <a:pt x="510" y="196"/>
                  </a:lnTo>
                  <a:lnTo>
                    <a:pt x="520" y="196"/>
                  </a:lnTo>
                  <a:lnTo>
                    <a:pt x="532" y="198"/>
                  </a:lnTo>
                  <a:lnTo>
                    <a:pt x="548" y="201"/>
                  </a:lnTo>
                  <a:lnTo>
                    <a:pt x="566" y="207"/>
                  </a:lnTo>
                  <a:lnTo>
                    <a:pt x="587" y="214"/>
                  </a:lnTo>
                  <a:lnTo>
                    <a:pt x="613" y="224"/>
                  </a:lnTo>
                  <a:lnTo>
                    <a:pt x="633" y="235"/>
                  </a:lnTo>
                  <a:lnTo>
                    <a:pt x="653" y="249"/>
                  </a:lnTo>
                  <a:lnTo>
                    <a:pt x="668" y="265"/>
                  </a:lnTo>
                  <a:lnTo>
                    <a:pt x="684" y="284"/>
                  </a:lnTo>
                  <a:lnTo>
                    <a:pt x="696" y="304"/>
                  </a:lnTo>
                  <a:lnTo>
                    <a:pt x="706" y="326"/>
                  </a:lnTo>
                  <a:lnTo>
                    <a:pt x="714" y="350"/>
                  </a:lnTo>
                  <a:lnTo>
                    <a:pt x="719" y="372"/>
                  </a:lnTo>
                  <a:lnTo>
                    <a:pt x="722" y="387"/>
                  </a:lnTo>
                  <a:lnTo>
                    <a:pt x="722" y="402"/>
                  </a:lnTo>
                  <a:lnTo>
                    <a:pt x="722" y="418"/>
                  </a:lnTo>
                  <a:lnTo>
                    <a:pt x="719" y="432"/>
                  </a:lnTo>
                  <a:lnTo>
                    <a:pt x="708" y="421"/>
                  </a:lnTo>
                  <a:lnTo>
                    <a:pt x="692" y="411"/>
                  </a:lnTo>
                  <a:lnTo>
                    <a:pt x="671" y="402"/>
                  </a:lnTo>
                  <a:lnTo>
                    <a:pt x="649" y="395"/>
                  </a:lnTo>
                  <a:lnTo>
                    <a:pt x="625" y="388"/>
                  </a:lnTo>
                  <a:lnTo>
                    <a:pt x="600" y="382"/>
                  </a:lnTo>
                  <a:lnTo>
                    <a:pt x="578" y="379"/>
                  </a:lnTo>
                  <a:lnTo>
                    <a:pt x="558" y="376"/>
                  </a:lnTo>
                  <a:lnTo>
                    <a:pt x="546" y="373"/>
                  </a:lnTo>
                  <a:lnTo>
                    <a:pt x="532" y="371"/>
                  </a:lnTo>
                  <a:lnTo>
                    <a:pt x="518" y="369"/>
                  </a:lnTo>
                  <a:lnTo>
                    <a:pt x="502" y="364"/>
                  </a:lnTo>
                  <a:lnTo>
                    <a:pt x="488" y="358"/>
                  </a:lnTo>
                  <a:lnTo>
                    <a:pt x="474" y="350"/>
                  </a:lnTo>
                  <a:lnTo>
                    <a:pt x="464" y="338"/>
                  </a:lnTo>
                  <a:lnTo>
                    <a:pt x="456" y="324"/>
                  </a:lnTo>
                  <a:lnTo>
                    <a:pt x="446" y="304"/>
                  </a:lnTo>
                  <a:lnTo>
                    <a:pt x="434" y="287"/>
                  </a:lnTo>
                  <a:lnTo>
                    <a:pt x="427" y="270"/>
                  </a:lnTo>
                  <a:lnTo>
                    <a:pt x="427" y="244"/>
                  </a:lnTo>
                  <a:lnTo>
                    <a:pt x="426" y="237"/>
                  </a:lnTo>
                  <a:lnTo>
                    <a:pt x="422" y="229"/>
                  </a:lnTo>
                  <a:lnTo>
                    <a:pt x="415" y="223"/>
                  </a:lnTo>
                  <a:lnTo>
                    <a:pt x="409" y="216"/>
                  </a:lnTo>
                  <a:lnTo>
                    <a:pt x="400" y="211"/>
                  </a:lnTo>
                  <a:lnTo>
                    <a:pt x="391" y="207"/>
                  </a:lnTo>
                  <a:lnTo>
                    <a:pt x="384" y="202"/>
                  </a:lnTo>
                  <a:lnTo>
                    <a:pt x="378" y="200"/>
                  </a:lnTo>
                  <a:lnTo>
                    <a:pt x="368" y="197"/>
                  </a:lnTo>
                  <a:lnTo>
                    <a:pt x="360" y="195"/>
                  </a:lnTo>
                  <a:lnTo>
                    <a:pt x="355" y="196"/>
                  </a:lnTo>
                  <a:lnTo>
                    <a:pt x="354" y="199"/>
                  </a:lnTo>
                  <a:lnTo>
                    <a:pt x="355" y="205"/>
                  </a:lnTo>
                  <a:lnTo>
                    <a:pt x="357" y="211"/>
                  </a:lnTo>
                  <a:lnTo>
                    <a:pt x="358" y="217"/>
                  </a:lnTo>
                  <a:lnTo>
                    <a:pt x="362" y="224"/>
                  </a:lnTo>
                  <a:lnTo>
                    <a:pt x="367" y="228"/>
                  </a:lnTo>
                  <a:lnTo>
                    <a:pt x="376" y="236"/>
                  </a:lnTo>
                  <a:lnTo>
                    <a:pt x="389" y="245"/>
                  </a:lnTo>
                  <a:lnTo>
                    <a:pt x="404" y="257"/>
                  </a:lnTo>
                  <a:lnTo>
                    <a:pt x="419" y="271"/>
                  </a:lnTo>
                  <a:lnTo>
                    <a:pt x="435" y="287"/>
                  </a:lnTo>
                  <a:lnTo>
                    <a:pt x="447" y="306"/>
                  </a:lnTo>
                  <a:lnTo>
                    <a:pt x="457" y="326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5" name="Freeform 276"/>
            <p:cNvSpPr>
              <a:spLocks/>
            </p:cNvSpPr>
            <p:nvPr/>
          </p:nvSpPr>
          <p:spPr bwMode="auto">
            <a:xfrm>
              <a:off x="940" y="449"/>
              <a:ext cx="144" cy="121"/>
            </a:xfrm>
            <a:custGeom>
              <a:avLst/>
              <a:gdLst>
                <a:gd name="T0" fmla="*/ 219 w 288"/>
                <a:gd name="T1" fmla="*/ 232 h 241"/>
                <a:gd name="T2" fmla="*/ 228 w 288"/>
                <a:gd name="T3" fmla="*/ 220 h 241"/>
                <a:gd name="T4" fmla="*/ 246 w 288"/>
                <a:gd name="T5" fmla="*/ 215 h 241"/>
                <a:gd name="T6" fmla="*/ 258 w 288"/>
                <a:gd name="T7" fmla="*/ 220 h 241"/>
                <a:gd name="T8" fmla="*/ 262 w 288"/>
                <a:gd name="T9" fmla="*/ 225 h 241"/>
                <a:gd name="T10" fmla="*/ 271 w 288"/>
                <a:gd name="T11" fmla="*/ 226 h 241"/>
                <a:gd name="T12" fmla="*/ 284 w 288"/>
                <a:gd name="T13" fmla="*/ 228 h 241"/>
                <a:gd name="T14" fmla="*/ 288 w 288"/>
                <a:gd name="T15" fmla="*/ 227 h 241"/>
                <a:gd name="T16" fmla="*/ 282 w 288"/>
                <a:gd name="T17" fmla="*/ 220 h 241"/>
                <a:gd name="T18" fmla="*/ 272 w 288"/>
                <a:gd name="T19" fmla="*/ 213 h 241"/>
                <a:gd name="T20" fmla="*/ 263 w 288"/>
                <a:gd name="T21" fmla="*/ 211 h 241"/>
                <a:gd name="T22" fmla="*/ 250 w 288"/>
                <a:gd name="T23" fmla="*/ 212 h 241"/>
                <a:gd name="T24" fmla="*/ 238 w 288"/>
                <a:gd name="T25" fmla="*/ 202 h 241"/>
                <a:gd name="T26" fmla="*/ 234 w 288"/>
                <a:gd name="T27" fmla="*/ 192 h 241"/>
                <a:gd name="T28" fmla="*/ 237 w 288"/>
                <a:gd name="T29" fmla="*/ 184 h 241"/>
                <a:gd name="T30" fmla="*/ 241 w 288"/>
                <a:gd name="T31" fmla="*/ 180 h 241"/>
                <a:gd name="T32" fmla="*/ 248 w 288"/>
                <a:gd name="T33" fmla="*/ 174 h 241"/>
                <a:gd name="T34" fmla="*/ 261 w 288"/>
                <a:gd name="T35" fmla="*/ 169 h 241"/>
                <a:gd name="T36" fmla="*/ 272 w 288"/>
                <a:gd name="T37" fmla="*/ 144 h 241"/>
                <a:gd name="T38" fmla="*/ 265 w 288"/>
                <a:gd name="T39" fmla="*/ 99 h 241"/>
                <a:gd name="T40" fmla="*/ 227 w 288"/>
                <a:gd name="T41" fmla="*/ 60 h 241"/>
                <a:gd name="T42" fmla="*/ 161 w 288"/>
                <a:gd name="T43" fmla="*/ 33 h 241"/>
                <a:gd name="T44" fmla="*/ 100 w 288"/>
                <a:gd name="T45" fmla="*/ 24 h 241"/>
                <a:gd name="T46" fmla="*/ 64 w 288"/>
                <a:gd name="T47" fmla="*/ 17 h 241"/>
                <a:gd name="T48" fmla="*/ 33 w 288"/>
                <a:gd name="T49" fmla="*/ 9 h 241"/>
                <a:gd name="T50" fmla="*/ 8 w 288"/>
                <a:gd name="T51" fmla="*/ 2 h 241"/>
                <a:gd name="T52" fmla="*/ 11 w 288"/>
                <a:gd name="T53" fmla="*/ 12 h 241"/>
                <a:gd name="T54" fmla="*/ 28 w 288"/>
                <a:gd name="T55" fmla="*/ 41 h 241"/>
                <a:gd name="T56" fmla="*/ 41 w 288"/>
                <a:gd name="T57" fmla="*/ 73 h 241"/>
                <a:gd name="T58" fmla="*/ 51 w 288"/>
                <a:gd name="T59" fmla="*/ 104 h 241"/>
                <a:gd name="T60" fmla="*/ 60 w 288"/>
                <a:gd name="T61" fmla="*/ 133 h 241"/>
                <a:gd name="T62" fmla="*/ 79 w 288"/>
                <a:gd name="T63" fmla="*/ 172 h 241"/>
                <a:gd name="T64" fmla="*/ 117 w 288"/>
                <a:gd name="T65" fmla="*/ 211 h 241"/>
                <a:gd name="T66" fmla="*/ 178 w 288"/>
                <a:gd name="T67" fmla="*/ 23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8"/>
                <a:gd name="T103" fmla="*/ 0 h 241"/>
                <a:gd name="T104" fmla="*/ 288 w 288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8" h="241">
                  <a:moveTo>
                    <a:pt x="219" y="241"/>
                  </a:moveTo>
                  <a:lnTo>
                    <a:pt x="219" y="232"/>
                  </a:lnTo>
                  <a:lnTo>
                    <a:pt x="223" y="225"/>
                  </a:lnTo>
                  <a:lnTo>
                    <a:pt x="228" y="220"/>
                  </a:lnTo>
                  <a:lnTo>
                    <a:pt x="237" y="216"/>
                  </a:lnTo>
                  <a:lnTo>
                    <a:pt x="246" y="215"/>
                  </a:lnTo>
                  <a:lnTo>
                    <a:pt x="253" y="216"/>
                  </a:lnTo>
                  <a:lnTo>
                    <a:pt x="258" y="220"/>
                  </a:lnTo>
                  <a:lnTo>
                    <a:pt x="261" y="223"/>
                  </a:lnTo>
                  <a:lnTo>
                    <a:pt x="262" y="225"/>
                  </a:lnTo>
                  <a:lnTo>
                    <a:pt x="266" y="226"/>
                  </a:lnTo>
                  <a:lnTo>
                    <a:pt x="271" y="226"/>
                  </a:lnTo>
                  <a:lnTo>
                    <a:pt x="278" y="227"/>
                  </a:lnTo>
                  <a:lnTo>
                    <a:pt x="284" y="228"/>
                  </a:lnTo>
                  <a:lnTo>
                    <a:pt x="288" y="228"/>
                  </a:lnTo>
                  <a:lnTo>
                    <a:pt x="288" y="227"/>
                  </a:lnTo>
                  <a:lnTo>
                    <a:pt x="286" y="224"/>
                  </a:lnTo>
                  <a:lnTo>
                    <a:pt x="282" y="220"/>
                  </a:lnTo>
                  <a:lnTo>
                    <a:pt x="278" y="216"/>
                  </a:lnTo>
                  <a:lnTo>
                    <a:pt x="272" y="213"/>
                  </a:lnTo>
                  <a:lnTo>
                    <a:pt x="267" y="209"/>
                  </a:lnTo>
                  <a:lnTo>
                    <a:pt x="263" y="211"/>
                  </a:lnTo>
                  <a:lnTo>
                    <a:pt x="257" y="212"/>
                  </a:lnTo>
                  <a:lnTo>
                    <a:pt x="250" y="212"/>
                  </a:lnTo>
                  <a:lnTo>
                    <a:pt x="244" y="209"/>
                  </a:lnTo>
                  <a:lnTo>
                    <a:pt x="238" y="202"/>
                  </a:lnTo>
                  <a:lnTo>
                    <a:pt x="236" y="197"/>
                  </a:lnTo>
                  <a:lnTo>
                    <a:pt x="234" y="192"/>
                  </a:lnTo>
                  <a:lnTo>
                    <a:pt x="236" y="187"/>
                  </a:lnTo>
                  <a:lnTo>
                    <a:pt x="237" y="184"/>
                  </a:lnTo>
                  <a:lnTo>
                    <a:pt x="238" y="182"/>
                  </a:lnTo>
                  <a:lnTo>
                    <a:pt x="241" y="180"/>
                  </a:lnTo>
                  <a:lnTo>
                    <a:pt x="242" y="178"/>
                  </a:lnTo>
                  <a:lnTo>
                    <a:pt x="248" y="174"/>
                  </a:lnTo>
                  <a:lnTo>
                    <a:pt x="254" y="171"/>
                  </a:lnTo>
                  <a:lnTo>
                    <a:pt x="261" y="169"/>
                  </a:lnTo>
                  <a:lnTo>
                    <a:pt x="267" y="168"/>
                  </a:lnTo>
                  <a:lnTo>
                    <a:pt x="272" y="144"/>
                  </a:lnTo>
                  <a:lnTo>
                    <a:pt x="272" y="121"/>
                  </a:lnTo>
                  <a:lnTo>
                    <a:pt x="265" y="99"/>
                  </a:lnTo>
                  <a:lnTo>
                    <a:pt x="249" y="79"/>
                  </a:lnTo>
                  <a:lnTo>
                    <a:pt x="227" y="60"/>
                  </a:lnTo>
                  <a:lnTo>
                    <a:pt x="198" y="45"/>
                  </a:lnTo>
                  <a:lnTo>
                    <a:pt x="161" y="33"/>
                  </a:lnTo>
                  <a:lnTo>
                    <a:pt x="117" y="26"/>
                  </a:lnTo>
                  <a:lnTo>
                    <a:pt x="100" y="24"/>
                  </a:lnTo>
                  <a:lnTo>
                    <a:pt x="83" y="20"/>
                  </a:lnTo>
                  <a:lnTo>
                    <a:pt x="64" y="17"/>
                  </a:lnTo>
                  <a:lnTo>
                    <a:pt x="49" y="13"/>
                  </a:lnTo>
                  <a:lnTo>
                    <a:pt x="33" y="9"/>
                  </a:lnTo>
                  <a:lnTo>
                    <a:pt x="20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18" y="26"/>
                  </a:lnTo>
                  <a:lnTo>
                    <a:pt x="28" y="41"/>
                  </a:lnTo>
                  <a:lnTo>
                    <a:pt x="34" y="57"/>
                  </a:lnTo>
                  <a:lnTo>
                    <a:pt x="41" y="73"/>
                  </a:lnTo>
                  <a:lnTo>
                    <a:pt x="46" y="89"/>
                  </a:lnTo>
                  <a:lnTo>
                    <a:pt x="51" y="104"/>
                  </a:lnTo>
                  <a:lnTo>
                    <a:pt x="55" y="118"/>
                  </a:lnTo>
                  <a:lnTo>
                    <a:pt x="60" y="133"/>
                  </a:lnTo>
                  <a:lnTo>
                    <a:pt x="68" y="152"/>
                  </a:lnTo>
                  <a:lnTo>
                    <a:pt x="79" y="172"/>
                  </a:lnTo>
                  <a:lnTo>
                    <a:pt x="96" y="193"/>
                  </a:lnTo>
                  <a:lnTo>
                    <a:pt x="117" y="211"/>
                  </a:lnTo>
                  <a:lnTo>
                    <a:pt x="144" y="226"/>
                  </a:lnTo>
                  <a:lnTo>
                    <a:pt x="178" y="237"/>
                  </a:lnTo>
                  <a:lnTo>
                    <a:pt x="219" y="24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6" name="Freeform 277"/>
            <p:cNvSpPr>
              <a:spLocks/>
            </p:cNvSpPr>
            <p:nvPr/>
          </p:nvSpPr>
          <p:spPr bwMode="auto">
            <a:xfrm>
              <a:off x="1095" y="521"/>
              <a:ext cx="15" cy="13"/>
            </a:xfrm>
            <a:custGeom>
              <a:avLst/>
              <a:gdLst>
                <a:gd name="T0" fmla="*/ 0 w 31"/>
                <a:gd name="T1" fmla="*/ 11 h 26"/>
                <a:gd name="T2" fmla="*/ 2 w 31"/>
                <a:gd name="T3" fmla="*/ 6 h 26"/>
                <a:gd name="T4" fmla="*/ 6 w 31"/>
                <a:gd name="T5" fmla="*/ 2 h 26"/>
                <a:gd name="T6" fmla="*/ 11 w 31"/>
                <a:gd name="T7" fmla="*/ 0 h 26"/>
                <a:gd name="T8" fmla="*/ 16 w 31"/>
                <a:gd name="T9" fmla="*/ 0 h 26"/>
                <a:gd name="T10" fmla="*/ 21 w 31"/>
                <a:gd name="T11" fmla="*/ 2 h 26"/>
                <a:gd name="T12" fmla="*/ 27 w 31"/>
                <a:gd name="T13" fmla="*/ 4 h 26"/>
                <a:gd name="T14" fmla="*/ 29 w 31"/>
                <a:gd name="T15" fmla="*/ 8 h 26"/>
                <a:gd name="T16" fmla="*/ 31 w 31"/>
                <a:gd name="T17" fmla="*/ 13 h 26"/>
                <a:gd name="T18" fmla="*/ 29 w 31"/>
                <a:gd name="T19" fmla="*/ 18 h 26"/>
                <a:gd name="T20" fmla="*/ 27 w 31"/>
                <a:gd name="T21" fmla="*/ 23 h 26"/>
                <a:gd name="T22" fmla="*/ 21 w 31"/>
                <a:gd name="T23" fmla="*/ 25 h 26"/>
                <a:gd name="T24" fmla="*/ 17 w 31"/>
                <a:gd name="T25" fmla="*/ 26 h 26"/>
                <a:gd name="T26" fmla="*/ 12 w 31"/>
                <a:gd name="T27" fmla="*/ 25 h 26"/>
                <a:gd name="T28" fmla="*/ 7 w 31"/>
                <a:gd name="T29" fmla="*/ 21 h 26"/>
                <a:gd name="T30" fmla="*/ 2 w 31"/>
                <a:gd name="T31" fmla="*/ 16 h 26"/>
                <a:gd name="T32" fmla="*/ 0 w 31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1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7" y="4"/>
                  </a:lnTo>
                  <a:lnTo>
                    <a:pt x="29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7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5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7" name="Freeform 278"/>
            <p:cNvSpPr>
              <a:spLocks/>
            </p:cNvSpPr>
            <p:nvPr/>
          </p:nvSpPr>
          <p:spPr bwMode="auto">
            <a:xfrm>
              <a:off x="1125" y="538"/>
              <a:ext cx="17" cy="14"/>
            </a:xfrm>
            <a:custGeom>
              <a:avLst/>
              <a:gdLst>
                <a:gd name="T0" fmla="*/ 3 w 33"/>
                <a:gd name="T1" fmla="*/ 3 h 27"/>
                <a:gd name="T2" fmla="*/ 9 w 33"/>
                <a:gd name="T3" fmla="*/ 1 h 27"/>
                <a:gd name="T4" fmla="*/ 16 w 33"/>
                <a:gd name="T5" fmla="*/ 0 h 27"/>
                <a:gd name="T6" fmla="*/ 24 w 33"/>
                <a:gd name="T7" fmla="*/ 2 h 27"/>
                <a:gd name="T8" fmla="*/ 29 w 33"/>
                <a:gd name="T9" fmla="*/ 4 h 27"/>
                <a:gd name="T10" fmla="*/ 31 w 33"/>
                <a:gd name="T11" fmla="*/ 8 h 27"/>
                <a:gd name="T12" fmla="*/ 33 w 33"/>
                <a:gd name="T13" fmla="*/ 14 h 27"/>
                <a:gd name="T14" fmla="*/ 33 w 33"/>
                <a:gd name="T15" fmla="*/ 20 h 27"/>
                <a:gd name="T16" fmla="*/ 30 w 33"/>
                <a:gd name="T17" fmla="*/ 24 h 27"/>
                <a:gd name="T18" fmla="*/ 25 w 33"/>
                <a:gd name="T19" fmla="*/ 27 h 27"/>
                <a:gd name="T20" fmla="*/ 17 w 33"/>
                <a:gd name="T21" fmla="*/ 27 h 27"/>
                <a:gd name="T22" fmla="*/ 9 w 33"/>
                <a:gd name="T23" fmla="*/ 25 h 27"/>
                <a:gd name="T24" fmla="*/ 5 w 33"/>
                <a:gd name="T25" fmla="*/ 21 h 27"/>
                <a:gd name="T26" fmla="*/ 3 w 33"/>
                <a:gd name="T27" fmla="*/ 17 h 27"/>
                <a:gd name="T28" fmla="*/ 0 w 33"/>
                <a:gd name="T29" fmla="*/ 11 h 27"/>
                <a:gd name="T30" fmla="*/ 0 w 33"/>
                <a:gd name="T31" fmla="*/ 7 h 27"/>
                <a:gd name="T32" fmla="*/ 3 w 33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3" y="3"/>
                  </a:moveTo>
                  <a:lnTo>
                    <a:pt x="9" y="1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9" y="25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8" name="Freeform 279"/>
            <p:cNvSpPr>
              <a:spLocks/>
            </p:cNvSpPr>
            <p:nvPr/>
          </p:nvSpPr>
          <p:spPr bwMode="auto">
            <a:xfrm>
              <a:off x="1089" y="554"/>
              <a:ext cx="16" cy="14"/>
            </a:xfrm>
            <a:custGeom>
              <a:avLst/>
              <a:gdLst>
                <a:gd name="T0" fmla="*/ 2 w 31"/>
                <a:gd name="T1" fmla="*/ 5 h 27"/>
                <a:gd name="T2" fmla="*/ 6 w 31"/>
                <a:gd name="T3" fmla="*/ 2 h 27"/>
                <a:gd name="T4" fmla="*/ 13 w 31"/>
                <a:gd name="T5" fmla="*/ 0 h 27"/>
                <a:gd name="T6" fmla="*/ 21 w 31"/>
                <a:gd name="T7" fmla="*/ 0 h 27"/>
                <a:gd name="T8" fmla="*/ 27 w 31"/>
                <a:gd name="T9" fmla="*/ 3 h 27"/>
                <a:gd name="T10" fmla="*/ 31 w 31"/>
                <a:gd name="T11" fmla="*/ 9 h 27"/>
                <a:gd name="T12" fmla="*/ 31 w 31"/>
                <a:gd name="T13" fmla="*/ 14 h 27"/>
                <a:gd name="T14" fmla="*/ 28 w 31"/>
                <a:gd name="T15" fmla="*/ 19 h 27"/>
                <a:gd name="T16" fmla="*/ 26 w 31"/>
                <a:gd name="T17" fmla="*/ 24 h 27"/>
                <a:gd name="T18" fmla="*/ 21 w 31"/>
                <a:gd name="T19" fmla="*/ 26 h 27"/>
                <a:gd name="T20" fmla="*/ 15 w 31"/>
                <a:gd name="T21" fmla="*/ 27 h 27"/>
                <a:gd name="T22" fmla="*/ 9 w 31"/>
                <a:gd name="T23" fmla="*/ 27 h 27"/>
                <a:gd name="T24" fmla="*/ 4 w 31"/>
                <a:gd name="T25" fmla="*/ 24 h 27"/>
                <a:gd name="T26" fmla="*/ 1 w 31"/>
                <a:gd name="T27" fmla="*/ 19 h 27"/>
                <a:gd name="T28" fmla="*/ 0 w 31"/>
                <a:gd name="T29" fmla="*/ 14 h 27"/>
                <a:gd name="T30" fmla="*/ 0 w 31"/>
                <a:gd name="T31" fmla="*/ 9 h 27"/>
                <a:gd name="T32" fmla="*/ 2 w 31"/>
                <a:gd name="T33" fmla="*/ 5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" y="5"/>
                  </a:moveTo>
                  <a:lnTo>
                    <a:pt x="6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9" name="Freeform 280"/>
            <p:cNvSpPr>
              <a:spLocks/>
            </p:cNvSpPr>
            <p:nvPr/>
          </p:nvSpPr>
          <p:spPr bwMode="auto">
            <a:xfrm>
              <a:off x="1063" y="538"/>
              <a:ext cx="16" cy="13"/>
            </a:xfrm>
            <a:custGeom>
              <a:avLst/>
              <a:gdLst>
                <a:gd name="T0" fmla="*/ 6 w 33"/>
                <a:gd name="T1" fmla="*/ 1 h 25"/>
                <a:gd name="T2" fmla="*/ 2 w 33"/>
                <a:gd name="T3" fmla="*/ 5 h 25"/>
                <a:gd name="T4" fmla="*/ 0 w 33"/>
                <a:gd name="T5" fmla="*/ 10 h 25"/>
                <a:gd name="T6" fmla="*/ 0 w 33"/>
                <a:gd name="T7" fmla="*/ 16 h 25"/>
                <a:gd name="T8" fmla="*/ 3 w 33"/>
                <a:gd name="T9" fmla="*/ 21 h 25"/>
                <a:gd name="T10" fmla="*/ 8 w 33"/>
                <a:gd name="T11" fmla="*/ 23 h 25"/>
                <a:gd name="T12" fmla="*/ 16 w 33"/>
                <a:gd name="T13" fmla="*/ 25 h 25"/>
                <a:gd name="T14" fmla="*/ 24 w 33"/>
                <a:gd name="T15" fmla="*/ 25 h 25"/>
                <a:gd name="T16" fmla="*/ 29 w 33"/>
                <a:gd name="T17" fmla="*/ 23 h 25"/>
                <a:gd name="T18" fmla="*/ 32 w 33"/>
                <a:gd name="T19" fmla="*/ 20 h 25"/>
                <a:gd name="T20" fmla="*/ 33 w 33"/>
                <a:gd name="T21" fmla="*/ 15 h 25"/>
                <a:gd name="T22" fmla="*/ 33 w 33"/>
                <a:gd name="T23" fmla="*/ 10 h 25"/>
                <a:gd name="T24" fmla="*/ 32 w 33"/>
                <a:gd name="T25" fmla="*/ 6 h 25"/>
                <a:gd name="T26" fmla="*/ 28 w 33"/>
                <a:gd name="T27" fmla="*/ 3 h 25"/>
                <a:gd name="T28" fmla="*/ 20 w 33"/>
                <a:gd name="T29" fmla="*/ 0 h 25"/>
                <a:gd name="T30" fmla="*/ 12 w 33"/>
                <a:gd name="T31" fmla="*/ 0 h 25"/>
                <a:gd name="T32" fmla="*/ 6 w 3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5"/>
                <a:gd name="T53" fmla="*/ 33 w 3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5">
                  <a:moveTo>
                    <a:pt x="6" y="1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6" y="25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0" name="Freeform 281"/>
            <p:cNvSpPr>
              <a:spLocks/>
            </p:cNvSpPr>
            <p:nvPr/>
          </p:nvSpPr>
          <p:spPr bwMode="auto">
            <a:xfrm>
              <a:off x="1053" y="563"/>
              <a:ext cx="14" cy="12"/>
            </a:xfrm>
            <a:custGeom>
              <a:avLst/>
              <a:gdLst>
                <a:gd name="T0" fmla="*/ 0 w 27"/>
                <a:gd name="T1" fmla="*/ 15 h 24"/>
                <a:gd name="T2" fmla="*/ 0 w 27"/>
                <a:gd name="T3" fmla="*/ 11 h 24"/>
                <a:gd name="T4" fmla="*/ 0 w 27"/>
                <a:gd name="T5" fmla="*/ 7 h 24"/>
                <a:gd name="T6" fmla="*/ 4 w 27"/>
                <a:gd name="T7" fmla="*/ 3 h 24"/>
                <a:gd name="T8" fmla="*/ 10 w 27"/>
                <a:gd name="T9" fmla="*/ 1 h 24"/>
                <a:gd name="T10" fmla="*/ 18 w 27"/>
                <a:gd name="T11" fmla="*/ 0 h 24"/>
                <a:gd name="T12" fmla="*/ 23 w 27"/>
                <a:gd name="T13" fmla="*/ 1 h 24"/>
                <a:gd name="T14" fmla="*/ 26 w 27"/>
                <a:gd name="T15" fmla="*/ 4 h 24"/>
                <a:gd name="T16" fmla="*/ 27 w 27"/>
                <a:gd name="T17" fmla="*/ 8 h 24"/>
                <a:gd name="T18" fmla="*/ 27 w 27"/>
                <a:gd name="T19" fmla="*/ 12 h 24"/>
                <a:gd name="T20" fmla="*/ 26 w 27"/>
                <a:gd name="T21" fmla="*/ 17 h 24"/>
                <a:gd name="T22" fmla="*/ 22 w 27"/>
                <a:gd name="T23" fmla="*/ 22 h 24"/>
                <a:gd name="T24" fmla="*/ 18 w 27"/>
                <a:gd name="T25" fmla="*/ 24 h 24"/>
                <a:gd name="T26" fmla="*/ 13 w 27"/>
                <a:gd name="T27" fmla="*/ 24 h 24"/>
                <a:gd name="T28" fmla="*/ 7 w 27"/>
                <a:gd name="T29" fmla="*/ 22 h 24"/>
                <a:gd name="T30" fmla="*/ 2 w 27"/>
                <a:gd name="T31" fmla="*/ 18 h 24"/>
                <a:gd name="T32" fmla="*/ 0 w 27"/>
                <a:gd name="T33" fmla="*/ 1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4"/>
                <a:gd name="T53" fmla="*/ 27 w 2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4">
                  <a:moveTo>
                    <a:pt x="0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1" name="Freeform 282"/>
            <p:cNvSpPr>
              <a:spLocks/>
            </p:cNvSpPr>
            <p:nvPr/>
          </p:nvSpPr>
          <p:spPr bwMode="auto">
            <a:xfrm>
              <a:off x="1078" y="581"/>
              <a:ext cx="13" cy="14"/>
            </a:xfrm>
            <a:custGeom>
              <a:avLst/>
              <a:gdLst>
                <a:gd name="T0" fmla="*/ 8 w 25"/>
                <a:gd name="T1" fmla="*/ 27 h 27"/>
                <a:gd name="T2" fmla="*/ 2 w 25"/>
                <a:gd name="T3" fmla="*/ 26 h 27"/>
                <a:gd name="T4" fmla="*/ 0 w 25"/>
                <a:gd name="T5" fmla="*/ 22 h 27"/>
                <a:gd name="T6" fmla="*/ 0 w 25"/>
                <a:gd name="T7" fmla="*/ 18 h 27"/>
                <a:gd name="T8" fmla="*/ 0 w 25"/>
                <a:gd name="T9" fmla="*/ 13 h 27"/>
                <a:gd name="T10" fmla="*/ 2 w 25"/>
                <a:gd name="T11" fmla="*/ 7 h 27"/>
                <a:gd name="T12" fmla="*/ 6 w 25"/>
                <a:gd name="T13" fmla="*/ 3 h 27"/>
                <a:gd name="T14" fmla="*/ 11 w 25"/>
                <a:gd name="T15" fmla="*/ 1 h 27"/>
                <a:gd name="T16" fmla="*/ 15 w 25"/>
                <a:gd name="T17" fmla="*/ 0 h 27"/>
                <a:gd name="T18" fmla="*/ 18 w 25"/>
                <a:gd name="T19" fmla="*/ 1 h 27"/>
                <a:gd name="T20" fmla="*/ 22 w 25"/>
                <a:gd name="T21" fmla="*/ 4 h 27"/>
                <a:gd name="T22" fmla="*/ 23 w 25"/>
                <a:gd name="T23" fmla="*/ 9 h 27"/>
                <a:gd name="T24" fmla="*/ 25 w 25"/>
                <a:gd name="T25" fmla="*/ 14 h 27"/>
                <a:gd name="T26" fmla="*/ 23 w 25"/>
                <a:gd name="T27" fmla="*/ 18 h 27"/>
                <a:gd name="T28" fmla="*/ 19 w 25"/>
                <a:gd name="T29" fmla="*/ 22 h 27"/>
                <a:gd name="T30" fmla="*/ 14 w 25"/>
                <a:gd name="T31" fmla="*/ 26 h 27"/>
                <a:gd name="T32" fmla="*/ 8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8" y="27"/>
                  </a:move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19" y="22"/>
                  </a:lnTo>
                  <a:lnTo>
                    <a:pt x="14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2" name="Freeform 283"/>
            <p:cNvSpPr>
              <a:spLocks/>
            </p:cNvSpPr>
            <p:nvPr/>
          </p:nvSpPr>
          <p:spPr bwMode="auto">
            <a:xfrm>
              <a:off x="1101" y="569"/>
              <a:ext cx="14" cy="15"/>
            </a:xfrm>
            <a:custGeom>
              <a:avLst/>
              <a:gdLst>
                <a:gd name="T0" fmla="*/ 2 w 29"/>
                <a:gd name="T1" fmla="*/ 15 h 30"/>
                <a:gd name="T2" fmla="*/ 4 w 29"/>
                <a:gd name="T3" fmla="*/ 11 h 30"/>
                <a:gd name="T4" fmla="*/ 7 w 29"/>
                <a:gd name="T5" fmla="*/ 5 h 30"/>
                <a:gd name="T6" fmla="*/ 12 w 29"/>
                <a:gd name="T7" fmla="*/ 1 h 30"/>
                <a:gd name="T8" fmla="*/ 19 w 29"/>
                <a:gd name="T9" fmla="*/ 0 h 30"/>
                <a:gd name="T10" fmla="*/ 25 w 29"/>
                <a:gd name="T11" fmla="*/ 1 h 30"/>
                <a:gd name="T12" fmla="*/ 28 w 29"/>
                <a:gd name="T13" fmla="*/ 4 h 30"/>
                <a:gd name="T14" fmla="*/ 29 w 29"/>
                <a:gd name="T15" fmla="*/ 10 h 30"/>
                <a:gd name="T16" fmla="*/ 29 w 29"/>
                <a:gd name="T17" fmla="*/ 15 h 30"/>
                <a:gd name="T18" fmla="*/ 26 w 29"/>
                <a:gd name="T19" fmla="*/ 20 h 30"/>
                <a:gd name="T20" fmla="*/ 21 w 29"/>
                <a:gd name="T21" fmla="*/ 26 h 30"/>
                <a:gd name="T22" fmla="*/ 15 w 29"/>
                <a:gd name="T23" fmla="*/ 29 h 30"/>
                <a:gd name="T24" fmla="*/ 9 w 29"/>
                <a:gd name="T25" fmla="*/ 30 h 30"/>
                <a:gd name="T26" fmla="*/ 5 w 29"/>
                <a:gd name="T27" fmla="*/ 29 h 30"/>
                <a:gd name="T28" fmla="*/ 2 w 29"/>
                <a:gd name="T29" fmla="*/ 25 h 30"/>
                <a:gd name="T30" fmla="*/ 0 w 29"/>
                <a:gd name="T31" fmla="*/ 20 h 30"/>
                <a:gd name="T32" fmla="*/ 2 w 29"/>
                <a:gd name="T33" fmla="*/ 15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0"/>
                <a:gd name="T53" fmla="*/ 29 w 2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0">
                  <a:moveTo>
                    <a:pt x="2" y="15"/>
                  </a:moveTo>
                  <a:lnTo>
                    <a:pt x="4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21" y="26"/>
                  </a:lnTo>
                  <a:lnTo>
                    <a:pt x="15" y="29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3" name="Freeform 284"/>
            <p:cNvSpPr>
              <a:spLocks/>
            </p:cNvSpPr>
            <p:nvPr/>
          </p:nvSpPr>
          <p:spPr bwMode="auto">
            <a:xfrm>
              <a:off x="1119" y="572"/>
              <a:ext cx="15" cy="12"/>
            </a:xfrm>
            <a:custGeom>
              <a:avLst/>
              <a:gdLst>
                <a:gd name="T0" fmla="*/ 25 w 30"/>
                <a:gd name="T1" fmla="*/ 2 h 25"/>
                <a:gd name="T2" fmla="*/ 27 w 30"/>
                <a:gd name="T3" fmla="*/ 6 h 25"/>
                <a:gd name="T4" fmla="*/ 30 w 30"/>
                <a:gd name="T5" fmla="*/ 9 h 25"/>
                <a:gd name="T6" fmla="*/ 30 w 30"/>
                <a:gd name="T7" fmla="*/ 13 h 25"/>
                <a:gd name="T8" fmla="*/ 29 w 30"/>
                <a:gd name="T9" fmla="*/ 18 h 25"/>
                <a:gd name="T10" fmla="*/ 25 w 30"/>
                <a:gd name="T11" fmla="*/ 21 h 25"/>
                <a:gd name="T12" fmla="*/ 20 w 30"/>
                <a:gd name="T13" fmla="*/ 24 h 25"/>
                <a:gd name="T14" fmla="*/ 14 w 30"/>
                <a:gd name="T15" fmla="*/ 25 h 25"/>
                <a:gd name="T16" fmla="*/ 10 w 30"/>
                <a:gd name="T17" fmla="*/ 25 h 25"/>
                <a:gd name="T18" fmla="*/ 6 w 30"/>
                <a:gd name="T19" fmla="*/ 23 h 25"/>
                <a:gd name="T20" fmla="*/ 3 w 30"/>
                <a:gd name="T21" fmla="*/ 19 h 25"/>
                <a:gd name="T22" fmla="*/ 0 w 30"/>
                <a:gd name="T23" fmla="*/ 14 h 25"/>
                <a:gd name="T24" fmla="*/ 1 w 30"/>
                <a:gd name="T25" fmla="*/ 10 h 25"/>
                <a:gd name="T26" fmla="*/ 5 w 30"/>
                <a:gd name="T27" fmla="*/ 6 h 25"/>
                <a:gd name="T28" fmla="*/ 9 w 30"/>
                <a:gd name="T29" fmla="*/ 2 h 25"/>
                <a:gd name="T30" fmla="*/ 16 w 30"/>
                <a:gd name="T31" fmla="*/ 0 h 25"/>
                <a:gd name="T32" fmla="*/ 25 w 30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5" y="2"/>
                  </a:moveTo>
                  <a:lnTo>
                    <a:pt x="27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0" y="24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4" name="Freeform 285"/>
            <p:cNvSpPr>
              <a:spLocks/>
            </p:cNvSpPr>
            <p:nvPr/>
          </p:nvSpPr>
          <p:spPr bwMode="auto">
            <a:xfrm>
              <a:off x="954" y="589"/>
              <a:ext cx="122" cy="69"/>
            </a:xfrm>
            <a:custGeom>
              <a:avLst/>
              <a:gdLst>
                <a:gd name="T0" fmla="*/ 241 w 245"/>
                <a:gd name="T1" fmla="*/ 14 h 138"/>
                <a:gd name="T2" fmla="*/ 236 w 245"/>
                <a:gd name="T3" fmla="*/ 10 h 138"/>
                <a:gd name="T4" fmla="*/ 233 w 245"/>
                <a:gd name="T5" fmla="*/ 4 h 138"/>
                <a:gd name="T6" fmla="*/ 223 w 245"/>
                <a:gd name="T7" fmla="*/ 15 h 138"/>
                <a:gd name="T8" fmla="*/ 196 w 245"/>
                <a:gd name="T9" fmla="*/ 11 h 138"/>
                <a:gd name="T10" fmla="*/ 145 w 245"/>
                <a:gd name="T11" fmla="*/ 1 h 138"/>
                <a:gd name="T12" fmla="*/ 106 w 245"/>
                <a:gd name="T13" fmla="*/ 1 h 138"/>
                <a:gd name="T14" fmla="*/ 98 w 245"/>
                <a:gd name="T15" fmla="*/ 5 h 138"/>
                <a:gd name="T16" fmla="*/ 132 w 245"/>
                <a:gd name="T17" fmla="*/ 4 h 138"/>
                <a:gd name="T18" fmla="*/ 177 w 245"/>
                <a:gd name="T19" fmla="*/ 13 h 138"/>
                <a:gd name="T20" fmla="*/ 207 w 245"/>
                <a:gd name="T21" fmla="*/ 25 h 138"/>
                <a:gd name="T22" fmla="*/ 203 w 245"/>
                <a:gd name="T23" fmla="*/ 30 h 138"/>
                <a:gd name="T24" fmla="*/ 183 w 245"/>
                <a:gd name="T25" fmla="*/ 39 h 138"/>
                <a:gd name="T26" fmla="*/ 164 w 245"/>
                <a:gd name="T27" fmla="*/ 42 h 138"/>
                <a:gd name="T28" fmla="*/ 124 w 245"/>
                <a:gd name="T29" fmla="*/ 33 h 138"/>
                <a:gd name="T30" fmla="*/ 82 w 245"/>
                <a:gd name="T31" fmla="*/ 30 h 138"/>
                <a:gd name="T32" fmla="*/ 61 w 245"/>
                <a:gd name="T33" fmla="*/ 38 h 138"/>
                <a:gd name="T34" fmla="*/ 76 w 245"/>
                <a:gd name="T35" fmla="*/ 36 h 138"/>
                <a:gd name="T36" fmla="*/ 97 w 245"/>
                <a:gd name="T37" fmla="*/ 38 h 138"/>
                <a:gd name="T38" fmla="*/ 120 w 245"/>
                <a:gd name="T39" fmla="*/ 41 h 138"/>
                <a:gd name="T40" fmla="*/ 150 w 245"/>
                <a:gd name="T41" fmla="*/ 47 h 138"/>
                <a:gd name="T42" fmla="*/ 158 w 245"/>
                <a:gd name="T43" fmla="*/ 54 h 138"/>
                <a:gd name="T44" fmla="*/ 140 w 245"/>
                <a:gd name="T45" fmla="*/ 60 h 138"/>
                <a:gd name="T46" fmla="*/ 122 w 245"/>
                <a:gd name="T47" fmla="*/ 66 h 138"/>
                <a:gd name="T48" fmla="*/ 109 w 245"/>
                <a:gd name="T49" fmla="*/ 68 h 138"/>
                <a:gd name="T50" fmla="*/ 90 w 245"/>
                <a:gd name="T51" fmla="*/ 63 h 138"/>
                <a:gd name="T52" fmla="*/ 72 w 245"/>
                <a:gd name="T53" fmla="*/ 58 h 138"/>
                <a:gd name="T54" fmla="*/ 50 w 245"/>
                <a:gd name="T55" fmla="*/ 58 h 138"/>
                <a:gd name="T56" fmla="*/ 76 w 245"/>
                <a:gd name="T57" fmla="*/ 67 h 138"/>
                <a:gd name="T58" fmla="*/ 84 w 245"/>
                <a:gd name="T59" fmla="*/ 75 h 138"/>
                <a:gd name="T60" fmla="*/ 47 w 245"/>
                <a:gd name="T61" fmla="*/ 85 h 138"/>
                <a:gd name="T62" fmla="*/ 10 w 245"/>
                <a:gd name="T63" fmla="*/ 94 h 138"/>
                <a:gd name="T64" fmla="*/ 0 w 245"/>
                <a:gd name="T65" fmla="*/ 98 h 138"/>
                <a:gd name="T66" fmla="*/ 21 w 245"/>
                <a:gd name="T67" fmla="*/ 98 h 138"/>
                <a:gd name="T68" fmla="*/ 60 w 245"/>
                <a:gd name="T69" fmla="*/ 92 h 138"/>
                <a:gd name="T70" fmla="*/ 97 w 245"/>
                <a:gd name="T71" fmla="*/ 84 h 138"/>
                <a:gd name="T72" fmla="*/ 97 w 245"/>
                <a:gd name="T73" fmla="*/ 107 h 138"/>
                <a:gd name="T74" fmla="*/ 81 w 245"/>
                <a:gd name="T75" fmla="*/ 137 h 138"/>
                <a:gd name="T76" fmla="*/ 90 w 245"/>
                <a:gd name="T77" fmla="*/ 133 h 138"/>
                <a:gd name="T78" fmla="*/ 116 w 245"/>
                <a:gd name="T79" fmla="*/ 92 h 138"/>
                <a:gd name="T80" fmla="*/ 133 w 245"/>
                <a:gd name="T81" fmla="*/ 76 h 138"/>
                <a:gd name="T82" fmla="*/ 157 w 245"/>
                <a:gd name="T83" fmla="*/ 69 h 138"/>
                <a:gd name="T84" fmla="*/ 175 w 245"/>
                <a:gd name="T85" fmla="*/ 62 h 138"/>
                <a:gd name="T86" fmla="*/ 169 w 245"/>
                <a:gd name="T87" fmla="*/ 107 h 138"/>
                <a:gd name="T88" fmla="*/ 164 w 245"/>
                <a:gd name="T89" fmla="*/ 127 h 138"/>
                <a:gd name="T90" fmla="*/ 177 w 245"/>
                <a:gd name="T91" fmla="*/ 107 h 138"/>
                <a:gd name="T92" fmla="*/ 190 w 245"/>
                <a:gd name="T93" fmla="*/ 57 h 138"/>
                <a:gd name="T94" fmla="*/ 215 w 245"/>
                <a:gd name="T95" fmla="*/ 38 h 138"/>
                <a:gd name="T96" fmla="*/ 226 w 245"/>
                <a:gd name="T97" fmla="*/ 30 h 138"/>
                <a:gd name="T98" fmla="*/ 226 w 245"/>
                <a:gd name="T99" fmla="*/ 49 h 138"/>
                <a:gd name="T100" fmla="*/ 221 w 245"/>
                <a:gd name="T101" fmla="*/ 97 h 138"/>
                <a:gd name="T102" fmla="*/ 242 w 245"/>
                <a:gd name="T103" fmla="*/ 34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5"/>
                <a:gd name="T157" fmla="*/ 0 h 138"/>
                <a:gd name="T158" fmla="*/ 245 w 245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5" h="138">
                  <a:moveTo>
                    <a:pt x="245" y="15"/>
                  </a:moveTo>
                  <a:lnTo>
                    <a:pt x="243" y="15"/>
                  </a:lnTo>
                  <a:lnTo>
                    <a:pt x="241" y="14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10"/>
                  </a:lnTo>
                  <a:lnTo>
                    <a:pt x="234" y="8"/>
                  </a:lnTo>
                  <a:lnTo>
                    <a:pt x="233" y="6"/>
                  </a:lnTo>
                  <a:lnTo>
                    <a:pt x="233" y="4"/>
                  </a:lnTo>
                  <a:lnTo>
                    <a:pt x="229" y="8"/>
                  </a:lnTo>
                  <a:lnTo>
                    <a:pt x="225" y="12"/>
                  </a:lnTo>
                  <a:lnTo>
                    <a:pt x="223" y="15"/>
                  </a:lnTo>
                  <a:lnTo>
                    <a:pt x="220" y="17"/>
                  </a:lnTo>
                  <a:lnTo>
                    <a:pt x="211" y="14"/>
                  </a:lnTo>
                  <a:lnTo>
                    <a:pt x="196" y="11"/>
                  </a:lnTo>
                  <a:lnTo>
                    <a:pt x="181" y="6"/>
                  </a:lnTo>
                  <a:lnTo>
                    <a:pt x="164" y="4"/>
                  </a:lnTo>
                  <a:lnTo>
                    <a:pt x="145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5" y="4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2" y="4"/>
                  </a:lnTo>
                  <a:lnTo>
                    <a:pt x="148" y="6"/>
                  </a:lnTo>
                  <a:lnTo>
                    <a:pt x="162" y="10"/>
                  </a:lnTo>
                  <a:lnTo>
                    <a:pt x="177" y="13"/>
                  </a:lnTo>
                  <a:lnTo>
                    <a:pt x="188" y="16"/>
                  </a:lnTo>
                  <a:lnTo>
                    <a:pt x="199" y="20"/>
                  </a:lnTo>
                  <a:lnTo>
                    <a:pt x="207" y="25"/>
                  </a:lnTo>
                  <a:lnTo>
                    <a:pt x="209" y="28"/>
                  </a:lnTo>
                  <a:lnTo>
                    <a:pt x="208" y="29"/>
                  </a:lnTo>
                  <a:lnTo>
                    <a:pt x="203" y="30"/>
                  </a:lnTo>
                  <a:lnTo>
                    <a:pt x="198" y="32"/>
                  </a:lnTo>
                  <a:lnTo>
                    <a:pt x="191" y="35"/>
                  </a:lnTo>
                  <a:lnTo>
                    <a:pt x="183" y="39"/>
                  </a:lnTo>
                  <a:lnTo>
                    <a:pt x="177" y="42"/>
                  </a:lnTo>
                  <a:lnTo>
                    <a:pt x="171" y="45"/>
                  </a:lnTo>
                  <a:lnTo>
                    <a:pt x="164" y="42"/>
                  </a:lnTo>
                  <a:lnTo>
                    <a:pt x="152" y="40"/>
                  </a:lnTo>
                  <a:lnTo>
                    <a:pt x="139" y="36"/>
                  </a:lnTo>
                  <a:lnTo>
                    <a:pt x="124" y="33"/>
                  </a:lnTo>
                  <a:lnTo>
                    <a:pt x="109" y="31"/>
                  </a:lnTo>
                  <a:lnTo>
                    <a:pt x="94" y="30"/>
                  </a:lnTo>
                  <a:lnTo>
                    <a:pt x="82" y="30"/>
                  </a:lnTo>
                  <a:lnTo>
                    <a:pt x="72" y="32"/>
                  </a:lnTo>
                  <a:lnTo>
                    <a:pt x="65" y="35"/>
                  </a:lnTo>
                  <a:lnTo>
                    <a:pt x="61" y="38"/>
                  </a:lnTo>
                  <a:lnTo>
                    <a:pt x="63" y="39"/>
                  </a:lnTo>
                  <a:lnTo>
                    <a:pt x="71" y="38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90" y="36"/>
                  </a:lnTo>
                  <a:lnTo>
                    <a:pt x="97" y="38"/>
                  </a:lnTo>
                  <a:lnTo>
                    <a:pt x="105" y="38"/>
                  </a:lnTo>
                  <a:lnTo>
                    <a:pt x="113" y="39"/>
                  </a:lnTo>
                  <a:lnTo>
                    <a:pt x="120" y="41"/>
                  </a:lnTo>
                  <a:lnTo>
                    <a:pt x="127" y="42"/>
                  </a:lnTo>
                  <a:lnTo>
                    <a:pt x="140" y="45"/>
                  </a:lnTo>
                  <a:lnTo>
                    <a:pt x="150" y="47"/>
                  </a:lnTo>
                  <a:lnTo>
                    <a:pt x="157" y="49"/>
                  </a:lnTo>
                  <a:lnTo>
                    <a:pt x="162" y="52"/>
                  </a:lnTo>
                  <a:lnTo>
                    <a:pt x="158" y="54"/>
                  </a:lnTo>
                  <a:lnTo>
                    <a:pt x="153" y="56"/>
                  </a:lnTo>
                  <a:lnTo>
                    <a:pt x="147" y="58"/>
                  </a:lnTo>
                  <a:lnTo>
                    <a:pt x="140" y="60"/>
                  </a:lnTo>
                  <a:lnTo>
                    <a:pt x="133" y="62"/>
                  </a:lnTo>
                  <a:lnTo>
                    <a:pt x="127" y="63"/>
                  </a:lnTo>
                  <a:lnTo>
                    <a:pt x="122" y="66"/>
                  </a:lnTo>
                  <a:lnTo>
                    <a:pt x="118" y="67"/>
                  </a:lnTo>
                  <a:lnTo>
                    <a:pt x="114" y="68"/>
                  </a:lnTo>
                  <a:lnTo>
                    <a:pt x="109" y="68"/>
                  </a:lnTo>
                  <a:lnTo>
                    <a:pt x="102" y="67"/>
                  </a:lnTo>
                  <a:lnTo>
                    <a:pt x="97" y="66"/>
                  </a:lnTo>
                  <a:lnTo>
                    <a:pt x="90" y="63"/>
                  </a:lnTo>
                  <a:lnTo>
                    <a:pt x="84" y="61"/>
                  </a:lnTo>
                  <a:lnTo>
                    <a:pt x="77" y="60"/>
                  </a:lnTo>
                  <a:lnTo>
                    <a:pt x="72" y="58"/>
                  </a:lnTo>
                  <a:lnTo>
                    <a:pt x="63" y="56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54" y="60"/>
                  </a:lnTo>
                  <a:lnTo>
                    <a:pt x="64" y="63"/>
                  </a:lnTo>
                  <a:lnTo>
                    <a:pt x="76" y="67"/>
                  </a:lnTo>
                  <a:lnTo>
                    <a:pt x="85" y="70"/>
                  </a:lnTo>
                  <a:lnTo>
                    <a:pt x="92" y="73"/>
                  </a:lnTo>
                  <a:lnTo>
                    <a:pt x="84" y="75"/>
                  </a:lnTo>
                  <a:lnTo>
                    <a:pt x="73" y="78"/>
                  </a:lnTo>
                  <a:lnTo>
                    <a:pt x="60" y="82"/>
                  </a:lnTo>
                  <a:lnTo>
                    <a:pt x="47" y="85"/>
                  </a:lnTo>
                  <a:lnTo>
                    <a:pt x="33" y="88"/>
                  </a:lnTo>
                  <a:lnTo>
                    <a:pt x="21" y="91"/>
                  </a:lnTo>
                  <a:lnTo>
                    <a:pt x="10" y="94"/>
                  </a:lnTo>
                  <a:lnTo>
                    <a:pt x="5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33" y="96"/>
                  </a:lnTo>
                  <a:lnTo>
                    <a:pt x="46" y="95"/>
                  </a:lnTo>
                  <a:lnTo>
                    <a:pt x="60" y="92"/>
                  </a:lnTo>
                  <a:lnTo>
                    <a:pt x="73" y="89"/>
                  </a:lnTo>
                  <a:lnTo>
                    <a:pt x="86" y="86"/>
                  </a:lnTo>
                  <a:lnTo>
                    <a:pt x="97" y="84"/>
                  </a:lnTo>
                  <a:lnTo>
                    <a:pt x="103" y="81"/>
                  </a:lnTo>
                  <a:lnTo>
                    <a:pt x="102" y="92"/>
                  </a:lnTo>
                  <a:lnTo>
                    <a:pt x="97" y="107"/>
                  </a:lnTo>
                  <a:lnTo>
                    <a:pt x="92" y="123"/>
                  </a:lnTo>
                  <a:lnTo>
                    <a:pt x="85" y="132"/>
                  </a:lnTo>
                  <a:lnTo>
                    <a:pt x="81" y="137"/>
                  </a:lnTo>
                  <a:lnTo>
                    <a:pt x="82" y="138"/>
                  </a:lnTo>
                  <a:lnTo>
                    <a:pt x="86" y="137"/>
                  </a:lnTo>
                  <a:lnTo>
                    <a:pt x="90" y="133"/>
                  </a:lnTo>
                  <a:lnTo>
                    <a:pt x="98" y="124"/>
                  </a:lnTo>
                  <a:lnTo>
                    <a:pt x="107" y="109"/>
                  </a:lnTo>
                  <a:lnTo>
                    <a:pt x="116" y="92"/>
                  </a:lnTo>
                  <a:lnTo>
                    <a:pt x="120" y="81"/>
                  </a:lnTo>
                  <a:lnTo>
                    <a:pt x="126" y="80"/>
                  </a:lnTo>
                  <a:lnTo>
                    <a:pt x="133" y="76"/>
                  </a:lnTo>
                  <a:lnTo>
                    <a:pt x="141" y="74"/>
                  </a:lnTo>
                  <a:lnTo>
                    <a:pt x="149" y="71"/>
                  </a:lnTo>
                  <a:lnTo>
                    <a:pt x="157" y="69"/>
                  </a:lnTo>
                  <a:lnTo>
                    <a:pt x="165" y="66"/>
                  </a:lnTo>
                  <a:lnTo>
                    <a:pt x="171" y="63"/>
                  </a:lnTo>
                  <a:lnTo>
                    <a:pt x="175" y="62"/>
                  </a:lnTo>
                  <a:lnTo>
                    <a:pt x="175" y="74"/>
                  </a:lnTo>
                  <a:lnTo>
                    <a:pt x="173" y="90"/>
                  </a:lnTo>
                  <a:lnTo>
                    <a:pt x="169" y="107"/>
                  </a:lnTo>
                  <a:lnTo>
                    <a:pt x="165" y="119"/>
                  </a:lnTo>
                  <a:lnTo>
                    <a:pt x="162" y="125"/>
                  </a:lnTo>
                  <a:lnTo>
                    <a:pt x="164" y="127"/>
                  </a:lnTo>
                  <a:lnTo>
                    <a:pt x="166" y="126"/>
                  </a:lnTo>
                  <a:lnTo>
                    <a:pt x="170" y="119"/>
                  </a:lnTo>
                  <a:lnTo>
                    <a:pt x="177" y="107"/>
                  </a:lnTo>
                  <a:lnTo>
                    <a:pt x="185" y="91"/>
                  </a:lnTo>
                  <a:lnTo>
                    <a:pt x="190" y="73"/>
                  </a:lnTo>
                  <a:lnTo>
                    <a:pt x="190" y="57"/>
                  </a:lnTo>
                  <a:lnTo>
                    <a:pt x="200" y="50"/>
                  </a:lnTo>
                  <a:lnTo>
                    <a:pt x="208" y="43"/>
                  </a:lnTo>
                  <a:lnTo>
                    <a:pt x="215" y="38"/>
                  </a:lnTo>
                  <a:lnTo>
                    <a:pt x="220" y="33"/>
                  </a:lnTo>
                  <a:lnTo>
                    <a:pt x="223" y="31"/>
                  </a:lnTo>
                  <a:lnTo>
                    <a:pt x="226" y="30"/>
                  </a:lnTo>
                  <a:lnTo>
                    <a:pt x="228" y="32"/>
                  </a:lnTo>
                  <a:lnTo>
                    <a:pt x="228" y="38"/>
                  </a:lnTo>
                  <a:lnTo>
                    <a:pt x="226" y="49"/>
                  </a:lnTo>
                  <a:lnTo>
                    <a:pt x="225" y="67"/>
                  </a:lnTo>
                  <a:lnTo>
                    <a:pt x="224" y="85"/>
                  </a:lnTo>
                  <a:lnTo>
                    <a:pt x="221" y="97"/>
                  </a:lnTo>
                  <a:lnTo>
                    <a:pt x="230" y="82"/>
                  </a:lnTo>
                  <a:lnTo>
                    <a:pt x="237" y="59"/>
                  </a:lnTo>
                  <a:lnTo>
                    <a:pt x="242" y="34"/>
                  </a:lnTo>
                  <a:lnTo>
                    <a:pt x="245" y="1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5" name="Freeform 286"/>
            <p:cNvSpPr>
              <a:spLocks/>
            </p:cNvSpPr>
            <p:nvPr/>
          </p:nvSpPr>
          <p:spPr bwMode="auto">
            <a:xfrm>
              <a:off x="962" y="466"/>
              <a:ext cx="99" cy="77"/>
            </a:xfrm>
            <a:custGeom>
              <a:avLst/>
              <a:gdLst>
                <a:gd name="T0" fmla="*/ 191 w 196"/>
                <a:gd name="T1" fmla="*/ 151 h 154"/>
                <a:gd name="T2" fmla="*/ 195 w 196"/>
                <a:gd name="T3" fmla="*/ 147 h 154"/>
                <a:gd name="T4" fmla="*/ 188 w 196"/>
                <a:gd name="T5" fmla="*/ 138 h 154"/>
                <a:gd name="T6" fmla="*/ 177 w 196"/>
                <a:gd name="T7" fmla="*/ 126 h 154"/>
                <a:gd name="T8" fmla="*/ 174 w 196"/>
                <a:gd name="T9" fmla="*/ 108 h 154"/>
                <a:gd name="T10" fmla="*/ 168 w 196"/>
                <a:gd name="T11" fmla="*/ 71 h 154"/>
                <a:gd name="T12" fmla="*/ 160 w 196"/>
                <a:gd name="T13" fmla="*/ 54 h 154"/>
                <a:gd name="T14" fmla="*/ 154 w 196"/>
                <a:gd name="T15" fmla="*/ 53 h 154"/>
                <a:gd name="T16" fmla="*/ 158 w 196"/>
                <a:gd name="T17" fmla="*/ 70 h 154"/>
                <a:gd name="T18" fmla="*/ 160 w 196"/>
                <a:gd name="T19" fmla="*/ 100 h 154"/>
                <a:gd name="T20" fmla="*/ 153 w 196"/>
                <a:gd name="T21" fmla="*/ 109 h 154"/>
                <a:gd name="T22" fmla="*/ 143 w 196"/>
                <a:gd name="T23" fmla="*/ 104 h 154"/>
                <a:gd name="T24" fmla="*/ 131 w 196"/>
                <a:gd name="T25" fmla="*/ 97 h 154"/>
                <a:gd name="T26" fmla="*/ 122 w 196"/>
                <a:gd name="T27" fmla="*/ 91 h 154"/>
                <a:gd name="T28" fmla="*/ 114 w 196"/>
                <a:gd name="T29" fmla="*/ 78 h 154"/>
                <a:gd name="T30" fmla="*/ 106 w 196"/>
                <a:gd name="T31" fmla="*/ 49 h 154"/>
                <a:gd name="T32" fmla="*/ 105 w 196"/>
                <a:gd name="T33" fmla="*/ 28 h 154"/>
                <a:gd name="T34" fmla="*/ 102 w 196"/>
                <a:gd name="T35" fmla="*/ 12 h 154"/>
                <a:gd name="T36" fmla="*/ 96 w 196"/>
                <a:gd name="T37" fmla="*/ 4 h 154"/>
                <a:gd name="T38" fmla="*/ 96 w 196"/>
                <a:gd name="T39" fmla="*/ 9 h 154"/>
                <a:gd name="T40" fmla="*/ 98 w 196"/>
                <a:gd name="T41" fmla="*/ 23 h 154"/>
                <a:gd name="T42" fmla="*/ 96 w 196"/>
                <a:gd name="T43" fmla="*/ 36 h 154"/>
                <a:gd name="T44" fmla="*/ 94 w 196"/>
                <a:gd name="T45" fmla="*/ 49 h 154"/>
                <a:gd name="T46" fmla="*/ 98 w 196"/>
                <a:gd name="T47" fmla="*/ 70 h 154"/>
                <a:gd name="T48" fmla="*/ 86 w 196"/>
                <a:gd name="T49" fmla="*/ 68 h 154"/>
                <a:gd name="T50" fmla="*/ 58 w 196"/>
                <a:gd name="T51" fmla="*/ 43 h 154"/>
                <a:gd name="T52" fmla="*/ 29 w 196"/>
                <a:gd name="T53" fmla="*/ 20 h 154"/>
                <a:gd name="T54" fmla="*/ 8 w 196"/>
                <a:gd name="T55" fmla="*/ 4 h 154"/>
                <a:gd name="T56" fmla="*/ 5 w 196"/>
                <a:gd name="T57" fmla="*/ 7 h 154"/>
                <a:gd name="T58" fmla="*/ 18 w 196"/>
                <a:gd name="T59" fmla="*/ 22 h 154"/>
                <a:gd name="T60" fmla="*/ 33 w 196"/>
                <a:gd name="T61" fmla="*/ 38 h 154"/>
                <a:gd name="T62" fmla="*/ 43 w 196"/>
                <a:gd name="T63" fmla="*/ 50 h 154"/>
                <a:gd name="T64" fmla="*/ 50 w 196"/>
                <a:gd name="T65" fmla="*/ 57 h 154"/>
                <a:gd name="T66" fmla="*/ 60 w 196"/>
                <a:gd name="T67" fmla="*/ 67 h 154"/>
                <a:gd name="T68" fmla="*/ 73 w 196"/>
                <a:gd name="T69" fmla="*/ 77 h 154"/>
                <a:gd name="T70" fmla="*/ 86 w 196"/>
                <a:gd name="T71" fmla="*/ 84 h 154"/>
                <a:gd name="T72" fmla="*/ 85 w 196"/>
                <a:gd name="T73" fmla="*/ 86 h 154"/>
                <a:gd name="T74" fmla="*/ 73 w 196"/>
                <a:gd name="T75" fmla="*/ 86 h 154"/>
                <a:gd name="T76" fmla="*/ 60 w 196"/>
                <a:gd name="T77" fmla="*/ 84 h 154"/>
                <a:gd name="T78" fmla="*/ 50 w 196"/>
                <a:gd name="T79" fmla="*/ 81 h 154"/>
                <a:gd name="T80" fmla="*/ 41 w 196"/>
                <a:gd name="T81" fmla="*/ 76 h 154"/>
                <a:gd name="T82" fmla="*/ 33 w 196"/>
                <a:gd name="T83" fmla="*/ 78 h 154"/>
                <a:gd name="T84" fmla="*/ 42 w 196"/>
                <a:gd name="T85" fmla="*/ 85 h 154"/>
                <a:gd name="T86" fmla="*/ 59 w 196"/>
                <a:gd name="T87" fmla="*/ 93 h 154"/>
                <a:gd name="T88" fmla="*/ 81 w 196"/>
                <a:gd name="T89" fmla="*/ 99 h 154"/>
                <a:gd name="T90" fmla="*/ 103 w 196"/>
                <a:gd name="T91" fmla="*/ 104 h 154"/>
                <a:gd name="T92" fmla="*/ 118 w 196"/>
                <a:gd name="T93" fmla="*/ 105 h 154"/>
                <a:gd name="T94" fmla="*/ 130 w 196"/>
                <a:gd name="T95" fmla="*/ 110 h 154"/>
                <a:gd name="T96" fmla="*/ 140 w 196"/>
                <a:gd name="T97" fmla="*/ 117 h 154"/>
                <a:gd name="T98" fmla="*/ 149 w 196"/>
                <a:gd name="T99" fmla="*/ 123 h 154"/>
                <a:gd name="T100" fmla="*/ 148 w 196"/>
                <a:gd name="T101" fmla="*/ 128 h 154"/>
                <a:gd name="T102" fmla="*/ 132 w 196"/>
                <a:gd name="T103" fmla="*/ 132 h 154"/>
                <a:gd name="T104" fmla="*/ 114 w 196"/>
                <a:gd name="T105" fmla="*/ 134 h 154"/>
                <a:gd name="T106" fmla="*/ 98 w 196"/>
                <a:gd name="T107" fmla="*/ 134 h 154"/>
                <a:gd name="T108" fmla="*/ 84 w 196"/>
                <a:gd name="T109" fmla="*/ 133 h 154"/>
                <a:gd name="T110" fmla="*/ 81 w 196"/>
                <a:gd name="T111" fmla="*/ 136 h 154"/>
                <a:gd name="T112" fmla="*/ 102 w 196"/>
                <a:gd name="T113" fmla="*/ 140 h 154"/>
                <a:gd name="T114" fmla="*/ 124 w 196"/>
                <a:gd name="T115" fmla="*/ 141 h 154"/>
                <a:gd name="T116" fmla="*/ 145 w 196"/>
                <a:gd name="T117" fmla="*/ 140 h 154"/>
                <a:gd name="T118" fmla="*/ 164 w 196"/>
                <a:gd name="T119" fmla="*/ 139 h 154"/>
                <a:gd name="T120" fmla="*/ 175 w 196"/>
                <a:gd name="T121" fmla="*/ 140 h 154"/>
                <a:gd name="T122" fmla="*/ 186 w 196"/>
                <a:gd name="T123" fmla="*/ 149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4"/>
                <a:gd name="T188" fmla="*/ 196 w 196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4">
                  <a:moveTo>
                    <a:pt x="190" y="154"/>
                  </a:moveTo>
                  <a:lnTo>
                    <a:pt x="191" y="151"/>
                  </a:lnTo>
                  <a:lnTo>
                    <a:pt x="192" y="149"/>
                  </a:lnTo>
                  <a:lnTo>
                    <a:pt x="195" y="147"/>
                  </a:lnTo>
                  <a:lnTo>
                    <a:pt x="196" y="145"/>
                  </a:lnTo>
                  <a:lnTo>
                    <a:pt x="188" y="138"/>
                  </a:lnTo>
                  <a:lnTo>
                    <a:pt x="181" y="132"/>
                  </a:lnTo>
                  <a:lnTo>
                    <a:pt x="177" y="126"/>
                  </a:lnTo>
                  <a:lnTo>
                    <a:pt x="175" y="120"/>
                  </a:lnTo>
                  <a:lnTo>
                    <a:pt x="174" y="108"/>
                  </a:lnTo>
                  <a:lnTo>
                    <a:pt x="171" y="90"/>
                  </a:lnTo>
                  <a:lnTo>
                    <a:pt x="168" y="71"/>
                  </a:lnTo>
                  <a:lnTo>
                    <a:pt x="164" y="60"/>
                  </a:lnTo>
                  <a:lnTo>
                    <a:pt x="160" y="54"/>
                  </a:lnTo>
                  <a:lnTo>
                    <a:pt x="156" y="51"/>
                  </a:lnTo>
                  <a:lnTo>
                    <a:pt x="154" y="53"/>
                  </a:lnTo>
                  <a:lnTo>
                    <a:pt x="156" y="58"/>
                  </a:lnTo>
                  <a:lnTo>
                    <a:pt x="158" y="70"/>
                  </a:lnTo>
                  <a:lnTo>
                    <a:pt x="160" y="85"/>
                  </a:lnTo>
                  <a:lnTo>
                    <a:pt x="160" y="100"/>
                  </a:lnTo>
                  <a:lnTo>
                    <a:pt x="158" y="111"/>
                  </a:lnTo>
                  <a:lnTo>
                    <a:pt x="153" y="109"/>
                  </a:lnTo>
                  <a:lnTo>
                    <a:pt x="148" y="106"/>
                  </a:lnTo>
                  <a:lnTo>
                    <a:pt x="143" y="104"/>
                  </a:lnTo>
                  <a:lnTo>
                    <a:pt x="137" y="100"/>
                  </a:lnTo>
                  <a:lnTo>
                    <a:pt x="131" y="97"/>
                  </a:lnTo>
                  <a:lnTo>
                    <a:pt x="127" y="94"/>
                  </a:lnTo>
                  <a:lnTo>
                    <a:pt x="122" y="91"/>
                  </a:lnTo>
                  <a:lnTo>
                    <a:pt x="119" y="88"/>
                  </a:lnTo>
                  <a:lnTo>
                    <a:pt x="114" y="78"/>
                  </a:lnTo>
                  <a:lnTo>
                    <a:pt x="110" y="64"/>
                  </a:lnTo>
                  <a:lnTo>
                    <a:pt x="106" y="49"/>
                  </a:lnTo>
                  <a:lnTo>
                    <a:pt x="105" y="37"/>
                  </a:lnTo>
                  <a:lnTo>
                    <a:pt x="105" y="28"/>
                  </a:lnTo>
                  <a:lnTo>
                    <a:pt x="103" y="20"/>
                  </a:lnTo>
                  <a:lnTo>
                    <a:pt x="102" y="12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7" y="15"/>
                  </a:lnTo>
                  <a:lnTo>
                    <a:pt x="98" y="23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4" y="49"/>
                  </a:lnTo>
                  <a:lnTo>
                    <a:pt x="96" y="60"/>
                  </a:lnTo>
                  <a:lnTo>
                    <a:pt x="98" y="70"/>
                  </a:lnTo>
                  <a:lnTo>
                    <a:pt x="99" y="78"/>
                  </a:lnTo>
                  <a:lnTo>
                    <a:pt x="86" y="68"/>
                  </a:lnTo>
                  <a:lnTo>
                    <a:pt x="72" y="56"/>
                  </a:lnTo>
                  <a:lnTo>
                    <a:pt x="58" y="43"/>
                  </a:lnTo>
                  <a:lnTo>
                    <a:pt x="43" y="32"/>
                  </a:lnTo>
                  <a:lnTo>
                    <a:pt x="29" y="20"/>
                  </a:lnTo>
                  <a:lnTo>
                    <a:pt x="17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4"/>
                  </a:lnTo>
                  <a:lnTo>
                    <a:pt x="18" y="22"/>
                  </a:lnTo>
                  <a:lnTo>
                    <a:pt x="26" y="31"/>
                  </a:lnTo>
                  <a:lnTo>
                    <a:pt x="33" y="38"/>
                  </a:lnTo>
                  <a:lnTo>
                    <a:pt x="38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4" y="62"/>
                  </a:lnTo>
                  <a:lnTo>
                    <a:pt x="60" y="67"/>
                  </a:lnTo>
                  <a:lnTo>
                    <a:pt x="67" y="71"/>
                  </a:lnTo>
                  <a:lnTo>
                    <a:pt x="73" y="77"/>
                  </a:lnTo>
                  <a:lnTo>
                    <a:pt x="80" y="81"/>
                  </a:lnTo>
                  <a:lnTo>
                    <a:pt x="86" y="84"/>
                  </a:lnTo>
                  <a:lnTo>
                    <a:pt x="90" y="86"/>
                  </a:lnTo>
                  <a:lnTo>
                    <a:pt x="85" y="86"/>
                  </a:lnTo>
                  <a:lnTo>
                    <a:pt x="80" y="86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0" y="84"/>
                  </a:lnTo>
                  <a:lnTo>
                    <a:pt x="54" y="82"/>
                  </a:lnTo>
                  <a:lnTo>
                    <a:pt x="50" y="81"/>
                  </a:lnTo>
                  <a:lnTo>
                    <a:pt x="46" y="79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7" y="82"/>
                  </a:lnTo>
                  <a:lnTo>
                    <a:pt x="42" y="85"/>
                  </a:lnTo>
                  <a:lnTo>
                    <a:pt x="50" y="89"/>
                  </a:lnTo>
                  <a:lnTo>
                    <a:pt x="59" y="93"/>
                  </a:lnTo>
                  <a:lnTo>
                    <a:pt x="69" y="96"/>
                  </a:lnTo>
                  <a:lnTo>
                    <a:pt x="81" y="99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3" y="104"/>
                  </a:lnTo>
                  <a:lnTo>
                    <a:pt x="118" y="105"/>
                  </a:lnTo>
                  <a:lnTo>
                    <a:pt x="123" y="107"/>
                  </a:lnTo>
                  <a:lnTo>
                    <a:pt x="130" y="110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5" y="120"/>
                  </a:lnTo>
                  <a:lnTo>
                    <a:pt x="149" y="123"/>
                  </a:lnTo>
                  <a:lnTo>
                    <a:pt x="153" y="126"/>
                  </a:lnTo>
                  <a:lnTo>
                    <a:pt x="148" y="128"/>
                  </a:lnTo>
                  <a:lnTo>
                    <a:pt x="140" y="131"/>
                  </a:lnTo>
                  <a:lnTo>
                    <a:pt x="132" y="132"/>
                  </a:lnTo>
                  <a:lnTo>
                    <a:pt x="123" y="133"/>
                  </a:lnTo>
                  <a:lnTo>
                    <a:pt x="114" y="134"/>
                  </a:lnTo>
                  <a:lnTo>
                    <a:pt x="106" y="134"/>
                  </a:lnTo>
                  <a:lnTo>
                    <a:pt x="98" y="134"/>
                  </a:lnTo>
                  <a:lnTo>
                    <a:pt x="92" y="133"/>
                  </a:lnTo>
                  <a:lnTo>
                    <a:pt x="84" y="133"/>
                  </a:lnTo>
                  <a:lnTo>
                    <a:pt x="78" y="134"/>
                  </a:lnTo>
                  <a:lnTo>
                    <a:pt x="81" y="136"/>
                  </a:lnTo>
                  <a:lnTo>
                    <a:pt x="93" y="139"/>
                  </a:lnTo>
                  <a:lnTo>
                    <a:pt x="102" y="140"/>
                  </a:lnTo>
                  <a:lnTo>
                    <a:pt x="113" y="141"/>
                  </a:lnTo>
                  <a:lnTo>
                    <a:pt x="124" y="141"/>
                  </a:lnTo>
                  <a:lnTo>
                    <a:pt x="135" y="140"/>
                  </a:lnTo>
                  <a:lnTo>
                    <a:pt x="145" y="140"/>
                  </a:lnTo>
                  <a:lnTo>
                    <a:pt x="156" y="140"/>
                  </a:lnTo>
                  <a:lnTo>
                    <a:pt x="164" y="139"/>
                  </a:lnTo>
                  <a:lnTo>
                    <a:pt x="169" y="139"/>
                  </a:lnTo>
                  <a:lnTo>
                    <a:pt x="175" y="140"/>
                  </a:lnTo>
                  <a:lnTo>
                    <a:pt x="182" y="145"/>
                  </a:lnTo>
                  <a:lnTo>
                    <a:pt x="186" y="149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6" name="Freeform 287"/>
            <p:cNvSpPr>
              <a:spLocks/>
            </p:cNvSpPr>
            <p:nvPr/>
          </p:nvSpPr>
          <p:spPr bwMode="auto">
            <a:xfrm>
              <a:off x="1108" y="437"/>
              <a:ext cx="61" cy="117"/>
            </a:xfrm>
            <a:custGeom>
              <a:avLst/>
              <a:gdLst>
                <a:gd name="T0" fmla="*/ 13 w 122"/>
                <a:gd name="T1" fmla="*/ 193 h 234"/>
                <a:gd name="T2" fmla="*/ 22 w 122"/>
                <a:gd name="T3" fmla="*/ 183 h 234"/>
                <a:gd name="T4" fmla="*/ 29 w 122"/>
                <a:gd name="T5" fmla="*/ 186 h 234"/>
                <a:gd name="T6" fmla="*/ 33 w 122"/>
                <a:gd name="T7" fmla="*/ 166 h 234"/>
                <a:gd name="T8" fmla="*/ 13 w 122"/>
                <a:gd name="T9" fmla="*/ 132 h 234"/>
                <a:gd name="T10" fmla="*/ 1 w 122"/>
                <a:gd name="T11" fmla="*/ 96 h 234"/>
                <a:gd name="T12" fmla="*/ 5 w 122"/>
                <a:gd name="T13" fmla="*/ 97 h 234"/>
                <a:gd name="T14" fmla="*/ 27 w 122"/>
                <a:gd name="T15" fmla="*/ 135 h 234"/>
                <a:gd name="T16" fmla="*/ 47 w 122"/>
                <a:gd name="T17" fmla="*/ 110 h 234"/>
                <a:gd name="T18" fmla="*/ 46 w 122"/>
                <a:gd name="T19" fmla="*/ 66 h 234"/>
                <a:gd name="T20" fmla="*/ 44 w 122"/>
                <a:gd name="T21" fmla="*/ 27 h 234"/>
                <a:gd name="T22" fmla="*/ 50 w 122"/>
                <a:gd name="T23" fmla="*/ 28 h 234"/>
                <a:gd name="T24" fmla="*/ 51 w 122"/>
                <a:gd name="T25" fmla="*/ 51 h 234"/>
                <a:gd name="T26" fmla="*/ 63 w 122"/>
                <a:gd name="T27" fmla="*/ 51 h 234"/>
                <a:gd name="T28" fmla="*/ 92 w 122"/>
                <a:gd name="T29" fmla="*/ 2 h 234"/>
                <a:gd name="T30" fmla="*/ 98 w 122"/>
                <a:gd name="T31" fmla="*/ 3 h 234"/>
                <a:gd name="T32" fmla="*/ 79 w 122"/>
                <a:gd name="T33" fmla="*/ 35 h 234"/>
                <a:gd name="T34" fmla="*/ 76 w 122"/>
                <a:gd name="T35" fmla="*/ 64 h 234"/>
                <a:gd name="T36" fmla="*/ 102 w 122"/>
                <a:gd name="T37" fmla="*/ 55 h 234"/>
                <a:gd name="T38" fmla="*/ 109 w 122"/>
                <a:gd name="T39" fmla="*/ 54 h 234"/>
                <a:gd name="T40" fmla="*/ 97 w 122"/>
                <a:gd name="T41" fmla="*/ 63 h 234"/>
                <a:gd name="T42" fmla="*/ 79 w 122"/>
                <a:gd name="T43" fmla="*/ 72 h 234"/>
                <a:gd name="T44" fmla="*/ 65 w 122"/>
                <a:gd name="T45" fmla="*/ 80 h 234"/>
                <a:gd name="T46" fmla="*/ 54 w 122"/>
                <a:gd name="T47" fmla="*/ 134 h 234"/>
                <a:gd name="T48" fmla="*/ 68 w 122"/>
                <a:gd name="T49" fmla="*/ 142 h 234"/>
                <a:gd name="T50" fmla="*/ 94 w 122"/>
                <a:gd name="T51" fmla="*/ 139 h 234"/>
                <a:gd name="T52" fmla="*/ 111 w 122"/>
                <a:gd name="T53" fmla="*/ 134 h 234"/>
                <a:gd name="T54" fmla="*/ 116 w 122"/>
                <a:gd name="T55" fmla="*/ 133 h 234"/>
                <a:gd name="T56" fmla="*/ 102 w 122"/>
                <a:gd name="T57" fmla="*/ 141 h 234"/>
                <a:gd name="T58" fmla="*/ 73 w 122"/>
                <a:gd name="T59" fmla="*/ 152 h 234"/>
                <a:gd name="T60" fmla="*/ 52 w 122"/>
                <a:gd name="T61" fmla="*/ 160 h 234"/>
                <a:gd name="T62" fmla="*/ 42 w 122"/>
                <a:gd name="T63" fmla="*/ 181 h 234"/>
                <a:gd name="T64" fmla="*/ 51 w 122"/>
                <a:gd name="T65" fmla="*/ 192 h 234"/>
                <a:gd name="T66" fmla="*/ 72 w 122"/>
                <a:gd name="T67" fmla="*/ 188 h 234"/>
                <a:gd name="T68" fmla="*/ 94 w 122"/>
                <a:gd name="T69" fmla="*/ 179 h 234"/>
                <a:gd name="T70" fmla="*/ 111 w 122"/>
                <a:gd name="T71" fmla="*/ 171 h 234"/>
                <a:gd name="T72" fmla="*/ 122 w 122"/>
                <a:gd name="T73" fmla="*/ 165 h 234"/>
                <a:gd name="T74" fmla="*/ 114 w 122"/>
                <a:gd name="T75" fmla="*/ 177 h 234"/>
                <a:gd name="T76" fmla="*/ 98 w 122"/>
                <a:gd name="T77" fmla="*/ 194 h 234"/>
                <a:gd name="T78" fmla="*/ 81 w 122"/>
                <a:gd name="T79" fmla="*/ 209 h 234"/>
                <a:gd name="T80" fmla="*/ 75 w 122"/>
                <a:gd name="T81" fmla="*/ 205 h 234"/>
                <a:gd name="T82" fmla="*/ 63 w 122"/>
                <a:gd name="T83" fmla="*/ 194 h 234"/>
                <a:gd name="T84" fmla="*/ 33 w 122"/>
                <a:gd name="T85" fmla="*/ 197 h 234"/>
                <a:gd name="T86" fmla="*/ 26 w 122"/>
                <a:gd name="T87" fmla="*/ 211 h 234"/>
                <a:gd name="T88" fmla="*/ 13 w 122"/>
                <a:gd name="T89" fmla="*/ 227 h 234"/>
                <a:gd name="T90" fmla="*/ 9 w 122"/>
                <a:gd name="T91" fmla="*/ 226 h 234"/>
                <a:gd name="T92" fmla="*/ 18 w 122"/>
                <a:gd name="T93" fmla="*/ 207 h 234"/>
                <a:gd name="T94" fmla="*/ 6 w 122"/>
                <a:gd name="T95" fmla="*/ 200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234"/>
                <a:gd name="T146" fmla="*/ 122 w 122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234">
                  <a:moveTo>
                    <a:pt x="0" y="202"/>
                  </a:moveTo>
                  <a:lnTo>
                    <a:pt x="8" y="197"/>
                  </a:lnTo>
                  <a:lnTo>
                    <a:pt x="13" y="193"/>
                  </a:lnTo>
                  <a:lnTo>
                    <a:pt x="17" y="186"/>
                  </a:lnTo>
                  <a:lnTo>
                    <a:pt x="20" y="181"/>
                  </a:lnTo>
                  <a:lnTo>
                    <a:pt x="22" y="183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9" y="186"/>
                  </a:lnTo>
                  <a:lnTo>
                    <a:pt x="30" y="183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1" y="161"/>
                  </a:lnTo>
                  <a:lnTo>
                    <a:pt x="24" y="150"/>
                  </a:lnTo>
                  <a:lnTo>
                    <a:pt x="13" y="132"/>
                  </a:lnTo>
                  <a:lnTo>
                    <a:pt x="4" y="113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9" y="108"/>
                  </a:lnTo>
                  <a:lnTo>
                    <a:pt x="17" y="122"/>
                  </a:lnTo>
                  <a:lnTo>
                    <a:pt x="27" y="135"/>
                  </a:lnTo>
                  <a:lnTo>
                    <a:pt x="37" y="142"/>
                  </a:lnTo>
                  <a:lnTo>
                    <a:pt x="42" y="129"/>
                  </a:lnTo>
                  <a:lnTo>
                    <a:pt x="47" y="110"/>
                  </a:lnTo>
                  <a:lnTo>
                    <a:pt x="50" y="91"/>
                  </a:lnTo>
                  <a:lnTo>
                    <a:pt x="48" y="78"/>
                  </a:lnTo>
                  <a:lnTo>
                    <a:pt x="46" y="66"/>
                  </a:lnTo>
                  <a:lnTo>
                    <a:pt x="43" y="51"/>
                  </a:lnTo>
                  <a:lnTo>
                    <a:pt x="43" y="37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51" y="51"/>
                  </a:lnTo>
                  <a:lnTo>
                    <a:pt x="54" y="61"/>
                  </a:lnTo>
                  <a:lnTo>
                    <a:pt x="56" y="66"/>
                  </a:lnTo>
                  <a:lnTo>
                    <a:pt x="63" y="51"/>
                  </a:lnTo>
                  <a:lnTo>
                    <a:pt x="71" y="31"/>
                  </a:lnTo>
                  <a:lnTo>
                    <a:pt x="80" y="14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3" y="7"/>
                  </a:lnTo>
                  <a:lnTo>
                    <a:pt x="86" y="17"/>
                  </a:lnTo>
                  <a:lnTo>
                    <a:pt x="79" y="35"/>
                  </a:lnTo>
                  <a:lnTo>
                    <a:pt x="72" y="53"/>
                  </a:lnTo>
                  <a:lnTo>
                    <a:pt x="68" y="65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96" y="58"/>
                  </a:lnTo>
                  <a:lnTo>
                    <a:pt x="102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5" y="57"/>
                  </a:lnTo>
                  <a:lnTo>
                    <a:pt x="101" y="59"/>
                  </a:lnTo>
                  <a:lnTo>
                    <a:pt x="97" y="63"/>
                  </a:lnTo>
                  <a:lnTo>
                    <a:pt x="92" y="66"/>
                  </a:lnTo>
                  <a:lnTo>
                    <a:pt x="85" y="69"/>
                  </a:lnTo>
                  <a:lnTo>
                    <a:pt x="79" y="72"/>
                  </a:lnTo>
                  <a:lnTo>
                    <a:pt x="73" y="76"/>
                  </a:lnTo>
                  <a:lnTo>
                    <a:pt x="69" y="78"/>
                  </a:lnTo>
                  <a:lnTo>
                    <a:pt x="65" y="80"/>
                  </a:lnTo>
                  <a:lnTo>
                    <a:pt x="63" y="97"/>
                  </a:lnTo>
                  <a:lnTo>
                    <a:pt x="58" y="116"/>
                  </a:lnTo>
                  <a:lnTo>
                    <a:pt x="54" y="134"/>
                  </a:lnTo>
                  <a:lnTo>
                    <a:pt x="50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7" y="141"/>
                  </a:lnTo>
                  <a:lnTo>
                    <a:pt x="86" y="140"/>
                  </a:lnTo>
                  <a:lnTo>
                    <a:pt x="94" y="139"/>
                  </a:lnTo>
                  <a:lnTo>
                    <a:pt x="102" y="137"/>
                  </a:lnTo>
                  <a:lnTo>
                    <a:pt x="107" y="136"/>
                  </a:lnTo>
                  <a:lnTo>
                    <a:pt x="111" y="134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6" y="133"/>
                  </a:lnTo>
                  <a:lnTo>
                    <a:pt x="113" y="136"/>
                  </a:lnTo>
                  <a:lnTo>
                    <a:pt x="109" y="138"/>
                  </a:lnTo>
                  <a:lnTo>
                    <a:pt x="102" y="141"/>
                  </a:lnTo>
                  <a:lnTo>
                    <a:pt x="93" y="146"/>
                  </a:lnTo>
                  <a:lnTo>
                    <a:pt x="84" y="149"/>
                  </a:lnTo>
                  <a:lnTo>
                    <a:pt x="73" y="152"/>
                  </a:lnTo>
                  <a:lnTo>
                    <a:pt x="64" y="155"/>
                  </a:lnTo>
                  <a:lnTo>
                    <a:pt x="58" y="158"/>
                  </a:lnTo>
                  <a:lnTo>
                    <a:pt x="52" y="160"/>
                  </a:lnTo>
                  <a:lnTo>
                    <a:pt x="47" y="164"/>
                  </a:lnTo>
                  <a:lnTo>
                    <a:pt x="43" y="172"/>
                  </a:lnTo>
                  <a:lnTo>
                    <a:pt x="42" y="181"/>
                  </a:lnTo>
                  <a:lnTo>
                    <a:pt x="41" y="188"/>
                  </a:lnTo>
                  <a:lnTo>
                    <a:pt x="43" y="191"/>
                  </a:lnTo>
                  <a:lnTo>
                    <a:pt x="51" y="192"/>
                  </a:lnTo>
                  <a:lnTo>
                    <a:pt x="59" y="192"/>
                  </a:lnTo>
                  <a:lnTo>
                    <a:pt x="65" y="191"/>
                  </a:lnTo>
                  <a:lnTo>
                    <a:pt x="72" y="188"/>
                  </a:lnTo>
                  <a:lnTo>
                    <a:pt x="80" y="185"/>
                  </a:lnTo>
                  <a:lnTo>
                    <a:pt x="88" y="182"/>
                  </a:lnTo>
                  <a:lnTo>
                    <a:pt x="94" y="179"/>
                  </a:lnTo>
                  <a:lnTo>
                    <a:pt x="101" y="177"/>
                  </a:lnTo>
                  <a:lnTo>
                    <a:pt x="106" y="174"/>
                  </a:lnTo>
                  <a:lnTo>
                    <a:pt x="111" y="171"/>
                  </a:lnTo>
                  <a:lnTo>
                    <a:pt x="114" y="169"/>
                  </a:lnTo>
                  <a:lnTo>
                    <a:pt x="118" y="166"/>
                  </a:lnTo>
                  <a:lnTo>
                    <a:pt x="122" y="165"/>
                  </a:lnTo>
                  <a:lnTo>
                    <a:pt x="122" y="167"/>
                  </a:lnTo>
                  <a:lnTo>
                    <a:pt x="118" y="172"/>
                  </a:lnTo>
                  <a:lnTo>
                    <a:pt x="114" y="177"/>
                  </a:lnTo>
                  <a:lnTo>
                    <a:pt x="109" y="182"/>
                  </a:lnTo>
                  <a:lnTo>
                    <a:pt x="103" y="188"/>
                  </a:lnTo>
                  <a:lnTo>
                    <a:pt x="98" y="194"/>
                  </a:lnTo>
                  <a:lnTo>
                    <a:pt x="92" y="199"/>
                  </a:lnTo>
                  <a:lnTo>
                    <a:pt x="86" y="205"/>
                  </a:lnTo>
                  <a:lnTo>
                    <a:pt x="81" y="209"/>
                  </a:lnTo>
                  <a:lnTo>
                    <a:pt x="77" y="211"/>
                  </a:lnTo>
                  <a:lnTo>
                    <a:pt x="76" y="208"/>
                  </a:lnTo>
                  <a:lnTo>
                    <a:pt x="75" y="205"/>
                  </a:lnTo>
                  <a:lnTo>
                    <a:pt x="72" y="202"/>
                  </a:lnTo>
                  <a:lnTo>
                    <a:pt x="69" y="198"/>
                  </a:lnTo>
                  <a:lnTo>
                    <a:pt x="63" y="194"/>
                  </a:lnTo>
                  <a:lnTo>
                    <a:pt x="52" y="193"/>
                  </a:lnTo>
                  <a:lnTo>
                    <a:pt x="42" y="194"/>
                  </a:lnTo>
                  <a:lnTo>
                    <a:pt x="33" y="197"/>
                  </a:lnTo>
                  <a:lnTo>
                    <a:pt x="27" y="203"/>
                  </a:lnTo>
                  <a:lnTo>
                    <a:pt x="26" y="207"/>
                  </a:lnTo>
                  <a:lnTo>
                    <a:pt x="26" y="211"/>
                  </a:lnTo>
                  <a:lnTo>
                    <a:pt x="27" y="216"/>
                  </a:lnTo>
                  <a:lnTo>
                    <a:pt x="21" y="222"/>
                  </a:lnTo>
                  <a:lnTo>
                    <a:pt x="13" y="227"/>
                  </a:lnTo>
                  <a:lnTo>
                    <a:pt x="6" y="232"/>
                  </a:lnTo>
                  <a:lnTo>
                    <a:pt x="3" y="234"/>
                  </a:lnTo>
                  <a:lnTo>
                    <a:pt x="9" y="226"/>
                  </a:lnTo>
                  <a:lnTo>
                    <a:pt x="16" y="219"/>
                  </a:lnTo>
                  <a:lnTo>
                    <a:pt x="20" y="212"/>
                  </a:lnTo>
                  <a:lnTo>
                    <a:pt x="18" y="207"/>
                  </a:lnTo>
                  <a:lnTo>
                    <a:pt x="14" y="204"/>
                  </a:lnTo>
                  <a:lnTo>
                    <a:pt x="10" y="200"/>
                  </a:lnTo>
                  <a:lnTo>
                    <a:pt x="6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7" name="Freeform 288"/>
            <p:cNvSpPr>
              <a:spLocks/>
            </p:cNvSpPr>
            <p:nvPr/>
          </p:nvSpPr>
          <p:spPr bwMode="auto">
            <a:xfrm>
              <a:off x="1095" y="502"/>
              <a:ext cx="12" cy="15"/>
            </a:xfrm>
            <a:custGeom>
              <a:avLst/>
              <a:gdLst>
                <a:gd name="T0" fmla="*/ 22 w 22"/>
                <a:gd name="T1" fmla="*/ 28 h 31"/>
                <a:gd name="T2" fmla="*/ 17 w 22"/>
                <a:gd name="T3" fmla="*/ 27 h 31"/>
                <a:gd name="T4" fmla="*/ 12 w 22"/>
                <a:gd name="T5" fmla="*/ 27 h 31"/>
                <a:gd name="T6" fmla="*/ 8 w 22"/>
                <a:gd name="T7" fmla="*/ 29 h 31"/>
                <a:gd name="T8" fmla="*/ 4 w 22"/>
                <a:gd name="T9" fmla="*/ 31 h 31"/>
                <a:gd name="T10" fmla="*/ 2 w 22"/>
                <a:gd name="T11" fmla="*/ 23 h 31"/>
                <a:gd name="T12" fmla="*/ 1 w 22"/>
                <a:gd name="T13" fmla="*/ 17 h 31"/>
                <a:gd name="T14" fmla="*/ 0 w 22"/>
                <a:gd name="T15" fmla="*/ 10 h 31"/>
                <a:gd name="T16" fmla="*/ 0 w 22"/>
                <a:gd name="T17" fmla="*/ 4 h 31"/>
                <a:gd name="T18" fmla="*/ 1 w 22"/>
                <a:gd name="T19" fmla="*/ 1 h 31"/>
                <a:gd name="T20" fmla="*/ 2 w 22"/>
                <a:gd name="T21" fmla="*/ 0 h 31"/>
                <a:gd name="T22" fmla="*/ 4 w 22"/>
                <a:gd name="T23" fmla="*/ 3 h 31"/>
                <a:gd name="T24" fmla="*/ 4 w 22"/>
                <a:gd name="T25" fmla="*/ 5 h 31"/>
                <a:gd name="T26" fmla="*/ 6 w 22"/>
                <a:gd name="T27" fmla="*/ 10 h 31"/>
                <a:gd name="T28" fmla="*/ 10 w 22"/>
                <a:gd name="T29" fmla="*/ 17 h 31"/>
                <a:gd name="T30" fmla="*/ 15 w 22"/>
                <a:gd name="T31" fmla="*/ 23 h 31"/>
                <a:gd name="T32" fmla="*/ 22 w 22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1"/>
                <a:gd name="T53" fmla="*/ 22 w 2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1">
                  <a:moveTo>
                    <a:pt x="22" y="28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0"/>
                  </a:lnTo>
                  <a:lnTo>
                    <a:pt x="10" y="17"/>
                  </a:lnTo>
                  <a:lnTo>
                    <a:pt x="15" y="2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8" name="Freeform 289"/>
            <p:cNvSpPr>
              <a:spLocks/>
            </p:cNvSpPr>
            <p:nvPr/>
          </p:nvSpPr>
          <p:spPr bwMode="auto">
            <a:xfrm>
              <a:off x="1178" y="498"/>
              <a:ext cx="194" cy="97"/>
            </a:xfrm>
            <a:custGeom>
              <a:avLst/>
              <a:gdLst>
                <a:gd name="T0" fmla="*/ 38 w 387"/>
                <a:gd name="T1" fmla="*/ 137 h 194"/>
                <a:gd name="T2" fmla="*/ 74 w 387"/>
                <a:gd name="T3" fmla="*/ 118 h 194"/>
                <a:gd name="T4" fmla="*/ 97 w 387"/>
                <a:gd name="T5" fmla="*/ 72 h 194"/>
                <a:gd name="T6" fmla="*/ 125 w 387"/>
                <a:gd name="T7" fmla="*/ 36 h 194"/>
                <a:gd name="T8" fmla="*/ 162 w 387"/>
                <a:gd name="T9" fmla="*/ 4 h 194"/>
                <a:gd name="T10" fmla="*/ 174 w 387"/>
                <a:gd name="T11" fmla="*/ 3 h 194"/>
                <a:gd name="T12" fmla="*/ 150 w 387"/>
                <a:gd name="T13" fmla="*/ 24 h 194"/>
                <a:gd name="T14" fmla="*/ 115 w 387"/>
                <a:gd name="T15" fmla="*/ 60 h 194"/>
                <a:gd name="T16" fmla="*/ 101 w 387"/>
                <a:gd name="T17" fmla="*/ 96 h 194"/>
                <a:gd name="T18" fmla="*/ 103 w 387"/>
                <a:gd name="T19" fmla="*/ 104 h 194"/>
                <a:gd name="T20" fmla="*/ 128 w 387"/>
                <a:gd name="T21" fmla="*/ 91 h 194"/>
                <a:gd name="T22" fmla="*/ 157 w 387"/>
                <a:gd name="T23" fmla="*/ 75 h 194"/>
                <a:gd name="T24" fmla="*/ 195 w 387"/>
                <a:gd name="T25" fmla="*/ 39 h 194"/>
                <a:gd name="T26" fmla="*/ 251 w 387"/>
                <a:gd name="T27" fmla="*/ 6 h 194"/>
                <a:gd name="T28" fmla="*/ 272 w 387"/>
                <a:gd name="T29" fmla="*/ 3 h 194"/>
                <a:gd name="T30" fmla="*/ 226 w 387"/>
                <a:gd name="T31" fmla="*/ 30 h 194"/>
                <a:gd name="T32" fmla="*/ 182 w 387"/>
                <a:gd name="T33" fmla="*/ 70 h 194"/>
                <a:gd name="T34" fmla="*/ 187 w 387"/>
                <a:gd name="T35" fmla="*/ 78 h 194"/>
                <a:gd name="T36" fmla="*/ 213 w 387"/>
                <a:gd name="T37" fmla="*/ 74 h 194"/>
                <a:gd name="T38" fmla="*/ 237 w 387"/>
                <a:gd name="T39" fmla="*/ 70 h 194"/>
                <a:gd name="T40" fmla="*/ 279 w 387"/>
                <a:gd name="T41" fmla="*/ 48 h 194"/>
                <a:gd name="T42" fmla="*/ 335 w 387"/>
                <a:gd name="T43" fmla="*/ 27 h 194"/>
                <a:gd name="T44" fmla="*/ 349 w 387"/>
                <a:gd name="T45" fmla="*/ 28 h 194"/>
                <a:gd name="T46" fmla="*/ 306 w 387"/>
                <a:gd name="T47" fmla="*/ 43 h 194"/>
                <a:gd name="T48" fmla="*/ 270 w 387"/>
                <a:gd name="T49" fmla="*/ 67 h 194"/>
                <a:gd name="T50" fmla="*/ 309 w 387"/>
                <a:gd name="T51" fmla="*/ 71 h 194"/>
                <a:gd name="T52" fmla="*/ 364 w 387"/>
                <a:gd name="T53" fmla="*/ 60 h 194"/>
                <a:gd name="T54" fmla="*/ 387 w 387"/>
                <a:gd name="T55" fmla="*/ 55 h 194"/>
                <a:gd name="T56" fmla="*/ 353 w 387"/>
                <a:gd name="T57" fmla="*/ 72 h 194"/>
                <a:gd name="T58" fmla="*/ 288 w 387"/>
                <a:gd name="T59" fmla="*/ 86 h 194"/>
                <a:gd name="T60" fmla="*/ 296 w 387"/>
                <a:gd name="T61" fmla="*/ 101 h 194"/>
                <a:gd name="T62" fmla="*/ 338 w 387"/>
                <a:gd name="T63" fmla="*/ 119 h 194"/>
                <a:gd name="T64" fmla="*/ 353 w 387"/>
                <a:gd name="T65" fmla="*/ 130 h 194"/>
                <a:gd name="T66" fmla="*/ 309 w 387"/>
                <a:gd name="T67" fmla="*/ 118 h 194"/>
                <a:gd name="T68" fmla="*/ 254 w 387"/>
                <a:gd name="T69" fmla="*/ 97 h 194"/>
                <a:gd name="T70" fmla="*/ 225 w 387"/>
                <a:gd name="T71" fmla="*/ 94 h 194"/>
                <a:gd name="T72" fmla="*/ 192 w 387"/>
                <a:gd name="T73" fmla="*/ 96 h 194"/>
                <a:gd name="T74" fmla="*/ 205 w 387"/>
                <a:gd name="T75" fmla="*/ 114 h 194"/>
                <a:gd name="T76" fmla="*/ 237 w 387"/>
                <a:gd name="T77" fmla="*/ 135 h 194"/>
                <a:gd name="T78" fmla="*/ 273 w 387"/>
                <a:gd name="T79" fmla="*/ 153 h 194"/>
                <a:gd name="T80" fmla="*/ 287 w 387"/>
                <a:gd name="T81" fmla="*/ 166 h 194"/>
                <a:gd name="T82" fmla="*/ 235 w 387"/>
                <a:gd name="T83" fmla="*/ 141 h 194"/>
                <a:gd name="T84" fmla="*/ 183 w 387"/>
                <a:gd name="T85" fmla="*/ 114 h 194"/>
                <a:gd name="T86" fmla="*/ 158 w 387"/>
                <a:gd name="T87" fmla="*/ 106 h 194"/>
                <a:gd name="T88" fmla="*/ 133 w 387"/>
                <a:gd name="T89" fmla="*/ 114 h 194"/>
                <a:gd name="T90" fmla="*/ 106 w 387"/>
                <a:gd name="T91" fmla="*/ 122 h 194"/>
                <a:gd name="T92" fmla="*/ 105 w 387"/>
                <a:gd name="T93" fmla="*/ 132 h 194"/>
                <a:gd name="T94" fmla="*/ 140 w 387"/>
                <a:gd name="T95" fmla="*/ 155 h 194"/>
                <a:gd name="T96" fmla="*/ 192 w 387"/>
                <a:gd name="T97" fmla="*/ 184 h 194"/>
                <a:gd name="T98" fmla="*/ 199 w 387"/>
                <a:gd name="T99" fmla="*/ 194 h 194"/>
                <a:gd name="T100" fmla="*/ 148 w 387"/>
                <a:gd name="T101" fmla="*/ 169 h 194"/>
                <a:gd name="T102" fmla="*/ 94 w 387"/>
                <a:gd name="T103" fmla="*/ 142 h 194"/>
                <a:gd name="T104" fmla="*/ 60 w 387"/>
                <a:gd name="T105" fmla="*/ 145 h 194"/>
                <a:gd name="T106" fmla="*/ 10 w 387"/>
                <a:gd name="T107" fmla="*/ 158 h 194"/>
                <a:gd name="T108" fmla="*/ 8 w 387"/>
                <a:gd name="T109" fmla="*/ 154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7"/>
                <a:gd name="T166" fmla="*/ 0 h 194"/>
                <a:gd name="T167" fmla="*/ 387 w 387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7" h="194">
                  <a:moveTo>
                    <a:pt x="15" y="149"/>
                  </a:moveTo>
                  <a:lnTo>
                    <a:pt x="21" y="146"/>
                  </a:lnTo>
                  <a:lnTo>
                    <a:pt x="29" y="141"/>
                  </a:lnTo>
                  <a:lnTo>
                    <a:pt x="38" y="137"/>
                  </a:lnTo>
                  <a:lnTo>
                    <a:pt x="48" y="131"/>
                  </a:lnTo>
                  <a:lnTo>
                    <a:pt x="59" y="127"/>
                  </a:lnTo>
                  <a:lnTo>
                    <a:pt x="68" y="122"/>
                  </a:lnTo>
                  <a:lnTo>
                    <a:pt x="74" y="118"/>
                  </a:lnTo>
                  <a:lnTo>
                    <a:pt x="77" y="115"/>
                  </a:lnTo>
                  <a:lnTo>
                    <a:pt x="81" y="105"/>
                  </a:lnTo>
                  <a:lnTo>
                    <a:pt x="87" y="89"/>
                  </a:lnTo>
                  <a:lnTo>
                    <a:pt x="97" y="72"/>
                  </a:lnTo>
                  <a:lnTo>
                    <a:pt x="105" y="59"/>
                  </a:lnTo>
                  <a:lnTo>
                    <a:pt x="110" y="53"/>
                  </a:lnTo>
                  <a:lnTo>
                    <a:pt x="116" y="45"/>
                  </a:lnTo>
                  <a:lnTo>
                    <a:pt x="125" y="36"/>
                  </a:lnTo>
                  <a:lnTo>
                    <a:pt x="135" y="27"/>
                  </a:lnTo>
                  <a:lnTo>
                    <a:pt x="145" y="18"/>
                  </a:lnTo>
                  <a:lnTo>
                    <a:pt x="154" y="10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4" y="3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0" y="16"/>
                  </a:lnTo>
                  <a:lnTo>
                    <a:pt x="150" y="24"/>
                  </a:lnTo>
                  <a:lnTo>
                    <a:pt x="141" y="33"/>
                  </a:lnTo>
                  <a:lnTo>
                    <a:pt x="131" y="43"/>
                  </a:lnTo>
                  <a:lnTo>
                    <a:pt x="122" y="52"/>
                  </a:lnTo>
                  <a:lnTo>
                    <a:pt x="115" y="60"/>
                  </a:lnTo>
                  <a:lnTo>
                    <a:pt x="111" y="66"/>
                  </a:lnTo>
                  <a:lnTo>
                    <a:pt x="106" y="75"/>
                  </a:lnTo>
                  <a:lnTo>
                    <a:pt x="102" y="85"/>
                  </a:lnTo>
                  <a:lnTo>
                    <a:pt x="101" y="96"/>
                  </a:lnTo>
                  <a:lnTo>
                    <a:pt x="99" y="102"/>
                  </a:lnTo>
                  <a:lnTo>
                    <a:pt x="99" y="105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10" y="102"/>
                  </a:lnTo>
                  <a:lnTo>
                    <a:pt x="115" y="100"/>
                  </a:lnTo>
                  <a:lnTo>
                    <a:pt x="120" y="96"/>
                  </a:lnTo>
                  <a:lnTo>
                    <a:pt x="128" y="91"/>
                  </a:lnTo>
                  <a:lnTo>
                    <a:pt x="136" y="87"/>
                  </a:lnTo>
                  <a:lnTo>
                    <a:pt x="144" y="83"/>
                  </a:lnTo>
                  <a:lnTo>
                    <a:pt x="150" y="78"/>
                  </a:lnTo>
                  <a:lnTo>
                    <a:pt x="157" y="75"/>
                  </a:lnTo>
                  <a:lnTo>
                    <a:pt x="161" y="74"/>
                  </a:lnTo>
                  <a:lnTo>
                    <a:pt x="169" y="62"/>
                  </a:lnTo>
                  <a:lnTo>
                    <a:pt x="180" y="50"/>
                  </a:lnTo>
                  <a:lnTo>
                    <a:pt x="195" y="39"/>
                  </a:lnTo>
                  <a:lnTo>
                    <a:pt x="211" y="28"/>
                  </a:lnTo>
                  <a:lnTo>
                    <a:pt x="225" y="19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59" y="3"/>
                  </a:lnTo>
                  <a:lnTo>
                    <a:pt x="268" y="2"/>
                  </a:lnTo>
                  <a:lnTo>
                    <a:pt x="273" y="2"/>
                  </a:lnTo>
                  <a:lnTo>
                    <a:pt x="272" y="3"/>
                  </a:lnTo>
                  <a:lnTo>
                    <a:pt x="266" y="6"/>
                  </a:lnTo>
                  <a:lnTo>
                    <a:pt x="254" y="12"/>
                  </a:lnTo>
                  <a:lnTo>
                    <a:pt x="241" y="20"/>
                  </a:lnTo>
                  <a:lnTo>
                    <a:pt x="226" y="30"/>
                  </a:lnTo>
                  <a:lnTo>
                    <a:pt x="212" y="41"/>
                  </a:lnTo>
                  <a:lnTo>
                    <a:pt x="199" y="52"/>
                  </a:lnTo>
                  <a:lnTo>
                    <a:pt x="188" y="61"/>
                  </a:lnTo>
                  <a:lnTo>
                    <a:pt x="182" y="70"/>
                  </a:lnTo>
                  <a:lnTo>
                    <a:pt x="179" y="76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7" y="78"/>
                  </a:lnTo>
                  <a:lnTo>
                    <a:pt x="195" y="77"/>
                  </a:lnTo>
                  <a:lnTo>
                    <a:pt x="200" y="76"/>
                  </a:lnTo>
                  <a:lnTo>
                    <a:pt x="207" y="75"/>
                  </a:lnTo>
                  <a:lnTo>
                    <a:pt x="213" y="74"/>
                  </a:lnTo>
                  <a:lnTo>
                    <a:pt x="220" y="73"/>
                  </a:lnTo>
                  <a:lnTo>
                    <a:pt x="226" y="72"/>
                  </a:lnTo>
                  <a:lnTo>
                    <a:pt x="232" y="71"/>
                  </a:lnTo>
                  <a:lnTo>
                    <a:pt x="237" y="70"/>
                  </a:lnTo>
                  <a:lnTo>
                    <a:pt x="241" y="70"/>
                  </a:lnTo>
                  <a:lnTo>
                    <a:pt x="251" y="62"/>
                  </a:lnTo>
                  <a:lnTo>
                    <a:pt x="264" y="56"/>
                  </a:lnTo>
                  <a:lnTo>
                    <a:pt x="279" y="48"/>
                  </a:lnTo>
                  <a:lnTo>
                    <a:pt x="296" y="42"/>
                  </a:lnTo>
                  <a:lnTo>
                    <a:pt x="310" y="35"/>
                  </a:lnTo>
                  <a:lnTo>
                    <a:pt x="325" y="30"/>
                  </a:lnTo>
                  <a:lnTo>
                    <a:pt x="335" y="27"/>
                  </a:lnTo>
                  <a:lnTo>
                    <a:pt x="342" y="24"/>
                  </a:lnTo>
                  <a:lnTo>
                    <a:pt x="348" y="21"/>
                  </a:lnTo>
                  <a:lnTo>
                    <a:pt x="352" y="24"/>
                  </a:lnTo>
                  <a:lnTo>
                    <a:pt x="349" y="28"/>
                  </a:lnTo>
                  <a:lnTo>
                    <a:pt x="342" y="31"/>
                  </a:lnTo>
                  <a:lnTo>
                    <a:pt x="331" y="34"/>
                  </a:lnTo>
                  <a:lnTo>
                    <a:pt x="319" y="38"/>
                  </a:lnTo>
                  <a:lnTo>
                    <a:pt x="306" y="43"/>
                  </a:lnTo>
                  <a:lnTo>
                    <a:pt x="296" y="49"/>
                  </a:lnTo>
                  <a:lnTo>
                    <a:pt x="285" y="55"/>
                  </a:lnTo>
                  <a:lnTo>
                    <a:pt x="276" y="61"/>
                  </a:lnTo>
                  <a:lnTo>
                    <a:pt x="270" y="67"/>
                  </a:lnTo>
                  <a:lnTo>
                    <a:pt x="266" y="72"/>
                  </a:lnTo>
                  <a:lnTo>
                    <a:pt x="279" y="73"/>
                  </a:lnTo>
                  <a:lnTo>
                    <a:pt x="293" y="72"/>
                  </a:lnTo>
                  <a:lnTo>
                    <a:pt x="309" y="71"/>
                  </a:lnTo>
                  <a:lnTo>
                    <a:pt x="325" y="69"/>
                  </a:lnTo>
                  <a:lnTo>
                    <a:pt x="340" y="66"/>
                  </a:lnTo>
                  <a:lnTo>
                    <a:pt x="353" y="63"/>
                  </a:lnTo>
                  <a:lnTo>
                    <a:pt x="364" y="60"/>
                  </a:lnTo>
                  <a:lnTo>
                    <a:pt x="372" y="58"/>
                  </a:lnTo>
                  <a:lnTo>
                    <a:pt x="381" y="55"/>
                  </a:lnTo>
                  <a:lnTo>
                    <a:pt x="386" y="54"/>
                  </a:lnTo>
                  <a:lnTo>
                    <a:pt x="387" y="55"/>
                  </a:lnTo>
                  <a:lnTo>
                    <a:pt x="382" y="59"/>
                  </a:lnTo>
                  <a:lnTo>
                    <a:pt x="376" y="62"/>
                  </a:lnTo>
                  <a:lnTo>
                    <a:pt x="365" y="67"/>
                  </a:lnTo>
                  <a:lnTo>
                    <a:pt x="353" y="72"/>
                  </a:lnTo>
                  <a:lnTo>
                    <a:pt x="339" y="76"/>
                  </a:lnTo>
                  <a:lnTo>
                    <a:pt x="322" y="81"/>
                  </a:lnTo>
                  <a:lnTo>
                    <a:pt x="305" y="84"/>
                  </a:lnTo>
                  <a:lnTo>
                    <a:pt x="288" y="86"/>
                  </a:lnTo>
                  <a:lnTo>
                    <a:pt x="271" y="86"/>
                  </a:lnTo>
                  <a:lnTo>
                    <a:pt x="276" y="90"/>
                  </a:lnTo>
                  <a:lnTo>
                    <a:pt x="285" y="96"/>
                  </a:lnTo>
                  <a:lnTo>
                    <a:pt x="296" y="101"/>
                  </a:lnTo>
                  <a:lnTo>
                    <a:pt x="306" y="106"/>
                  </a:lnTo>
                  <a:lnTo>
                    <a:pt x="318" y="112"/>
                  </a:lnTo>
                  <a:lnTo>
                    <a:pt x="328" y="116"/>
                  </a:lnTo>
                  <a:lnTo>
                    <a:pt x="338" y="119"/>
                  </a:lnTo>
                  <a:lnTo>
                    <a:pt x="344" y="122"/>
                  </a:lnTo>
                  <a:lnTo>
                    <a:pt x="352" y="126"/>
                  </a:lnTo>
                  <a:lnTo>
                    <a:pt x="356" y="128"/>
                  </a:lnTo>
                  <a:lnTo>
                    <a:pt x="353" y="130"/>
                  </a:lnTo>
                  <a:lnTo>
                    <a:pt x="345" y="129"/>
                  </a:lnTo>
                  <a:lnTo>
                    <a:pt x="336" y="127"/>
                  </a:lnTo>
                  <a:lnTo>
                    <a:pt x="325" y="123"/>
                  </a:lnTo>
                  <a:lnTo>
                    <a:pt x="309" y="118"/>
                  </a:lnTo>
                  <a:lnTo>
                    <a:pt x="293" y="113"/>
                  </a:lnTo>
                  <a:lnTo>
                    <a:pt x="277" y="108"/>
                  </a:lnTo>
                  <a:lnTo>
                    <a:pt x="264" y="102"/>
                  </a:lnTo>
                  <a:lnTo>
                    <a:pt x="254" y="97"/>
                  </a:lnTo>
                  <a:lnTo>
                    <a:pt x="247" y="92"/>
                  </a:lnTo>
                  <a:lnTo>
                    <a:pt x="241" y="92"/>
                  </a:lnTo>
                  <a:lnTo>
                    <a:pt x="233" y="94"/>
                  </a:lnTo>
                  <a:lnTo>
                    <a:pt x="225" y="94"/>
                  </a:lnTo>
                  <a:lnTo>
                    <a:pt x="216" y="95"/>
                  </a:lnTo>
                  <a:lnTo>
                    <a:pt x="207" y="95"/>
                  </a:lnTo>
                  <a:lnTo>
                    <a:pt x="199" y="96"/>
                  </a:lnTo>
                  <a:lnTo>
                    <a:pt x="192" y="96"/>
                  </a:lnTo>
                  <a:lnTo>
                    <a:pt x="188" y="97"/>
                  </a:lnTo>
                  <a:lnTo>
                    <a:pt x="192" y="102"/>
                  </a:lnTo>
                  <a:lnTo>
                    <a:pt x="199" y="108"/>
                  </a:lnTo>
                  <a:lnTo>
                    <a:pt x="205" y="114"/>
                  </a:lnTo>
                  <a:lnTo>
                    <a:pt x="213" y="120"/>
                  </a:lnTo>
                  <a:lnTo>
                    <a:pt x="221" y="126"/>
                  </a:lnTo>
                  <a:lnTo>
                    <a:pt x="229" y="131"/>
                  </a:lnTo>
                  <a:lnTo>
                    <a:pt x="237" y="135"/>
                  </a:lnTo>
                  <a:lnTo>
                    <a:pt x="242" y="139"/>
                  </a:lnTo>
                  <a:lnTo>
                    <a:pt x="252" y="143"/>
                  </a:lnTo>
                  <a:lnTo>
                    <a:pt x="263" y="148"/>
                  </a:lnTo>
                  <a:lnTo>
                    <a:pt x="273" y="153"/>
                  </a:lnTo>
                  <a:lnTo>
                    <a:pt x="280" y="156"/>
                  </a:lnTo>
                  <a:lnTo>
                    <a:pt x="285" y="160"/>
                  </a:lnTo>
                  <a:lnTo>
                    <a:pt x="289" y="165"/>
                  </a:lnTo>
                  <a:lnTo>
                    <a:pt x="287" y="166"/>
                  </a:lnTo>
                  <a:lnTo>
                    <a:pt x="273" y="160"/>
                  </a:lnTo>
                  <a:lnTo>
                    <a:pt x="263" y="155"/>
                  </a:lnTo>
                  <a:lnTo>
                    <a:pt x="250" y="148"/>
                  </a:lnTo>
                  <a:lnTo>
                    <a:pt x="235" y="141"/>
                  </a:lnTo>
                  <a:lnTo>
                    <a:pt x="220" y="133"/>
                  </a:lnTo>
                  <a:lnTo>
                    <a:pt x="205" y="126"/>
                  </a:lnTo>
                  <a:lnTo>
                    <a:pt x="194" y="119"/>
                  </a:lnTo>
                  <a:lnTo>
                    <a:pt x="183" y="114"/>
                  </a:lnTo>
                  <a:lnTo>
                    <a:pt x="177" y="110"/>
                  </a:lnTo>
                  <a:lnTo>
                    <a:pt x="170" y="105"/>
                  </a:lnTo>
                  <a:lnTo>
                    <a:pt x="163" y="105"/>
                  </a:lnTo>
                  <a:lnTo>
                    <a:pt x="158" y="106"/>
                  </a:lnTo>
                  <a:lnTo>
                    <a:pt x="152" y="109"/>
                  </a:lnTo>
                  <a:lnTo>
                    <a:pt x="146" y="110"/>
                  </a:lnTo>
                  <a:lnTo>
                    <a:pt x="140" y="112"/>
                  </a:lnTo>
                  <a:lnTo>
                    <a:pt x="133" y="114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1" y="119"/>
                  </a:lnTo>
                  <a:lnTo>
                    <a:pt x="106" y="122"/>
                  </a:lnTo>
                  <a:lnTo>
                    <a:pt x="103" y="123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5" y="132"/>
                  </a:lnTo>
                  <a:lnTo>
                    <a:pt x="111" y="137"/>
                  </a:lnTo>
                  <a:lnTo>
                    <a:pt x="118" y="141"/>
                  </a:lnTo>
                  <a:lnTo>
                    <a:pt x="127" y="147"/>
                  </a:lnTo>
                  <a:lnTo>
                    <a:pt x="140" y="155"/>
                  </a:lnTo>
                  <a:lnTo>
                    <a:pt x="153" y="163"/>
                  </a:lnTo>
                  <a:lnTo>
                    <a:pt x="167" y="171"/>
                  </a:lnTo>
                  <a:lnTo>
                    <a:pt x="180" y="179"/>
                  </a:lnTo>
                  <a:lnTo>
                    <a:pt x="192" y="184"/>
                  </a:lnTo>
                  <a:lnTo>
                    <a:pt x="200" y="187"/>
                  </a:lnTo>
                  <a:lnTo>
                    <a:pt x="207" y="191"/>
                  </a:lnTo>
                  <a:lnTo>
                    <a:pt x="207" y="194"/>
                  </a:lnTo>
                  <a:lnTo>
                    <a:pt x="199" y="194"/>
                  </a:lnTo>
                  <a:lnTo>
                    <a:pt x="186" y="188"/>
                  </a:lnTo>
                  <a:lnTo>
                    <a:pt x="175" y="183"/>
                  </a:lnTo>
                  <a:lnTo>
                    <a:pt x="163" y="176"/>
                  </a:lnTo>
                  <a:lnTo>
                    <a:pt x="148" y="169"/>
                  </a:lnTo>
                  <a:lnTo>
                    <a:pt x="132" y="160"/>
                  </a:lnTo>
                  <a:lnTo>
                    <a:pt x="118" y="153"/>
                  </a:lnTo>
                  <a:lnTo>
                    <a:pt x="103" y="146"/>
                  </a:lnTo>
                  <a:lnTo>
                    <a:pt x="94" y="142"/>
                  </a:lnTo>
                  <a:lnTo>
                    <a:pt x="87" y="140"/>
                  </a:lnTo>
                  <a:lnTo>
                    <a:pt x="82" y="140"/>
                  </a:lnTo>
                  <a:lnTo>
                    <a:pt x="73" y="142"/>
                  </a:lnTo>
                  <a:lnTo>
                    <a:pt x="60" y="145"/>
                  </a:lnTo>
                  <a:lnTo>
                    <a:pt x="47" y="149"/>
                  </a:lnTo>
                  <a:lnTo>
                    <a:pt x="32" y="153"/>
                  </a:lnTo>
                  <a:lnTo>
                    <a:pt x="21" y="156"/>
                  </a:lnTo>
                  <a:lnTo>
                    <a:pt x="10" y="158"/>
                  </a:lnTo>
                  <a:lnTo>
                    <a:pt x="4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8" y="154"/>
                  </a:lnTo>
                  <a:lnTo>
                    <a:pt x="15" y="14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9" name="Freeform 290"/>
            <p:cNvSpPr>
              <a:spLocks/>
            </p:cNvSpPr>
            <p:nvPr/>
          </p:nvSpPr>
          <p:spPr bwMode="auto">
            <a:xfrm>
              <a:off x="1139" y="595"/>
              <a:ext cx="140" cy="96"/>
            </a:xfrm>
            <a:custGeom>
              <a:avLst/>
              <a:gdLst>
                <a:gd name="T0" fmla="*/ 20 w 280"/>
                <a:gd name="T1" fmla="*/ 9 h 191"/>
                <a:gd name="T2" fmla="*/ 38 w 280"/>
                <a:gd name="T3" fmla="*/ 19 h 191"/>
                <a:gd name="T4" fmla="*/ 55 w 280"/>
                <a:gd name="T5" fmla="*/ 22 h 191"/>
                <a:gd name="T6" fmla="*/ 106 w 280"/>
                <a:gd name="T7" fmla="*/ 15 h 191"/>
                <a:gd name="T8" fmla="*/ 164 w 280"/>
                <a:gd name="T9" fmla="*/ 12 h 191"/>
                <a:gd name="T10" fmla="*/ 195 w 280"/>
                <a:gd name="T11" fmla="*/ 19 h 191"/>
                <a:gd name="T12" fmla="*/ 176 w 280"/>
                <a:gd name="T13" fmla="*/ 20 h 191"/>
                <a:gd name="T14" fmla="*/ 136 w 280"/>
                <a:gd name="T15" fmla="*/ 21 h 191"/>
                <a:gd name="T16" fmla="*/ 88 w 280"/>
                <a:gd name="T17" fmla="*/ 27 h 191"/>
                <a:gd name="T18" fmla="*/ 76 w 280"/>
                <a:gd name="T19" fmla="*/ 35 h 191"/>
                <a:gd name="T20" fmla="*/ 100 w 280"/>
                <a:gd name="T21" fmla="*/ 44 h 191"/>
                <a:gd name="T22" fmla="*/ 119 w 280"/>
                <a:gd name="T23" fmla="*/ 50 h 191"/>
                <a:gd name="T24" fmla="*/ 156 w 280"/>
                <a:gd name="T25" fmla="*/ 50 h 191"/>
                <a:gd name="T26" fmla="*/ 216 w 280"/>
                <a:gd name="T27" fmla="*/ 56 h 191"/>
                <a:gd name="T28" fmla="*/ 256 w 280"/>
                <a:gd name="T29" fmla="*/ 68 h 191"/>
                <a:gd name="T30" fmla="*/ 258 w 280"/>
                <a:gd name="T31" fmla="*/ 75 h 191"/>
                <a:gd name="T32" fmla="*/ 227 w 280"/>
                <a:gd name="T33" fmla="*/ 66 h 191"/>
                <a:gd name="T34" fmla="*/ 178 w 280"/>
                <a:gd name="T35" fmla="*/ 61 h 191"/>
                <a:gd name="T36" fmla="*/ 142 w 280"/>
                <a:gd name="T37" fmla="*/ 63 h 191"/>
                <a:gd name="T38" fmla="*/ 174 w 280"/>
                <a:gd name="T39" fmla="*/ 82 h 191"/>
                <a:gd name="T40" fmla="*/ 202 w 280"/>
                <a:gd name="T41" fmla="*/ 87 h 191"/>
                <a:gd name="T42" fmla="*/ 248 w 280"/>
                <a:gd name="T43" fmla="*/ 97 h 191"/>
                <a:gd name="T44" fmla="*/ 280 w 280"/>
                <a:gd name="T45" fmla="*/ 127 h 191"/>
                <a:gd name="T46" fmla="*/ 253 w 280"/>
                <a:gd name="T47" fmla="*/ 111 h 191"/>
                <a:gd name="T48" fmla="*/ 219 w 280"/>
                <a:gd name="T49" fmla="*/ 100 h 191"/>
                <a:gd name="T50" fmla="*/ 210 w 280"/>
                <a:gd name="T51" fmla="*/ 109 h 191"/>
                <a:gd name="T52" fmla="*/ 245 w 280"/>
                <a:gd name="T53" fmla="*/ 140 h 191"/>
                <a:gd name="T54" fmla="*/ 267 w 280"/>
                <a:gd name="T55" fmla="*/ 160 h 191"/>
                <a:gd name="T56" fmla="*/ 275 w 280"/>
                <a:gd name="T57" fmla="*/ 175 h 191"/>
                <a:gd name="T58" fmla="*/ 273 w 280"/>
                <a:gd name="T59" fmla="*/ 183 h 191"/>
                <a:gd name="T60" fmla="*/ 233 w 280"/>
                <a:gd name="T61" fmla="*/ 142 h 191"/>
                <a:gd name="T62" fmla="*/ 195 w 280"/>
                <a:gd name="T63" fmla="*/ 108 h 191"/>
                <a:gd name="T64" fmla="*/ 181 w 280"/>
                <a:gd name="T65" fmla="*/ 106 h 191"/>
                <a:gd name="T66" fmla="*/ 186 w 280"/>
                <a:gd name="T67" fmla="*/ 126 h 191"/>
                <a:gd name="T68" fmla="*/ 207 w 280"/>
                <a:gd name="T69" fmla="*/ 170 h 191"/>
                <a:gd name="T70" fmla="*/ 202 w 280"/>
                <a:gd name="T71" fmla="*/ 172 h 191"/>
                <a:gd name="T72" fmla="*/ 177 w 280"/>
                <a:gd name="T73" fmla="*/ 133 h 191"/>
                <a:gd name="T74" fmla="*/ 160 w 280"/>
                <a:gd name="T75" fmla="*/ 89 h 191"/>
                <a:gd name="T76" fmla="*/ 139 w 280"/>
                <a:gd name="T77" fmla="*/ 78 h 191"/>
                <a:gd name="T78" fmla="*/ 123 w 280"/>
                <a:gd name="T79" fmla="*/ 71 h 191"/>
                <a:gd name="T80" fmla="*/ 115 w 280"/>
                <a:gd name="T81" fmla="*/ 66 h 191"/>
                <a:gd name="T82" fmla="*/ 113 w 280"/>
                <a:gd name="T83" fmla="*/ 87 h 191"/>
                <a:gd name="T84" fmla="*/ 140 w 280"/>
                <a:gd name="T85" fmla="*/ 146 h 191"/>
                <a:gd name="T86" fmla="*/ 142 w 280"/>
                <a:gd name="T87" fmla="*/ 156 h 191"/>
                <a:gd name="T88" fmla="*/ 125 w 280"/>
                <a:gd name="T89" fmla="*/ 140 h 191"/>
                <a:gd name="T90" fmla="*/ 105 w 280"/>
                <a:gd name="T91" fmla="*/ 104 h 191"/>
                <a:gd name="T92" fmla="*/ 101 w 280"/>
                <a:gd name="T93" fmla="*/ 60 h 191"/>
                <a:gd name="T94" fmla="*/ 85 w 280"/>
                <a:gd name="T95" fmla="*/ 50 h 191"/>
                <a:gd name="T96" fmla="*/ 67 w 280"/>
                <a:gd name="T97" fmla="*/ 44 h 191"/>
                <a:gd name="T98" fmla="*/ 55 w 280"/>
                <a:gd name="T99" fmla="*/ 49 h 191"/>
                <a:gd name="T100" fmla="*/ 62 w 280"/>
                <a:gd name="T101" fmla="*/ 87 h 191"/>
                <a:gd name="T102" fmla="*/ 72 w 280"/>
                <a:gd name="T103" fmla="*/ 129 h 191"/>
                <a:gd name="T104" fmla="*/ 72 w 280"/>
                <a:gd name="T105" fmla="*/ 140 h 191"/>
                <a:gd name="T106" fmla="*/ 58 w 280"/>
                <a:gd name="T107" fmla="*/ 106 h 191"/>
                <a:gd name="T108" fmla="*/ 42 w 280"/>
                <a:gd name="T109" fmla="*/ 37 h 191"/>
                <a:gd name="T110" fmla="*/ 20 w 280"/>
                <a:gd name="T111" fmla="*/ 19 h 191"/>
                <a:gd name="T112" fmla="*/ 5 w 280"/>
                <a:gd name="T113" fmla="*/ 7 h 191"/>
                <a:gd name="T114" fmla="*/ 0 w 280"/>
                <a:gd name="T115" fmla="*/ 1 h 191"/>
                <a:gd name="T116" fmla="*/ 9 w 280"/>
                <a:gd name="T117" fmla="*/ 3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191"/>
                <a:gd name="T179" fmla="*/ 280 w 280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191">
                  <a:moveTo>
                    <a:pt x="9" y="3"/>
                  </a:moveTo>
                  <a:lnTo>
                    <a:pt x="15" y="6"/>
                  </a:lnTo>
                  <a:lnTo>
                    <a:pt x="20" y="9"/>
                  </a:lnTo>
                  <a:lnTo>
                    <a:pt x="26" y="13"/>
                  </a:lnTo>
                  <a:lnTo>
                    <a:pt x="32" y="1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50" y="22"/>
                  </a:lnTo>
                  <a:lnTo>
                    <a:pt x="55" y="22"/>
                  </a:lnTo>
                  <a:lnTo>
                    <a:pt x="70" y="19"/>
                  </a:lnTo>
                  <a:lnTo>
                    <a:pt x="87" y="17"/>
                  </a:lnTo>
                  <a:lnTo>
                    <a:pt x="106" y="15"/>
                  </a:lnTo>
                  <a:lnTo>
                    <a:pt x="126" y="13"/>
                  </a:lnTo>
                  <a:lnTo>
                    <a:pt x="146" y="12"/>
                  </a:lnTo>
                  <a:lnTo>
                    <a:pt x="164" y="12"/>
                  </a:lnTo>
                  <a:lnTo>
                    <a:pt x="178" y="13"/>
                  </a:lnTo>
                  <a:lnTo>
                    <a:pt x="187" y="15"/>
                  </a:lnTo>
                  <a:lnTo>
                    <a:pt x="195" y="19"/>
                  </a:lnTo>
                  <a:lnTo>
                    <a:pt x="195" y="20"/>
                  </a:lnTo>
                  <a:lnTo>
                    <a:pt x="189" y="21"/>
                  </a:lnTo>
                  <a:lnTo>
                    <a:pt x="176" y="20"/>
                  </a:lnTo>
                  <a:lnTo>
                    <a:pt x="166" y="20"/>
                  </a:lnTo>
                  <a:lnTo>
                    <a:pt x="153" y="20"/>
                  </a:lnTo>
                  <a:lnTo>
                    <a:pt x="136" y="21"/>
                  </a:lnTo>
                  <a:lnTo>
                    <a:pt x="119" y="22"/>
                  </a:lnTo>
                  <a:lnTo>
                    <a:pt x="102" y="24"/>
                  </a:lnTo>
                  <a:lnTo>
                    <a:pt x="88" y="27"/>
                  </a:lnTo>
                  <a:lnTo>
                    <a:pt x="76" y="29"/>
                  </a:lnTo>
                  <a:lnTo>
                    <a:pt x="70" y="32"/>
                  </a:lnTo>
                  <a:lnTo>
                    <a:pt x="76" y="35"/>
                  </a:lnTo>
                  <a:lnTo>
                    <a:pt x="83" y="38"/>
                  </a:lnTo>
                  <a:lnTo>
                    <a:pt x="91" y="41"/>
                  </a:lnTo>
                  <a:lnTo>
                    <a:pt x="100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0"/>
                  </a:lnTo>
                  <a:lnTo>
                    <a:pt x="123" y="52"/>
                  </a:lnTo>
                  <a:lnTo>
                    <a:pt x="138" y="50"/>
                  </a:lnTo>
                  <a:lnTo>
                    <a:pt x="156" y="50"/>
                  </a:lnTo>
                  <a:lnTo>
                    <a:pt x="176" y="50"/>
                  </a:lnTo>
                  <a:lnTo>
                    <a:pt x="197" y="52"/>
                  </a:lnTo>
                  <a:lnTo>
                    <a:pt x="216" y="56"/>
                  </a:lnTo>
                  <a:lnTo>
                    <a:pt x="233" y="59"/>
                  </a:lnTo>
                  <a:lnTo>
                    <a:pt x="246" y="63"/>
                  </a:lnTo>
                  <a:lnTo>
                    <a:pt x="256" y="68"/>
                  </a:lnTo>
                  <a:lnTo>
                    <a:pt x="263" y="74"/>
                  </a:lnTo>
                  <a:lnTo>
                    <a:pt x="263" y="76"/>
                  </a:lnTo>
                  <a:lnTo>
                    <a:pt x="258" y="75"/>
                  </a:lnTo>
                  <a:lnTo>
                    <a:pt x="248" y="72"/>
                  </a:lnTo>
                  <a:lnTo>
                    <a:pt x="239" y="70"/>
                  </a:lnTo>
                  <a:lnTo>
                    <a:pt x="227" y="66"/>
                  </a:lnTo>
                  <a:lnTo>
                    <a:pt x="211" y="64"/>
                  </a:lnTo>
                  <a:lnTo>
                    <a:pt x="195" y="62"/>
                  </a:lnTo>
                  <a:lnTo>
                    <a:pt x="178" y="61"/>
                  </a:lnTo>
                  <a:lnTo>
                    <a:pt x="164" y="61"/>
                  </a:lnTo>
                  <a:lnTo>
                    <a:pt x="151" y="61"/>
                  </a:lnTo>
                  <a:lnTo>
                    <a:pt x="142" y="63"/>
                  </a:lnTo>
                  <a:lnTo>
                    <a:pt x="155" y="71"/>
                  </a:lnTo>
                  <a:lnTo>
                    <a:pt x="166" y="77"/>
                  </a:lnTo>
                  <a:lnTo>
                    <a:pt x="174" y="82"/>
                  </a:lnTo>
                  <a:lnTo>
                    <a:pt x="178" y="86"/>
                  </a:lnTo>
                  <a:lnTo>
                    <a:pt x="189" y="86"/>
                  </a:lnTo>
                  <a:lnTo>
                    <a:pt x="202" y="87"/>
                  </a:lnTo>
                  <a:lnTo>
                    <a:pt x="216" y="89"/>
                  </a:lnTo>
                  <a:lnTo>
                    <a:pt x="232" y="91"/>
                  </a:lnTo>
                  <a:lnTo>
                    <a:pt x="248" y="97"/>
                  </a:lnTo>
                  <a:lnTo>
                    <a:pt x="262" y="104"/>
                  </a:lnTo>
                  <a:lnTo>
                    <a:pt x="273" y="114"/>
                  </a:lnTo>
                  <a:lnTo>
                    <a:pt x="280" y="127"/>
                  </a:lnTo>
                  <a:lnTo>
                    <a:pt x="273" y="121"/>
                  </a:lnTo>
                  <a:lnTo>
                    <a:pt x="263" y="116"/>
                  </a:lnTo>
                  <a:lnTo>
                    <a:pt x="253" y="111"/>
                  </a:lnTo>
                  <a:lnTo>
                    <a:pt x="241" y="106"/>
                  </a:lnTo>
                  <a:lnTo>
                    <a:pt x="231" y="102"/>
                  </a:lnTo>
                  <a:lnTo>
                    <a:pt x="219" y="100"/>
                  </a:lnTo>
                  <a:lnTo>
                    <a:pt x="207" y="99"/>
                  </a:lnTo>
                  <a:lnTo>
                    <a:pt x="197" y="99"/>
                  </a:lnTo>
                  <a:lnTo>
                    <a:pt x="210" y="109"/>
                  </a:lnTo>
                  <a:lnTo>
                    <a:pt x="221" y="120"/>
                  </a:lnTo>
                  <a:lnTo>
                    <a:pt x="233" y="130"/>
                  </a:lnTo>
                  <a:lnTo>
                    <a:pt x="245" y="140"/>
                  </a:lnTo>
                  <a:lnTo>
                    <a:pt x="254" y="148"/>
                  </a:lnTo>
                  <a:lnTo>
                    <a:pt x="262" y="156"/>
                  </a:lnTo>
                  <a:lnTo>
                    <a:pt x="267" y="160"/>
                  </a:lnTo>
                  <a:lnTo>
                    <a:pt x="270" y="163"/>
                  </a:lnTo>
                  <a:lnTo>
                    <a:pt x="273" y="169"/>
                  </a:lnTo>
                  <a:lnTo>
                    <a:pt x="275" y="175"/>
                  </a:lnTo>
                  <a:lnTo>
                    <a:pt x="278" y="184"/>
                  </a:lnTo>
                  <a:lnTo>
                    <a:pt x="280" y="191"/>
                  </a:lnTo>
                  <a:lnTo>
                    <a:pt x="273" y="183"/>
                  </a:lnTo>
                  <a:lnTo>
                    <a:pt x="262" y="171"/>
                  </a:lnTo>
                  <a:lnTo>
                    <a:pt x="248" y="157"/>
                  </a:lnTo>
                  <a:lnTo>
                    <a:pt x="233" y="142"/>
                  </a:lnTo>
                  <a:lnTo>
                    <a:pt x="219" y="128"/>
                  </a:lnTo>
                  <a:lnTo>
                    <a:pt x="206" y="117"/>
                  </a:lnTo>
                  <a:lnTo>
                    <a:pt x="195" y="108"/>
                  </a:lnTo>
                  <a:lnTo>
                    <a:pt x="189" y="104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11"/>
                  </a:lnTo>
                  <a:lnTo>
                    <a:pt x="182" y="116"/>
                  </a:lnTo>
                  <a:lnTo>
                    <a:pt x="186" y="126"/>
                  </a:lnTo>
                  <a:lnTo>
                    <a:pt x="193" y="143"/>
                  </a:lnTo>
                  <a:lnTo>
                    <a:pt x="202" y="159"/>
                  </a:lnTo>
                  <a:lnTo>
                    <a:pt x="207" y="170"/>
                  </a:lnTo>
                  <a:lnTo>
                    <a:pt x="208" y="174"/>
                  </a:lnTo>
                  <a:lnTo>
                    <a:pt x="206" y="174"/>
                  </a:lnTo>
                  <a:lnTo>
                    <a:pt x="202" y="172"/>
                  </a:lnTo>
                  <a:lnTo>
                    <a:pt x="197" y="167"/>
                  </a:lnTo>
                  <a:lnTo>
                    <a:pt x="189" y="154"/>
                  </a:lnTo>
                  <a:lnTo>
                    <a:pt x="177" y="133"/>
                  </a:lnTo>
                  <a:lnTo>
                    <a:pt x="168" y="111"/>
                  </a:lnTo>
                  <a:lnTo>
                    <a:pt x="168" y="94"/>
                  </a:lnTo>
                  <a:lnTo>
                    <a:pt x="160" y="89"/>
                  </a:lnTo>
                  <a:lnTo>
                    <a:pt x="153" y="85"/>
                  </a:lnTo>
                  <a:lnTo>
                    <a:pt x="146" y="82"/>
                  </a:lnTo>
                  <a:lnTo>
                    <a:pt x="139" y="78"/>
                  </a:lnTo>
                  <a:lnTo>
                    <a:pt x="132" y="75"/>
                  </a:lnTo>
                  <a:lnTo>
                    <a:pt x="127" y="73"/>
                  </a:lnTo>
                  <a:lnTo>
                    <a:pt x="123" y="71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5" y="66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3" y="87"/>
                  </a:lnTo>
                  <a:lnTo>
                    <a:pt x="118" y="106"/>
                  </a:lnTo>
                  <a:lnTo>
                    <a:pt x="127" y="129"/>
                  </a:lnTo>
                  <a:lnTo>
                    <a:pt x="140" y="146"/>
                  </a:lnTo>
                  <a:lnTo>
                    <a:pt x="147" y="154"/>
                  </a:lnTo>
                  <a:lnTo>
                    <a:pt x="147" y="157"/>
                  </a:lnTo>
                  <a:lnTo>
                    <a:pt x="142" y="156"/>
                  </a:lnTo>
                  <a:lnTo>
                    <a:pt x="135" y="151"/>
                  </a:lnTo>
                  <a:lnTo>
                    <a:pt x="131" y="147"/>
                  </a:lnTo>
                  <a:lnTo>
                    <a:pt x="125" y="140"/>
                  </a:lnTo>
                  <a:lnTo>
                    <a:pt x="118" y="129"/>
                  </a:lnTo>
                  <a:lnTo>
                    <a:pt x="110" y="117"/>
                  </a:lnTo>
                  <a:lnTo>
                    <a:pt x="105" y="104"/>
                  </a:lnTo>
                  <a:lnTo>
                    <a:pt x="101" y="90"/>
                  </a:lnTo>
                  <a:lnTo>
                    <a:pt x="100" y="75"/>
                  </a:lnTo>
                  <a:lnTo>
                    <a:pt x="101" y="60"/>
                  </a:lnTo>
                  <a:lnTo>
                    <a:pt x="96" y="57"/>
                  </a:lnTo>
                  <a:lnTo>
                    <a:pt x="91" y="54"/>
                  </a:lnTo>
                  <a:lnTo>
                    <a:pt x="85" y="50"/>
                  </a:lnTo>
                  <a:lnTo>
                    <a:pt x="79" y="48"/>
                  </a:lnTo>
                  <a:lnTo>
                    <a:pt x="72" y="46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9" y="41"/>
                  </a:lnTo>
                  <a:lnTo>
                    <a:pt x="55" y="49"/>
                  </a:lnTo>
                  <a:lnTo>
                    <a:pt x="56" y="62"/>
                  </a:lnTo>
                  <a:lnTo>
                    <a:pt x="59" y="76"/>
                  </a:lnTo>
                  <a:lnTo>
                    <a:pt x="62" y="87"/>
                  </a:lnTo>
                  <a:lnTo>
                    <a:pt x="64" y="99"/>
                  </a:lnTo>
                  <a:lnTo>
                    <a:pt x="68" y="114"/>
                  </a:lnTo>
                  <a:lnTo>
                    <a:pt x="72" y="129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2" y="140"/>
                  </a:lnTo>
                  <a:lnTo>
                    <a:pt x="67" y="134"/>
                  </a:lnTo>
                  <a:lnTo>
                    <a:pt x="62" y="125"/>
                  </a:lnTo>
                  <a:lnTo>
                    <a:pt x="58" y="106"/>
                  </a:lnTo>
                  <a:lnTo>
                    <a:pt x="51" y="79"/>
                  </a:lnTo>
                  <a:lnTo>
                    <a:pt x="46" y="54"/>
                  </a:lnTo>
                  <a:lnTo>
                    <a:pt x="42" y="37"/>
                  </a:lnTo>
                  <a:lnTo>
                    <a:pt x="34" y="31"/>
                  </a:lnTo>
                  <a:lnTo>
                    <a:pt x="26" y="24"/>
                  </a:lnTo>
                  <a:lnTo>
                    <a:pt x="20" y="19"/>
                  </a:lnTo>
                  <a:lnTo>
                    <a:pt x="13" y="15"/>
                  </a:lnTo>
                  <a:lnTo>
                    <a:pt x="9" y="10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0" name="Freeform 291"/>
            <p:cNvSpPr>
              <a:spLocks/>
            </p:cNvSpPr>
            <p:nvPr/>
          </p:nvSpPr>
          <p:spPr bwMode="auto">
            <a:xfrm>
              <a:off x="1067" y="607"/>
              <a:ext cx="96" cy="132"/>
            </a:xfrm>
            <a:custGeom>
              <a:avLst/>
              <a:gdLst>
                <a:gd name="T0" fmla="*/ 85 w 193"/>
                <a:gd name="T1" fmla="*/ 2 h 264"/>
                <a:gd name="T2" fmla="*/ 90 w 193"/>
                <a:gd name="T3" fmla="*/ 32 h 264"/>
                <a:gd name="T4" fmla="*/ 96 w 193"/>
                <a:gd name="T5" fmla="*/ 42 h 264"/>
                <a:gd name="T6" fmla="*/ 109 w 193"/>
                <a:gd name="T7" fmla="*/ 51 h 264"/>
                <a:gd name="T8" fmla="*/ 128 w 193"/>
                <a:gd name="T9" fmla="*/ 65 h 264"/>
                <a:gd name="T10" fmla="*/ 149 w 193"/>
                <a:gd name="T11" fmla="*/ 84 h 264"/>
                <a:gd name="T12" fmla="*/ 172 w 193"/>
                <a:gd name="T13" fmla="*/ 118 h 264"/>
                <a:gd name="T14" fmla="*/ 190 w 193"/>
                <a:gd name="T15" fmla="*/ 141 h 264"/>
                <a:gd name="T16" fmla="*/ 193 w 193"/>
                <a:gd name="T17" fmla="*/ 152 h 264"/>
                <a:gd name="T18" fmla="*/ 187 w 193"/>
                <a:gd name="T19" fmla="*/ 152 h 264"/>
                <a:gd name="T20" fmla="*/ 180 w 193"/>
                <a:gd name="T21" fmla="*/ 139 h 264"/>
                <a:gd name="T22" fmla="*/ 166 w 193"/>
                <a:gd name="T23" fmla="*/ 121 h 264"/>
                <a:gd name="T24" fmla="*/ 151 w 193"/>
                <a:gd name="T25" fmla="*/ 99 h 264"/>
                <a:gd name="T26" fmla="*/ 135 w 193"/>
                <a:gd name="T27" fmla="*/ 82 h 264"/>
                <a:gd name="T28" fmla="*/ 121 w 193"/>
                <a:gd name="T29" fmla="*/ 72 h 264"/>
                <a:gd name="T30" fmla="*/ 108 w 193"/>
                <a:gd name="T31" fmla="*/ 65 h 264"/>
                <a:gd name="T32" fmla="*/ 102 w 193"/>
                <a:gd name="T33" fmla="*/ 78 h 264"/>
                <a:gd name="T34" fmla="*/ 104 w 193"/>
                <a:gd name="T35" fmla="*/ 107 h 264"/>
                <a:gd name="T36" fmla="*/ 113 w 193"/>
                <a:gd name="T37" fmla="*/ 123 h 264"/>
                <a:gd name="T38" fmla="*/ 136 w 193"/>
                <a:gd name="T39" fmla="*/ 140 h 264"/>
                <a:gd name="T40" fmla="*/ 160 w 193"/>
                <a:gd name="T41" fmla="*/ 164 h 264"/>
                <a:gd name="T42" fmla="*/ 178 w 193"/>
                <a:gd name="T43" fmla="*/ 194 h 264"/>
                <a:gd name="T44" fmla="*/ 181 w 193"/>
                <a:gd name="T45" fmla="*/ 218 h 264"/>
                <a:gd name="T46" fmla="*/ 172 w 193"/>
                <a:gd name="T47" fmla="*/ 206 h 264"/>
                <a:gd name="T48" fmla="*/ 159 w 193"/>
                <a:gd name="T49" fmla="*/ 180 h 264"/>
                <a:gd name="T50" fmla="*/ 145 w 193"/>
                <a:gd name="T51" fmla="*/ 163 h 264"/>
                <a:gd name="T52" fmla="*/ 128 w 193"/>
                <a:gd name="T53" fmla="*/ 149 h 264"/>
                <a:gd name="T54" fmla="*/ 113 w 193"/>
                <a:gd name="T55" fmla="*/ 140 h 264"/>
                <a:gd name="T56" fmla="*/ 117 w 193"/>
                <a:gd name="T57" fmla="*/ 161 h 264"/>
                <a:gd name="T58" fmla="*/ 127 w 193"/>
                <a:gd name="T59" fmla="*/ 227 h 264"/>
                <a:gd name="T60" fmla="*/ 123 w 193"/>
                <a:gd name="T61" fmla="*/ 263 h 264"/>
                <a:gd name="T62" fmla="*/ 121 w 193"/>
                <a:gd name="T63" fmla="*/ 260 h 264"/>
                <a:gd name="T64" fmla="*/ 118 w 193"/>
                <a:gd name="T65" fmla="*/ 232 h 264"/>
                <a:gd name="T66" fmla="*/ 101 w 193"/>
                <a:gd name="T67" fmla="*/ 168 h 264"/>
                <a:gd name="T68" fmla="*/ 87 w 193"/>
                <a:gd name="T69" fmla="*/ 153 h 264"/>
                <a:gd name="T70" fmla="*/ 71 w 193"/>
                <a:gd name="T71" fmla="*/ 165 h 264"/>
                <a:gd name="T72" fmla="*/ 56 w 193"/>
                <a:gd name="T73" fmla="*/ 181 h 264"/>
                <a:gd name="T74" fmla="*/ 46 w 193"/>
                <a:gd name="T75" fmla="*/ 199 h 264"/>
                <a:gd name="T76" fmla="*/ 41 w 193"/>
                <a:gd name="T77" fmla="*/ 215 h 264"/>
                <a:gd name="T78" fmla="*/ 35 w 193"/>
                <a:gd name="T79" fmla="*/ 209 h 264"/>
                <a:gd name="T80" fmla="*/ 42 w 193"/>
                <a:gd name="T81" fmla="*/ 191 h 264"/>
                <a:gd name="T82" fmla="*/ 54 w 193"/>
                <a:gd name="T83" fmla="*/ 171 h 264"/>
                <a:gd name="T84" fmla="*/ 68 w 193"/>
                <a:gd name="T85" fmla="*/ 151 h 264"/>
                <a:gd name="T86" fmla="*/ 81 w 193"/>
                <a:gd name="T87" fmla="*/ 134 h 264"/>
                <a:gd name="T88" fmla="*/ 87 w 193"/>
                <a:gd name="T89" fmla="*/ 112 h 264"/>
                <a:gd name="T90" fmla="*/ 87 w 193"/>
                <a:gd name="T91" fmla="*/ 77 h 264"/>
                <a:gd name="T92" fmla="*/ 76 w 193"/>
                <a:gd name="T93" fmla="*/ 71 h 264"/>
                <a:gd name="T94" fmla="*/ 53 w 193"/>
                <a:gd name="T95" fmla="*/ 90 h 264"/>
                <a:gd name="T96" fmla="*/ 28 w 193"/>
                <a:gd name="T97" fmla="*/ 113 h 264"/>
                <a:gd name="T98" fmla="*/ 11 w 193"/>
                <a:gd name="T99" fmla="*/ 138 h 264"/>
                <a:gd name="T100" fmla="*/ 4 w 193"/>
                <a:gd name="T101" fmla="*/ 154 h 264"/>
                <a:gd name="T102" fmla="*/ 0 w 193"/>
                <a:gd name="T103" fmla="*/ 150 h 264"/>
                <a:gd name="T104" fmla="*/ 5 w 193"/>
                <a:gd name="T105" fmla="*/ 135 h 264"/>
                <a:gd name="T106" fmla="*/ 21 w 193"/>
                <a:gd name="T107" fmla="*/ 111 h 264"/>
                <a:gd name="T108" fmla="*/ 45 w 193"/>
                <a:gd name="T109" fmla="*/ 82 h 264"/>
                <a:gd name="T110" fmla="*/ 70 w 193"/>
                <a:gd name="T111" fmla="*/ 57 h 264"/>
                <a:gd name="T112" fmla="*/ 85 w 193"/>
                <a:gd name="T113" fmla="*/ 41 h 264"/>
                <a:gd name="T114" fmla="*/ 81 w 193"/>
                <a:gd name="T115" fmla="*/ 18 h 264"/>
                <a:gd name="T116" fmla="*/ 79 w 193"/>
                <a:gd name="T117" fmla="*/ 8 h 264"/>
                <a:gd name="T118" fmla="*/ 81 w 193"/>
                <a:gd name="T119" fmla="*/ 4 h 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3"/>
                <a:gd name="T181" fmla="*/ 0 h 264"/>
                <a:gd name="T182" fmla="*/ 193 w 193"/>
                <a:gd name="T183" fmla="*/ 264 h 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3" h="264">
                  <a:moveTo>
                    <a:pt x="83" y="0"/>
                  </a:moveTo>
                  <a:lnTo>
                    <a:pt x="85" y="2"/>
                  </a:lnTo>
                  <a:lnTo>
                    <a:pt x="88" y="15"/>
                  </a:lnTo>
                  <a:lnTo>
                    <a:pt x="90" y="32"/>
                  </a:lnTo>
                  <a:lnTo>
                    <a:pt x="93" y="40"/>
                  </a:lnTo>
                  <a:lnTo>
                    <a:pt x="96" y="42"/>
                  </a:lnTo>
                  <a:lnTo>
                    <a:pt x="101" y="47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8" y="65"/>
                  </a:lnTo>
                  <a:lnTo>
                    <a:pt x="139" y="75"/>
                  </a:lnTo>
                  <a:lnTo>
                    <a:pt x="149" y="84"/>
                  </a:lnTo>
                  <a:lnTo>
                    <a:pt x="157" y="96"/>
                  </a:lnTo>
                  <a:lnTo>
                    <a:pt x="172" y="118"/>
                  </a:lnTo>
                  <a:lnTo>
                    <a:pt x="182" y="132"/>
                  </a:lnTo>
                  <a:lnTo>
                    <a:pt x="190" y="141"/>
                  </a:lnTo>
                  <a:lnTo>
                    <a:pt x="193" y="148"/>
                  </a:lnTo>
                  <a:lnTo>
                    <a:pt x="193" y="152"/>
                  </a:lnTo>
                  <a:lnTo>
                    <a:pt x="191" y="154"/>
                  </a:lnTo>
                  <a:lnTo>
                    <a:pt x="187" y="152"/>
                  </a:lnTo>
                  <a:lnTo>
                    <a:pt x="183" y="146"/>
                  </a:lnTo>
                  <a:lnTo>
                    <a:pt x="180" y="139"/>
                  </a:lnTo>
                  <a:lnTo>
                    <a:pt x="174" y="131"/>
                  </a:lnTo>
                  <a:lnTo>
                    <a:pt x="166" y="121"/>
                  </a:lnTo>
                  <a:lnTo>
                    <a:pt x="159" y="110"/>
                  </a:lnTo>
                  <a:lnTo>
                    <a:pt x="151" y="99"/>
                  </a:lnTo>
                  <a:lnTo>
                    <a:pt x="143" y="90"/>
                  </a:lnTo>
                  <a:lnTo>
                    <a:pt x="135" y="82"/>
                  </a:lnTo>
                  <a:lnTo>
                    <a:pt x="130" y="78"/>
                  </a:lnTo>
                  <a:lnTo>
                    <a:pt x="121" y="72"/>
                  </a:lnTo>
                  <a:lnTo>
                    <a:pt x="114" y="68"/>
                  </a:lnTo>
                  <a:lnTo>
                    <a:pt x="108" y="65"/>
                  </a:lnTo>
                  <a:lnTo>
                    <a:pt x="102" y="64"/>
                  </a:lnTo>
                  <a:lnTo>
                    <a:pt x="102" y="78"/>
                  </a:lnTo>
                  <a:lnTo>
                    <a:pt x="102" y="93"/>
                  </a:lnTo>
                  <a:lnTo>
                    <a:pt x="104" y="107"/>
                  </a:lnTo>
                  <a:lnTo>
                    <a:pt x="105" y="118"/>
                  </a:lnTo>
                  <a:lnTo>
                    <a:pt x="113" y="123"/>
                  </a:lnTo>
                  <a:lnTo>
                    <a:pt x="125" y="131"/>
                  </a:lnTo>
                  <a:lnTo>
                    <a:pt x="136" y="140"/>
                  </a:lnTo>
                  <a:lnTo>
                    <a:pt x="149" y="151"/>
                  </a:lnTo>
                  <a:lnTo>
                    <a:pt x="160" y="164"/>
                  </a:lnTo>
                  <a:lnTo>
                    <a:pt x="170" y="178"/>
                  </a:lnTo>
                  <a:lnTo>
                    <a:pt x="178" y="194"/>
                  </a:lnTo>
                  <a:lnTo>
                    <a:pt x="181" y="211"/>
                  </a:lnTo>
                  <a:lnTo>
                    <a:pt x="181" y="218"/>
                  </a:lnTo>
                  <a:lnTo>
                    <a:pt x="177" y="216"/>
                  </a:lnTo>
                  <a:lnTo>
                    <a:pt x="172" y="206"/>
                  </a:lnTo>
                  <a:lnTo>
                    <a:pt x="164" y="190"/>
                  </a:lnTo>
                  <a:lnTo>
                    <a:pt x="159" y="180"/>
                  </a:lnTo>
                  <a:lnTo>
                    <a:pt x="152" y="171"/>
                  </a:lnTo>
                  <a:lnTo>
                    <a:pt x="145" y="163"/>
                  </a:lnTo>
                  <a:lnTo>
                    <a:pt x="138" y="155"/>
                  </a:lnTo>
                  <a:lnTo>
                    <a:pt x="128" y="149"/>
                  </a:lnTo>
                  <a:lnTo>
                    <a:pt x="121" y="145"/>
                  </a:lnTo>
                  <a:lnTo>
                    <a:pt x="113" y="140"/>
                  </a:lnTo>
                  <a:lnTo>
                    <a:pt x="106" y="138"/>
                  </a:lnTo>
                  <a:lnTo>
                    <a:pt x="117" y="161"/>
                  </a:lnTo>
                  <a:lnTo>
                    <a:pt x="125" y="193"/>
                  </a:lnTo>
                  <a:lnTo>
                    <a:pt x="127" y="227"/>
                  </a:lnTo>
                  <a:lnTo>
                    <a:pt x="126" y="256"/>
                  </a:lnTo>
                  <a:lnTo>
                    <a:pt x="123" y="263"/>
                  </a:lnTo>
                  <a:lnTo>
                    <a:pt x="122" y="264"/>
                  </a:lnTo>
                  <a:lnTo>
                    <a:pt x="121" y="260"/>
                  </a:lnTo>
                  <a:lnTo>
                    <a:pt x="121" y="251"/>
                  </a:lnTo>
                  <a:lnTo>
                    <a:pt x="118" y="232"/>
                  </a:lnTo>
                  <a:lnTo>
                    <a:pt x="110" y="199"/>
                  </a:lnTo>
                  <a:lnTo>
                    <a:pt x="101" y="168"/>
                  </a:lnTo>
                  <a:lnTo>
                    <a:pt x="93" y="150"/>
                  </a:lnTo>
                  <a:lnTo>
                    <a:pt x="87" y="153"/>
                  </a:lnTo>
                  <a:lnTo>
                    <a:pt x="79" y="159"/>
                  </a:lnTo>
                  <a:lnTo>
                    <a:pt x="71" y="165"/>
                  </a:lnTo>
                  <a:lnTo>
                    <a:pt x="64" y="173"/>
                  </a:lnTo>
                  <a:lnTo>
                    <a:pt x="56" y="181"/>
                  </a:lnTo>
                  <a:lnTo>
                    <a:pt x="51" y="190"/>
                  </a:lnTo>
                  <a:lnTo>
                    <a:pt x="46" y="199"/>
                  </a:lnTo>
                  <a:lnTo>
                    <a:pt x="43" y="208"/>
                  </a:lnTo>
                  <a:lnTo>
                    <a:pt x="41" y="215"/>
                  </a:lnTo>
                  <a:lnTo>
                    <a:pt x="38" y="215"/>
                  </a:lnTo>
                  <a:lnTo>
                    <a:pt x="35" y="209"/>
                  </a:lnTo>
                  <a:lnTo>
                    <a:pt x="38" y="198"/>
                  </a:lnTo>
                  <a:lnTo>
                    <a:pt x="42" y="191"/>
                  </a:lnTo>
                  <a:lnTo>
                    <a:pt x="47" y="182"/>
                  </a:lnTo>
                  <a:lnTo>
                    <a:pt x="54" y="171"/>
                  </a:lnTo>
                  <a:lnTo>
                    <a:pt x="62" y="161"/>
                  </a:lnTo>
                  <a:lnTo>
                    <a:pt x="68" y="151"/>
                  </a:lnTo>
                  <a:lnTo>
                    <a:pt x="75" y="141"/>
                  </a:lnTo>
                  <a:lnTo>
                    <a:pt x="81" y="134"/>
                  </a:lnTo>
                  <a:lnTo>
                    <a:pt x="85" y="129"/>
                  </a:lnTo>
                  <a:lnTo>
                    <a:pt x="87" y="112"/>
                  </a:lnTo>
                  <a:lnTo>
                    <a:pt x="88" y="93"/>
                  </a:lnTo>
                  <a:lnTo>
                    <a:pt x="87" y="77"/>
                  </a:lnTo>
                  <a:lnTo>
                    <a:pt x="87" y="66"/>
                  </a:lnTo>
                  <a:lnTo>
                    <a:pt x="76" y="71"/>
                  </a:lnTo>
                  <a:lnTo>
                    <a:pt x="64" y="80"/>
                  </a:lnTo>
                  <a:lnTo>
                    <a:pt x="53" y="90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18" y="126"/>
                  </a:lnTo>
                  <a:lnTo>
                    <a:pt x="11" y="138"/>
                  </a:lnTo>
                  <a:lnTo>
                    <a:pt x="7" y="149"/>
                  </a:lnTo>
                  <a:lnTo>
                    <a:pt x="4" y="154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2" y="124"/>
                  </a:lnTo>
                  <a:lnTo>
                    <a:pt x="21" y="111"/>
                  </a:lnTo>
                  <a:lnTo>
                    <a:pt x="33" y="96"/>
                  </a:lnTo>
                  <a:lnTo>
                    <a:pt x="45" y="82"/>
                  </a:lnTo>
                  <a:lnTo>
                    <a:pt x="58" y="68"/>
                  </a:lnTo>
                  <a:lnTo>
                    <a:pt x="70" y="57"/>
                  </a:lnTo>
                  <a:lnTo>
                    <a:pt x="80" y="50"/>
                  </a:lnTo>
                  <a:lnTo>
                    <a:pt x="85" y="41"/>
                  </a:lnTo>
                  <a:lnTo>
                    <a:pt x="84" y="29"/>
                  </a:lnTo>
                  <a:lnTo>
                    <a:pt x="81" y="18"/>
                  </a:lnTo>
                  <a:lnTo>
                    <a:pt x="79" y="11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1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1" name="Freeform 292"/>
            <p:cNvSpPr>
              <a:spLocks/>
            </p:cNvSpPr>
            <p:nvPr/>
          </p:nvSpPr>
          <p:spPr bwMode="auto">
            <a:xfrm>
              <a:off x="1163" y="436"/>
              <a:ext cx="118" cy="136"/>
            </a:xfrm>
            <a:custGeom>
              <a:avLst/>
              <a:gdLst>
                <a:gd name="T0" fmla="*/ 8 w 234"/>
                <a:gd name="T1" fmla="*/ 260 h 273"/>
                <a:gd name="T2" fmla="*/ 27 w 234"/>
                <a:gd name="T3" fmla="*/ 225 h 273"/>
                <a:gd name="T4" fmla="*/ 41 w 234"/>
                <a:gd name="T5" fmla="*/ 199 h 273"/>
                <a:gd name="T6" fmla="*/ 60 w 234"/>
                <a:gd name="T7" fmla="*/ 164 h 273"/>
                <a:gd name="T8" fmla="*/ 58 w 234"/>
                <a:gd name="T9" fmla="*/ 146 h 273"/>
                <a:gd name="T10" fmla="*/ 44 w 234"/>
                <a:gd name="T11" fmla="*/ 131 h 273"/>
                <a:gd name="T12" fmla="*/ 42 w 234"/>
                <a:gd name="T13" fmla="*/ 115 h 273"/>
                <a:gd name="T14" fmla="*/ 46 w 234"/>
                <a:gd name="T15" fmla="*/ 121 h 273"/>
                <a:gd name="T16" fmla="*/ 54 w 234"/>
                <a:gd name="T17" fmla="*/ 130 h 273"/>
                <a:gd name="T18" fmla="*/ 68 w 234"/>
                <a:gd name="T19" fmla="*/ 136 h 273"/>
                <a:gd name="T20" fmla="*/ 81 w 234"/>
                <a:gd name="T21" fmla="*/ 131 h 273"/>
                <a:gd name="T22" fmla="*/ 99 w 234"/>
                <a:gd name="T23" fmla="*/ 114 h 273"/>
                <a:gd name="T24" fmla="*/ 116 w 234"/>
                <a:gd name="T25" fmla="*/ 96 h 273"/>
                <a:gd name="T26" fmla="*/ 128 w 234"/>
                <a:gd name="T27" fmla="*/ 82 h 273"/>
                <a:gd name="T28" fmla="*/ 131 w 234"/>
                <a:gd name="T29" fmla="*/ 68 h 273"/>
                <a:gd name="T30" fmla="*/ 122 w 234"/>
                <a:gd name="T31" fmla="*/ 37 h 273"/>
                <a:gd name="T32" fmla="*/ 107 w 234"/>
                <a:gd name="T33" fmla="*/ 18 h 273"/>
                <a:gd name="T34" fmla="*/ 106 w 234"/>
                <a:gd name="T35" fmla="*/ 13 h 273"/>
                <a:gd name="T36" fmla="*/ 120 w 234"/>
                <a:gd name="T37" fmla="*/ 25 h 273"/>
                <a:gd name="T38" fmla="*/ 139 w 234"/>
                <a:gd name="T39" fmla="*/ 56 h 273"/>
                <a:gd name="T40" fmla="*/ 147 w 234"/>
                <a:gd name="T41" fmla="*/ 60 h 273"/>
                <a:gd name="T42" fmla="*/ 158 w 234"/>
                <a:gd name="T43" fmla="*/ 42 h 273"/>
                <a:gd name="T44" fmla="*/ 171 w 234"/>
                <a:gd name="T45" fmla="*/ 22 h 273"/>
                <a:gd name="T46" fmla="*/ 185 w 234"/>
                <a:gd name="T47" fmla="*/ 6 h 273"/>
                <a:gd name="T48" fmla="*/ 196 w 234"/>
                <a:gd name="T49" fmla="*/ 0 h 273"/>
                <a:gd name="T50" fmla="*/ 195 w 234"/>
                <a:gd name="T51" fmla="*/ 4 h 273"/>
                <a:gd name="T52" fmla="*/ 187 w 234"/>
                <a:gd name="T53" fmla="*/ 15 h 273"/>
                <a:gd name="T54" fmla="*/ 177 w 234"/>
                <a:gd name="T55" fmla="*/ 33 h 273"/>
                <a:gd name="T56" fmla="*/ 164 w 234"/>
                <a:gd name="T57" fmla="*/ 56 h 273"/>
                <a:gd name="T58" fmla="*/ 151 w 234"/>
                <a:gd name="T59" fmla="*/ 73 h 273"/>
                <a:gd name="T60" fmla="*/ 158 w 234"/>
                <a:gd name="T61" fmla="*/ 75 h 273"/>
                <a:gd name="T62" fmla="*/ 179 w 234"/>
                <a:gd name="T63" fmla="*/ 70 h 273"/>
                <a:gd name="T64" fmla="*/ 198 w 234"/>
                <a:gd name="T65" fmla="*/ 66 h 273"/>
                <a:gd name="T66" fmla="*/ 212 w 234"/>
                <a:gd name="T67" fmla="*/ 60 h 273"/>
                <a:gd name="T68" fmla="*/ 225 w 234"/>
                <a:gd name="T69" fmla="*/ 53 h 273"/>
                <a:gd name="T70" fmla="*/ 234 w 234"/>
                <a:gd name="T71" fmla="*/ 53 h 273"/>
                <a:gd name="T72" fmla="*/ 223 w 234"/>
                <a:gd name="T73" fmla="*/ 61 h 273"/>
                <a:gd name="T74" fmla="*/ 200 w 234"/>
                <a:gd name="T75" fmla="*/ 72 h 273"/>
                <a:gd name="T76" fmla="*/ 173 w 234"/>
                <a:gd name="T77" fmla="*/ 84 h 273"/>
                <a:gd name="T78" fmla="*/ 151 w 234"/>
                <a:gd name="T79" fmla="*/ 92 h 273"/>
                <a:gd name="T80" fmla="*/ 132 w 234"/>
                <a:gd name="T81" fmla="*/ 98 h 273"/>
                <a:gd name="T82" fmla="*/ 111 w 234"/>
                <a:gd name="T83" fmla="*/ 119 h 273"/>
                <a:gd name="T84" fmla="*/ 111 w 234"/>
                <a:gd name="T85" fmla="*/ 130 h 273"/>
                <a:gd name="T86" fmla="*/ 119 w 234"/>
                <a:gd name="T87" fmla="*/ 133 h 273"/>
                <a:gd name="T88" fmla="*/ 118 w 234"/>
                <a:gd name="T89" fmla="*/ 138 h 273"/>
                <a:gd name="T90" fmla="*/ 106 w 234"/>
                <a:gd name="T91" fmla="*/ 144 h 273"/>
                <a:gd name="T92" fmla="*/ 98 w 234"/>
                <a:gd name="T93" fmla="*/ 146 h 273"/>
                <a:gd name="T94" fmla="*/ 94 w 234"/>
                <a:gd name="T95" fmla="*/ 146 h 273"/>
                <a:gd name="T96" fmla="*/ 89 w 234"/>
                <a:gd name="T97" fmla="*/ 153 h 273"/>
                <a:gd name="T98" fmla="*/ 73 w 234"/>
                <a:gd name="T99" fmla="*/ 177 h 273"/>
                <a:gd name="T100" fmla="*/ 55 w 234"/>
                <a:gd name="T101" fmla="*/ 208 h 273"/>
                <a:gd name="T102" fmla="*/ 44 w 234"/>
                <a:gd name="T103" fmla="*/ 236 h 273"/>
                <a:gd name="T104" fmla="*/ 41 w 234"/>
                <a:gd name="T105" fmla="*/ 251 h 273"/>
                <a:gd name="T106" fmla="*/ 33 w 234"/>
                <a:gd name="T107" fmla="*/ 263 h 273"/>
                <a:gd name="T108" fmla="*/ 24 w 234"/>
                <a:gd name="T109" fmla="*/ 269 h 273"/>
                <a:gd name="T110" fmla="*/ 6 w 234"/>
                <a:gd name="T111" fmla="*/ 273 h 2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73"/>
                <a:gd name="T170" fmla="*/ 234 w 234"/>
                <a:gd name="T171" fmla="*/ 273 h 2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73">
                  <a:moveTo>
                    <a:pt x="0" y="273"/>
                  </a:moveTo>
                  <a:lnTo>
                    <a:pt x="8" y="260"/>
                  </a:lnTo>
                  <a:lnTo>
                    <a:pt x="18" y="243"/>
                  </a:lnTo>
                  <a:lnTo>
                    <a:pt x="27" y="225"/>
                  </a:lnTo>
                  <a:lnTo>
                    <a:pt x="34" y="212"/>
                  </a:lnTo>
                  <a:lnTo>
                    <a:pt x="41" y="199"/>
                  </a:lnTo>
                  <a:lnTo>
                    <a:pt x="50" y="181"/>
                  </a:lnTo>
                  <a:lnTo>
                    <a:pt x="60" y="164"/>
                  </a:lnTo>
                  <a:lnTo>
                    <a:pt x="65" y="154"/>
                  </a:lnTo>
                  <a:lnTo>
                    <a:pt x="58" y="146"/>
                  </a:lnTo>
                  <a:lnTo>
                    <a:pt x="50" y="139"/>
                  </a:lnTo>
                  <a:lnTo>
                    <a:pt x="44" y="131"/>
                  </a:lnTo>
                  <a:lnTo>
                    <a:pt x="42" y="122"/>
                  </a:lnTo>
                  <a:lnTo>
                    <a:pt x="42" y="115"/>
                  </a:lnTo>
                  <a:lnTo>
                    <a:pt x="43" y="116"/>
                  </a:lnTo>
                  <a:lnTo>
                    <a:pt x="46" y="121"/>
                  </a:lnTo>
                  <a:lnTo>
                    <a:pt x="48" y="126"/>
                  </a:lnTo>
                  <a:lnTo>
                    <a:pt x="54" y="130"/>
                  </a:lnTo>
                  <a:lnTo>
                    <a:pt x="61" y="133"/>
                  </a:lnTo>
                  <a:lnTo>
                    <a:pt x="68" y="136"/>
                  </a:lnTo>
                  <a:lnTo>
                    <a:pt x="73" y="138"/>
                  </a:lnTo>
                  <a:lnTo>
                    <a:pt x="81" y="131"/>
                  </a:lnTo>
                  <a:lnTo>
                    <a:pt x="90" y="123"/>
                  </a:lnTo>
                  <a:lnTo>
                    <a:pt x="99" y="114"/>
                  </a:lnTo>
                  <a:lnTo>
                    <a:pt x="109" y="104"/>
                  </a:lnTo>
                  <a:lnTo>
                    <a:pt x="116" y="96"/>
                  </a:lnTo>
                  <a:lnTo>
                    <a:pt x="123" y="88"/>
                  </a:lnTo>
                  <a:lnTo>
                    <a:pt x="128" y="82"/>
                  </a:lnTo>
                  <a:lnTo>
                    <a:pt x="131" y="78"/>
                  </a:lnTo>
                  <a:lnTo>
                    <a:pt x="131" y="68"/>
                  </a:lnTo>
                  <a:lnTo>
                    <a:pt x="127" y="53"/>
                  </a:lnTo>
                  <a:lnTo>
                    <a:pt x="122" y="37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5" y="14"/>
                  </a:lnTo>
                  <a:lnTo>
                    <a:pt x="106" y="13"/>
                  </a:lnTo>
                  <a:lnTo>
                    <a:pt x="111" y="15"/>
                  </a:lnTo>
                  <a:lnTo>
                    <a:pt x="120" y="25"/>
                  </a:lnTo>
                  <a:lnTo>
                    <a:pt x="131" y="40"/>
                  </a:lnTo>
                  <a:lnTo>
                    <a:pt x="139" y="56"/>
                  </a:lnTo>
                  <a:lnTo>
                    <a:pt x="141" y="68"/>
                  </a:lnTo>
                  <a:lnTo>
                    <a:pt x="147" y="60"/>
                  </a:lnTo>
                  <a:lnTo>
                    <a:pt x="152" y="52"/>
                  </a:lnTo>
                  <a:lnTo>
                    <a:pt x="158" y="42"/>
                  </a:lnTo>
                  <a:lnTo>
                    <a:pt x="165" y="31"/>
                  </a:lnTo>
                  <a:lnTo>
                    <a:pt x="171" y="22"/>
                  </a:lnTo>
                  <a:lnTo>
                    <a:pt x="178" y="13"/>
                  </a:lnTo>
                  <a:lnTo>
                    <a:pt x="185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198" y="1"/>
                  </a:lnTo>
                  <a:lnTo>
                    <a:pt x="195" y="4"/>
                  </a:lnTo>
                  <a:lnTo>
                    <a:pt x="191" y="10"/>
                  </a:lnTo>
                  <a:lnTo>
                    <a:pt x="187" y="15"/>
                  </a:lnTo>
                  <a:lnTo>
                    <a:pt x="183" y="23"/>
                  </a:lnTo>
                  <a:lnTo>
                    <a:pt x="177" y="33"/>
                  </a:lnTo>
                  <a:lnTo>
                    <a:pt x="170" y="45"/>
                  </a:lnTo>
                  <a:lnTo>
                    <a:pt x="164" y="56"/>
                  </a:lnTo>
                  <a:lnTo>
                    <a:pt x="157" y="66"/>
                  </a:lnTo>
                  <a:lnTo>
                    <a:pt x="151" y="73"/>
                  </a:lnTo>
                  <a:lnTo>
                    <a:pt x="147" y="78"/>
                  </a:lnTo>
                  <a:lnTo>
                    <a:pt x="158" y="75"/>
                  </a:lnTo>
                  <a:lnTo>
                    <a:pt x="169" y="72"/>
                  </a:lnTo>
                  <a:lnTo>
                    <a:pt x="179" y="70"/>
                  </a:lnTo>
                  <a:lnTo>
                    <a:pt x="190" y="68"/>
                  </a:lnTo>
                  <a:lnTo>
                    <a:pt x="198" y="66"/>
                  </a:lnTo>
                  <a:lnTo>
                    <a:pt x="206" y="62"/>
                  </a:lnTo>
                  <a:lnTo>
                    <a:pt x="212" y="60"/>
                  </a:lnTo>
                  <a:lnTo>
                    <a:pt x="217" y="57"/>
                  </a:lnTo>
                  <a:lnTo>
                    <a:pt x="225" y="53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29" y="58"/>
                  </a:lnTo>
                  <a:lnTo>
                    <a:pt x="223" y="61"/>
                  </a:lnTo>
                  <a:lnTo>
                    <a:pt x="213" y="67"/>
                  </a:lnTo>
                  <a:lnTo>
                    <a:pt x="200" y="72"/>
                  </a:lnTo>
                  <a:lnTo>
                    <a:pt x="187" y="79"/>
                  </a:lnTo>
                  <a:lnTo>
                    <a:pt x="173" y="84"/>
                  </a:lnTo>
                  <a:lnTo>
                    <a:pt x="161" y="88"/>
                  </a:lnTo>
                  <a:lnTo>
                    <a:pt x="151" y="92"/>
                  </a:lnTo>
                  <a:lnTo>
                    <a:pt x="144" y="93"/>
                  </a:lnTo>
                  <a:lnTo>
                    <a:pt x="132" y="98"/>
                  </a:lnTo>
                  <a:lnTo>
                    <a:pt x="120" y="109"/>
                  </a:lnTo>
                  <a:lnTo>
                    <a:pt x="111" y="119"/>
                  </a:lnTo>
                  <a:lnTo>
                    <a:pt x="109" y="127"/>
                  </a:lnTo>
                  <a:lnTo>
                    <a:pt x="111" y="130"/>
                  </a:lnTo>
                  <a:lnTo>
                    <a:pt x="115" y="132"/>
                  </a:lnTo>
                  <a:lnTo>
                    <a:pt x="119" y="133"/>
                  </a:lnTo>
                  <a:lnTo>
                    <a:pt x="123" y="133"/>
                  </a:lnTo>
                  <a:lnTo>
                    <a:pt x="118" y="138"/>
                  </a:lnTo>
                  <a:lnTo>
                    <a:pt x="111" y="141"/>
                  </a:lnTo>
                  <a:lnTo>
                    <a:pt x="106" y="144"/>
                  </a:lnTo>
                  <a:lnTo>
                    <a:pt x="102" y="147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4" y="146"/>
                  </a:lnTo>
                  <a:lnTo>
                    <a:pt x="89" y="153"/>
                  </a:lnTo>
                  <a:lnTo>
                    <a:pt x="81" y="164"/>
                  </a:lnTo>
                  <a:lnTo>
                    <a:pt x="73" y="177"/>
                  </a:lnTo>
                  <a:lnTo>
                    <a:pt x="64" y="192"/>
                  </a:lnTo>
                  <a:lnTo>
                    <a:pt x="55" y="208"/>
                  </a:lnTo>
                  <a:lnTo>
                    <a:pt x="48" y="223"/>
                  </a:lnTo>
                  <a:lnTo>
                    <a:pt x="44" y="236"/>
                  </a:lnTo>
                  <a:lnTo>
                    <a:pt x="43" y="245"/>
                  </a:lnTo>
                  <a:lnTo>
                    <a:pt x="41" y="251"/>
                  </a:lnTo>
                  <a:lnTo>
                    <a:pt x="37" y="257"/>
                  </a:lnTo>
                  <a:lnTo>
                    <a:pt x="33" y="263"/>
                  </a:lnTo>
                  <a:lnTo>
                    <a:pt x="29" y="267"/>
                  </a:lnTo>
                  <a:lnTo>
                    <a:pt x="24" y="269"/>
                  </a:lnTo>
                  <a:lnTo>
                    <a:pt x="14" y="271"/>
                  </a:lnTo>
                  <a:lnTo>
                    <a:pt x="6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2" name="Freeform 293"/>
            <p:cNvSpPr>
              <a:spLocks/>
            </p:cNvSpPr>
            <p:nvPr/>
          </p:nvSpPr>
          <p:spPr bwMode="auto">
            <a:xfrm>
              <a:off x="994" y="653"/>
              <a:ext cx="75" cy="106"/>
            </a:xfrm>
            <a:custGeom>
              <a:avLst/>
              <a:gdLst>
                <a:gd name="T0" fmla="*/ 98 w 150"/>
                <a:gd name="T1" fmla="*/ 14 h 212"/>
                <a:gd name="T2" fmla="*/ 82 w 150"/>
                <a:gd name="T3" fmla="*/ 38 h 212"/>
                <a:gd name="T4" fmla="*/ 70 w 150"/>
                <a:gd name="T5" fmla="*/ 45 h 212"/>
                <a:gd name="T6" fmla="*/ 47 w 150"/>
                <a:gd name="T7" fmla="*/ 52 h 212"/>
                <a:gd name="T8" fmla="*/ 22 w 150"/>
                <a:gd name="T9" fmla="*/ 62 h 212"/>
                <a:gd name="T10" fmla="*/ 5 w 150"/>
                <a:gd name="T11" fmla="*/ 73 h 212"/>
                <a:gd name="T12" fmla="*/ 0 w 150"/>
                <a:gd name="T13" fmla="*/ 81 h 212"/>
                <a:gd name="T14" fmla="*/ 1 w 150"/>
                <a:gd name="T15" fmla="*/ 83 h 212"/>
                <a:gd name="T16" fmla="*/ 12 w 150"/>
                <a:gd name="T17" fmla="*/ 78 h 212"/>
                <a:gd name="T18" fmla="*/ 29 w 150"/>
                <a:gd name="T19" fmla="*/ 70 h 212"/>
                <a:gd name="T20" fmla="*/ 50 w 150"/>
                <a:gd name="T21" fmla="*/ 61 h 212"/>
                <a:gd name="T22" fmla="*/ 68 w 150"/>
                <a:gd name="T23" fmla="*/ 54 h 212"/>
                <a:gd name="T24" fmla="*/ 70 w 150"/>
                <a:gd name="T25" fmla="*/ 63 h 212"/>
                <a:gd name="T26" fmla="*/ 64 w 150"/>
                <a:gd name="T27" fmla="*/ 90 h 212"/>
                <a:gd name="T28" fmla="*/ 55 w 150"/>
                <a:gd name="T29" fmla="*/ 104 h 212"/>
                <a:gd name="T30" fmla="*/ 39 w 150"/>
                <a:gd name="T31" fmla="*/ 118 h 212"/>
                <a:gd name="T32" fmla="*/ 21 w 150"/>
                <a:gd name="T33" fmla="*/ 134 h 212"/>
                <a:gd name="T34" fmla="*/ 8 w 150"/>
                <a:gd name="T35" fmla="*/ 146 h 212"/>
                <a:gd name="T36" fmla="*/ 4 w 150"/>
                <a:gd name="T37" fmla="*/ 155 h 212"/>
                <a:gd name="T38" fmla="*/ 8 w 150"/>
                <a:gd name="T39" fmla="*/ 157 h 212"/>
                <a:gd name="T40" fmla="*/ 15 w 150"/>
                <a:gd name="T41" fmla="*/ 149 h 212"/>
                <a:gd name="T42" fmla="*/ 29 w 150"/>
                <a:gd name="T43" fmla="*/ 139 h 212"/>
                <a:gd name="T44" fmla="*/ 44 w 150"/>
                <a:gd name="T45" fmla="*/ 127 h 212"/>
                <a:gd name="T46" fmla="*/ 57 w 150"/>
                <a:gd name="T47" fmla="*/ 117 h 212"/>
                <a:gd name="T48" fmla="*/ 64 w 150"/>
                <a:gd name="T49" fmla="*/ 132 h 212"/>
                <a:gd name="T50" fmla="*/ 69 w 150"/>
                <a:gd name="T51" fmla="*/ 188 h 212"/>
                <a:gd name="T52" fmla="*/ 74 w 150"/>
                <a:gd name="T53" fmla="*/ 211 h 212"/>
                <a:gd name="T54" fmla="*/ 76 w 150"/>
                <a:gd name="T55" fmla="*/ 210 h 212"/>
                <a:gd name="T56" fmla="*/ 77 w 150"/>
                <a:gd name="T57" fmla="*/ 185 h 212"/>
                <a:gd name="T58" fmla="*/ 74 w 150"/>
                <a:gd name="T59" fmla="*/ 124 h 212"/>
                <a:gd name="T60" fmla="*/ 78 w 150"/>
                <a:gd name="T61" fmla="*/ 103 h 212"/>
                <a:gd name="T62" fmla="*/ 82 w 150"/>
                <a:gd name="T63" fmla="*/ 106 h 212"/>
                <a:gd name="T64" fmla="*/ 86 w 150"/>
                <a:gd name="T65" fmla="*/ 115 h 212"/>
                <a:gd name="T66" fmla="*/ 98 w 150"/>
                <a:gd name="T67" fmla="*/ 129 h 212"/>
                <a:gd name="T68" fmla="*/ 115 w 150"/>
                <a:gd name="T69" fmla="*/ 145 h 212"/>
                <a:gd name="T70" fmla="*/ 129 w 150"/>
                <a:gd name="T71" fmla="*/ 157 h 212"/>
                <a:gd name="T72" fmla="*/ 139 w 150"/>
                <a:gd name="T73" fmla="*/ 159 h 212"/>
                <a:gd name="T74" fmla="*/ 133 w 150"/>
                <a:gd name="T75" fmla="*/ 151 h 212"/>
                <a:gd name="T76" fmla="*/ 122 w 150"/>
                <a:gd name="T77" fmla="*/ 140 h 212"/>
                <a:gd name="T78" fmla="*/ 111 w 150"/>
                <a:gd name="T79" fmla="*/ 128 h 212"/>
                <a:gd name="T80" fmla="*/ 98 w 150"/>
                <a:gd name="T81" fmla="*/ 114 h 212"/>
                <a:gd name="T82" fmla="*/ 90 w 150"/>
                <a:gd name="T83" fmla="*/ 102 h 212"/>
                <a:gd name="T84" fmla="*/ 86 w 150"/>
                <a:gd name="T85" fmla="*/ 88 h 212"/>
                <a:gd name="T86" fmla="*/ 89 w 150"/>
                <a:gd name="T87" fmla="*/ 63 h 212"/>
                <a:gd name="T88" fmla="*/ 93 w 150"/>
                <a:gd name="T89" fmla="*/ 54 h 212"/>
                <a:gd name="T90" fmla="*/ 98 w 150"/>
                <a:gd name="T91" fmla="*/ 56 h 212"/>
                <a:gd name="T92" fmla="*/ 107 w 150"/>
                <a:gd name="T93" fmla="*/ 63 h 212"/>
                <a:gd name="T94" fmla="*/ 120 w 150"/>
                <a:gd name="T95" fmla="*/ 73 h 212"/>
                <a:gd name="T96" fmla="*/ 135 w 150"/>
                <a:gd name="T97" fmla="*/ 83 h 212"/>
                <a:gd name="T98" fmla="*/ 145 w 150"/>
                <a:gd name="T99" fmla="*/ 91 h 212"/>
                <a:gd name="T100" fmla="*/ 150 w 150"/>
                <a:gd name="T101" fmla="*/ 94 h 212"/>
                <a:gd name="T102" fmla="*/ 140 w 150"/>
                <a:gd name="T103" fmla="*/ 82 h 212"/>
                <a:gd name="T104" fmla="*/ 125 w 150"/>
                <a:gd name="T105" fmla="*/ 68 h 212"/>
                <a:gd name="T106" fmla="*/ 111 w 150"/>
                <a:gd name="T107" fmla="*/ 53 h 212"/>
                <a:gd name="T108" fmla="*/ 106 w 150"/>
                <a:gd name="T109" fmla="*/ 43 h 212"/>
                <a:gd name="T110" fmla="*/ 105 w 150"/>
                <a:gd name="T111" fmla="*/ 21 h 212"/>
                <a:gd name="T112" fmla="*/ 114 w 150"/>
                <a:gd name="T113" fmla="*/ 3 h 212"/>
                <a:gd name="T114" fmla="*/ 108 w 150"/>
                <a:gd name="T115" fmla="*/ 1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2"/>
                <a:gd name="T176" fmla="*/ 150 w 15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2">
                  <a:moveTo>
                    <a:pt x="105" y="4"/>
                  </a:moveTo>
                  <a:lnTo>
                    <a:pt x="98" y="14"/>
                  </a:lnTo>
                  <a:lnTo>
                    <a:pt x="90" y="26"/>
                  </a:lnTo>
                  <a:lnTo>
                    <a:pt x="82" y="38"/>
                  </a:lnTo>
                  <a:lnTo>
                    <a:pt x="80" y="45"/>
                  </a:lnTo>
                  <a:lnTo>
                    <a:pt x="70" y="45"/>
                  </a:lnTo>
                  <a:lnTo>
                    <a:pt x="60" y="48"/>
                  </a:lnTo>
                  <a:lnTo>
                    <a:pt x="47" y="52"/>
                  </a:lnTo>
                  <a:lnTo>
                    <a:pt x="35" y="57"/>
                  </a:lnTo>
                  <a:lnTo>
                    <a:pt x="22" y="62"/>
                  </a:lnTo>
                  <a:lnTo>
                    <a:pt x="13" y="68"/>
                  </a:lnTo>
                  <a:lnTo>
                    <a:pt x="5" y="73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4"/>
                  </a:lnTo>
                  <a:lnTo>
                    <a:pt x="29" y="70"/>
                  </a:lnTo>
                  <a:lnTo>
                    <a:pt x="39" y="66"/>
                  </a:lnTo>
                  <a:lnTo>
                    <a:pt x="50" y="61"/>
                  </a:lnTo>
                  <a:lnTo>
                    <a:pt x="59" y="57"/>
                  </a:lnTo>
                  <a:lnTo>
                    <a:pt x="68" y="54"/>
                  </a:lnTo>
                  <a:lnTo>
                    <a:pt x="74" y="53"/>
                  </a:lnTo>
                  <a:lnTo>
                    <a:pt x="70" y="63"/>
                  </a:lnTo>
                  <a:lnTo>
                    <a:pt x="67" y="77"/>
                  </a:lnTo>
                  <a:lnTo>
                    <a:pt x="64" y="90"/>
                  </a:lnTo>
                  <a:lnTo>
                    <a:pt x="61" y="99"/>
                  </a:lnTo>
                  <a:lnTo>
                    <a:pt x="55" y="104"/>
                  </a:lnTo>
                  <a:lnTo>
                    <a:pt x="47" y="111"/>
                  </a:lnTo>
                  <a:lnTo>
                    <a:pt x="39" y="118"/>
                  </a:lnTo>
                  <a:lnTo>
                    <a:pt x="30" y="126"/>
                  </a:lnTo>
                  <a:lnTo>
                    <a:pt x="21" y="134"/>
                  </a:lnTo>
                  <a:lnTo>
                    <a:pt x="13" y="141"/>
                  </a:lnTo>
                  <a:lnTo>
                    <a:pt x="8" y="146"/>
                  </a:lnTo>
                  <a:lnTo>
                    <a:pt x="5" y="151"/>
                  </a:lnTo>
                  <a:lnTo>
                    <a:pt x="4" y="155"/>
                  </a:lnTo>
                  <a:lnTo>
                    <a:pt x="5" y="157"/>
                  </a:lnTo>
                  <a:lnTo>
                    <a:pt x="8" y="157"/>
                  </a:lnTo>
                  <a:lnTo>
                    <a:pt x="12" y="154"/>
                  </a:lnTo>
                  <a:lnTo>
                    <a:pt x="15" y="149"/>
                  </a:lnTo>
                  <a:lnTo>
                    <a:pt x="22" y="145"/>
                  </a:lnTo>
                  <a:lnTo>
                    <a:pt x="29" y="139"/>
                  </a:lnTo>
                  <a:lnTo>
                    <a:pt x="36" y="132"/>
                  </a:lnTo>
                  <a:lnTo>
                    <a:pt x="44" y="127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3" y="115"/>
                  </a:lnTo>
                  <a:lnTo>
                    <a:pt x="64" y="132"/>
                  </a:lnTo>
                  <a:lnTo>
                    <a:pt x="67" y="160"/>
                  </a:lnTo>
                  <a:lnTo>
                    <a:pt x="69" y="188"/>
                  </a:lnTo>
                  <a:lnTo>
                    <a:pt x="72" y="205"/>
                  </a:lnTo>
                  <a:lnTo>
                    <a:pt x="74" y="211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7" y="203"/>
                  </a:lnTo>
                  <a:lnTo>
                    <a:pt x="77" y="185"/>
                  </a:lnTo>
                  <a:lnTo>
                    <a:pt x="76" y="154"/>
                  </a:lnTo>
                  <a:lnTo>
                    <a:pt x="74" y="124"/>
                  </a:lnTo>
                  <a:lnTo>
                    <a:pt x="77" y="105"/>
                  </a:lnTo>
                  <a:lnTo>
                    <a:pt x="78" y="103"/>
                  </a:lnTo>
                  <a:lnTo>
                    <a:pt x="81" y="103"/>
                  </a:lnTo>
                  <a:lnTo>
                    <a:pt x="82" y="106"/>
                  </a:lnTo>
                  <a:lnTo>
                    <a:pt x="84" y="111"/>
                  </a:lnTo>
                  <a:lnTo>
                    <a:pt x="86" y="115"/>
                  </a:lnTo>
                  <a:lnTo>
                    <a:pt x="91" y="122"/>
                  </a:lnTo>
                  <a:lnTo>
                    <a:pt x="98" y="129"/>
                  </a:lnTo>
                  <a:lnTo>
                    <a:pt x="106" y="138"/>
                  </a:lnTo>
                  <a:lnTo>
                    <a:pt x="115" y="145"/>
                  </a:lnTo>
                  <a:lnTo>
                    <a:pt x="123" y="152"/>
                  </a:lnTo>
                  <a:lnTo>
                    <a:pt x="129" y="157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6"/>
                  </a:lnTo>
                  <a:lnTo>
                    <a:pt x="133" y="151"/>
                  </a:lnTo>
                  <a:lnTo>
                    <a:pt x="127" y="144"/>
                  </a:lnTo>
                  <a:lnTo>
                    <a:pt x="122" y="140"/>
                  </a:lnTo>
                  <a:lnTo>
                    <a:pt x="116" y="134"/>
                  </a:lnTo>
                  <a:lnTo>
                    <a:pt x="111" y="128"/>
                  </a:lnTo>
                  <a:lnTo>
                    <a:pt x="105" y="120"/>
                  </a:lnTo>
                  <a:lnTo>
                    <a:pt x="98" y="114"/>
                  </a:lnTo>
                  <a:lnTo>
                    <a:pt x="93" y="108"/>
                  </a:lnTo>
                  <a:lnTo>
                    <a:pt x="90" y="102"/>
                  </a:lnTo>
                  <a:lnTo>
                    <a:pt x="88" y="98"/>
                  </a:lnTo>
                  <a:lnTo>
                    <a:pt x="86" y="88"/>
                  </a:lnTo>
                  <a:lnTo>
                    <a:pt x="88" y="75"/>
                  </a:lnTo>
                  <a:lnTo>
                    <a:pt x="89" y="63"/>
                  </a:lnTo>
                  <a:lnTo>
                    <a:pt x="91" y="56"/>
                  </a:lnTo>
                  <a:lnTo>
                    <a:pt x="93" y="54"/>
                  </a:lnTo>
                  <a:lnTo>
                    <a:pt x="95" y="54"/>
                  </a:lnTo>
                  <a:lnTo>
                    <a:pt x="98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14" y="68"/>
                  </a:lnTo>
                  <a:lnTo>
                    <a:pt x="120" y="73"/>
                  </a:lnTo>
                  <a:lnTo>
                    <a:pt x="127" y="78"/>
                  </a:lnTo>
                  <a:lnTo>
                    <a:pt x="135" y="83"/>
                  </a:lnTo>
                  <a:lnTo>
                    <a:pt x="140" y="87"/>
                  </a:lnTo>
                  <a:lnTo>
                    <a:pt x="145" y="91"/>
                  </a:lnTo>
                  <a:lnTo>
                    <a:pt x="149" y="94"/>
                  </a:lnTo>
                  <a:lnTo>
                    <a:pt x="150" y="94"/>
                  </a:lnTo>
                  <a:lnTo>
                    <a:pt x="146" y="89"/>
                  </a:lnTo>
                  <a:lnTo>
                    <a:pt x="140" y="82"/>
                  </a:lnTo>
                  <a:lnTo>
                    <a:pt x="133" y="75"/>
                  </a:lnTo>
                  <a:lnTo>
                    <a:pt x="125" y="68"/>
                  </a:lnTo>
                  <a:lnTo>
                    <a:pt x="118" y="60"/>
                  </a:lnTo>
                  <a:lnTo>
                    <a:pt x="111" y="53"/>
                  </a:lnTo>
                  <a:lnTo>
                    <a:pt x="107" y="48"/>
                  </a:lnTo>
                  <a:lnTo>
                    <a:pt x="106" y="43"/>
                  </a:lnTo>
                  <a:lnTo>
                    <a:pt x="105" y="32"/>
                  </a:lnTo>
                  <a:lnTo>
                    <a:pt x="105" y="21"/>
                  </a:lnTo>
                  <a:lnTo>
                    <a:pt x="110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3" name="Freeform 294"/>
            <p:cNvSpPr>
              <a:spLocks/>
            </p:cNvSpPr>
            <p:nvPr/>
          </p:nvSpPr>
          <p:spPr bwMode="auto">
            <a:xfrm>
              <a:off x="1258" y="606"/>
              <a:ext cx="150" cy="97"/>
            </a:xfrm>
            <a:custGeom>
              <a:avLst/>
              <a:gdLst>
                <a:gd name="T0" fmla="*/ 16 w 300"/>
                <a:gd name="T1" fmla="*/ 26 h 194"/>
                <a:gd name="T2" fmla="*/ 31 w 300"/>
                <a:gd name="T3" fmla="*/ 37 h 194"/>
                <a:gd name="T4" fmla="*/ 47 w 300"/>
                <a:gd name="T5" fmla="*/ 42 h 194"/>
                <a:gd name="T6" fmla="*/ 64 w 300"/>
                <a:gd name="T7" fmla="*/ 50 h 194"/>
                <a:gd name="T8" fmla="*/ 67 w 300"/>
                <a:gd name="T9" fmla="*/ 90 h 194"/>
                <a:gd name="T10" fmla="*/ 74 w 300"/>
                <a:gd name="T11" fmla="*/ 127 h 194"/>
                <a:gd name="T12" fmla="*/ 74 w 300"/>
                <a:gd name="T13" fmla="*/ 116 h 194"/>
                <a:gd name="T14" fmla="*/ 80 w 300"/>
                <a:gd name="T15" fmla="*/ 64 h 194"/>
                <a:gd name="T16" fmla="*/ 94 w 300"/>
                <a:gd name="T17" fmla="*/ 61 h 194"/>
                <a:gd name="T18" fmla="*/ 118 w 300"/>
                <a:gd name="T19" fmla="*/ 79 h 194"/>
                <a:gd name="T20" fmla="*/ 137 w 300"/>
                <a:gd name="T21" fmla="*/ 91 h 194"/>
                <a:gd name="T22" fmla="*/ 156 w 300"/>
                <a:gd name="T23" fmla="*/ 172 h 194"/>
                <a:gd name="T24" fmla="*/ 170 w 300"/>
                <a:gd name="T25" fmla="*/ 191 h 194"/>
                <a:gd name="T26" fmla="*/ 161 w 300"/>
                <a:gd name="T27" fmla="*/ 160 h 194"/>
                <a:gd name="T28" fmla="*/ 152 w 300"/>
                <a:gd name="T29" fmla="*/ 98 h 194"/>
                <a:gd name="T30" fmla="*/ 207 w 300"/>
                <a:gd name="T31" fmla="*/ 123 h 194"/>
                <a:gd name="T32" fmla="*/ 272 w 300"/>
                <a:gd name="T33" fmla="*/ 154 h 194"/>
                <a:gd name="T34" fmla="*/ 298 w 300"/>
                <a:gd name="T35" fmla="*/ 167 h 194"/>
                <a:gd name="T36" fmla="*/ 288 w 300"/>
                <a:gd name="T37" fmla="*/ 155 h 194"/>
                <a:gd name="T38" fmla="*/ 245 w 300"/>
                <a:gd name="T39" fmla="*/ 132 h 194"/>
                <a:gd name="T40" fmla="*/ 184 w 300"/>
                <a:gd name="T41" fmla="*/ 100 h 194"/>
                <a:gd name="T42" fmla="*/ 152 w 300"/>
                <a:gd name="T43" fmla="*/ 87 h 194"/>
                <a:gd name="T44" fmla="*/ 173 w 300"/>
                <a:gd name="T45" fmla="*/ 83 h 194"/>
                <a:gd name="T46" fmla="*/ 215 w 300"/>
                <a:gd name="T47" fmla="*/ 76 h 194"/>
                <a:gd name="T48" fmla="*/ 267 w 300"/>
                <a:gd name="T49" fmla="*/ 76 h 194"/>
                <a:gd name="T50" fmla="*/ 300 w 300"/>
                <a:gd name="T51" fmla="*/ 83 h 194"/>
                <a:gd name="T52" fmla="*/ 285 w 300"/>
                <a:gd name="T53" fmla="*/ 71 h 194"/>
                <a:gd name="T54" fmla="*/ 242 w 300"/>
                <a:gd name="T55" fmla="*/ 69 h 194"/>
                <a:gd name="T56" fmla="*/ 179 w 300"/>
                <a:gd name="T57" fmla="*/ 70 h 194"/>
                <a:gd name="T58" fmla="*/ 150 w 300"/>
                <a:gd name="T59" fmla="*/ 71 h 194"/>
                <a:gd name="T60" fmla="*/ 127 w 300"/>
                <a:gd name="T61" fmla="*/ 58 h 194"/>
                <a:gd name="T62" fmla="*/ 105 w 300"/>
                <a:gd name="T63" fmla="*/ 44 h 194"/>
                <a:gd name="T64" fmla="*/ 120 w 300"/>
                <a:gd name="T65" fmla="*/ 33 h 194"/>
                <a:gd name="T66" fmla="*/ 157 w 300"/>
                <a:gd name="T67" fmla="*/ 15 h 194"/>
                <a:gd name="T68" fmla="*/ 186 w 300"/>
                <a:gd name="T69" fmla="*/ 6 h 194"/>
                <a:gd name="T70" fmla="*/ 183 w 300"/>
                <a:gd name="T71" fmla="*/ 0 h 194"/>
                <a:gd name="T72" fmla="*/ 152 w 300"/>
                <a:gd name="T73" fmla="*/ 9 h 194"/>
                <a:gd name="T74" fmla="*/ 114 w 300"/>
                <a:gd name="T75" fmla="*/ 24 h 194"/>
                <a:gd name="T76" fmla="*/ 88 w 300"/>
                <a:gd name="T77" fmla="*/ 35 h 194"/>
                <a:gd name="T78" fmla="*/ 65 w 300"/>
                <a:gd name="T79" fmla="*/ 36 h 194"/>
                <a:gd name="T80" fmla="*/ 42 w 300"/>
                <a:gd name="T81" fmla="*/ 26 h 194"/>
                <a:gd name="T82" fmla="*/ 17 w 300"/>
                <a:gd name="T83" fmla="*/ 17 h 194"/>
                <a:gd name="T84" fmla="*/ 0 w 300"/>
                <a:gd name="T85" fmla="*/ 15 h 1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194"/>
                <a:gd name="T131" fmla="*/ 300 w 300"/>
                <a:gd name="T132" fmla="*/ 194 h 1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194">
                  <a:moveTo>
                    <a:pt x="0" y="15"/>
                  </a:moveTo>
                  <a:lnTo>
                    <a:pt x="6" y="20"/>
                  </a:lnTo>
                  <a:lnTo>
                    <a:pt x="16" y="26"/>
                  </a:lnTo>
                  <a:lnTo>
                    <a:pt x="23" y="33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7" y="42"/>
                  </a:lnTo>
                  <a:lnTo>
                    <a:pt x="54" y="45"/>
                  </a:lnTo>
                  <a:lnTo>
                    <a:pt x="59" y="48"/>
                  </a:lnTo>
                  <a:lnTo>
                    <a:pt x="64" y="50"/>
                  </a:lnTo>
                  <a:lnTo>
                    <a:pt x="68" y="52"/>
                  </a:lnTo>
                  <a:lnTo>
                    <a:pt x="68" y="69"/>
                  </a:lnTo>
                  <a:lnTo>
                    <a:pt x="67" y="90"/>
                  </a:lnTo>
                  <a:lnTo>
                    <a:pt x="68" y="108"/>
                  </a:lnTo>
                  <a:lnTo>
                    <a:pt x="71" y="122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3"/>
                  </a:lnTo>
                  <a:lnTo>
                    <a:pt x="74" y="116"/>
                  </a:lnTo>
                  <a:lnTo>
                    <a:pt x="74" y="104"/>
                  </a:lnTo>
                  <a:lnTo>
                    <a:pt x="77" y="83"/>
                  </a:lnTo>
                  <a:lnTo>
                    <a:pt x="80" y="64"/>
                  </a:lnTo>
                  <a:lnTo>
                    <a:pt x="82" y="53"/>
                  </a:lnTo>
                  <a:lnTo>
                    <a:pt x="88" y="56"/>
                  </a:lnTo>
                  <a:lnTo>
                    <a:pt x="94" y="61"/>
                  </a:lnTo>
                  <a:lnTo>
                    <a:pt x="102" y="67"/>
                  </a:lnTo>
                  <a:lnTo>
                    <a:pt x="110" y="73"/>
                  </a:lnTo>
                  <a:lnTo>
                    <a:pt x="118" y="79"/>
                  </a:lnTo>
                  <a:lnTo>
                    <a:pt x="126" y="84"/>
                  </a:lnTo>
                  <a:lnTo>
                    <a:pt x="132" y="88"/>
                  </a:lnTo>
                  <a:lnTo>
                    <a:pt x="137" y="91"/>
                  </a:lnTo>
                  <a:lnTo>
                    <a:pt x="140" y="112"/>
                  </a:lnTo>
                  <a:lnTo>
                    <a:pt x="146" y="143"/>
                  </a:lnTo>
                  <a:lnTo>
                    <a:pt x="156" y="172"/>
                  </a:lnTo>
                  <a:lnTo>
                    <a:pt x="164" y="190"/>
                  </a:lnTo>
                  <a:lnTo>
                    <a:pt x="169" y="194"/>
                  </a:lnTo>
                  <a:lnTo>
                    <a:pt x="170" y="191"/>
                  </a:lnTo>
                  <a:lnTo>
                    <a:pt x="167" y="183"/>
                  </a:lnTo>
                  <a:lnTo>
                    <a:pt x="165" y="175"/>
                  </a:lnTo>
                  <a:lnTo>
                    <a:pt x="161" y="160"/>
                  </a:lnTo>
                  <a:lnTo>
                    <a:pt x="156" y="137"/>
                  </a:lnTo>
                  <a:lnTo>
                    <a:pt x="152" y="113"/>
                  </a:lnTo>
                  <a:lnTo>
                    <a:pt x="152" y="98"/>
                  </a:lnTo>
                  <a:lnTo>
                    <a:pt x="165" y="105"/>
                  </a:lnTo>
                  <a:lnTo>
                    <a:pt x="184" y="113"/>
                  </a:lnTo>
                  <a:lnTo>
                    <a:pt x="207" y="123"/>
                  </a:lnTo>
                  <a:lnTo>
                    <a:pt x="230" y="134"/>
                  </a:lnTo>
                  <a:lnTo>
                    <a:pt x="253" y="144"/>
                  </a:lnTo>
                  <a:lnTo>
                    <a:pt x="272" y="154"/>
                  </a:lnTo>
                  <a:lnTo>
                    <a:pt x="287" y="161"/>
                  </a:lnTo>
                  <a:lnTo>
                    <a:pt x="294" y="165"/>
                  </a:lnTo>
                  <a:lnTo>
                    <a:pt x="298" y="167"/>
                  </a:lnTo>
                  <a:lnTo>
                    <a:pt x="300" y="166"/>
                  </a:lnTo>
                  <a:lnTo>
                    <a:pt x="296" y="162"/>
                  </a:lnTo>
                  <a:lnTo>
                    <a:pt x="288" y="155"/>
                  </a:lnTo>
                  <a:lnTo>
                    <a:pt x="279" y="150"/>
                  </a:lnTo>
                  <a:lnTo>
                    <a:pt x="263" y="141"/>
                  </a:lnTo>
                  <a:lnTo>
                    <a:pt x="245" y="132"/>
                  </a:lnTo>
                  <a:lnTo>
                    <a:pt x="224" y="121"/>
                  </a:lnTo>
                  <a:lnTo>
                    <a:pt x="203" y="110"/>
                  </a:lnTo>
                  <a:lnTo>
                    <a:pt x="184" y="100"/>
                  </a:lnTo>
                  <a:lnTo>
                    <a:pt x="169" y="94"/>
                  </a:lnTo>
                  <a:lnTo>
                    <a:pt x="160" y="90"/>
                  </a:lnTo>
                  <a:lnTo>
                    <a:pt x="152" y="87"/>
                  </a:lnTo>
                  <a:lnTo>
                    <a:pt x="154" y="86"/>
                  </a:lnTo>
                  <a:lnTo>
                    <a:pt x="162" y="85"/>
                  </a:lnTo>
                  <a:lnTo>
                    <a:pt x="173" y="83"/>
                  </a:lnTo>
                  <a:lnTo>
                    <a:pt x="183" y="80"/>
                  </a:lnTo>
                  <a:lnTo>
                    <a:pt x="198" y="78"/>
                  </a:lnTo>
                  <a:lnTo>
                    <a:pt x="215" y="76"/>
                  </a:lnTo>
                  <a:lnTo>
                    <a:pt x="232" y="74"/>
                  </a:lnTo>
                  <a:lnTo>
                    <a:pt x="250" y="74"/>
                  </a:lnTo>
                  <a:lnTo>
                    <a:pt x="267" y="76"/>
                  </a:lnTo>
                  <a:lnTo>
                    <a:pt x="280" y="77"/>
                  </a:lnTo>
                  <a:lnTo>
                    <a:pt x="291" y="80"/>
                  </a:lnTo>
                  <a:lnTo>
                    <a:pt x="300" y="83"/>
                  </a:lnTo>
                  <a:lnTo>
                    <a:pt x="300" y="81"/>
                  </a:lnTo>
                  <a:lnTo>
                    <a:pt x="294" y="77"/>
                  </a:lnTo>
                  <a:lnTo>
                    <a:pt x="285" y="71"/>
                  </a:lnTo>
                  <a:lnTo>
                    <a:pt x="277" y="70"/>
                  </a:lnTo>
                  <a:lnTo>
                    <a:pt x="262" y="69"/>
                  </a:lnTo>
                  <a:lnTo>
                    <a:pt x="242" y="69"/>
                  </a:lnTo>
                  <a:lnTo>
                    <a:pt x="221" y="69"/>
                  </a:lnTo>
                  <a:lnTo>
                    <a:pt x="199" y="70"/>
                  </a:lnTo>
                  <a:lnTo>
                    <a:pt x="179" y="70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43" y="68"/>
                  </a:lnTo>
                  <a:lnTo>
                    <a:pt x="135" y="64"/>
                  </a:lnTo>
                  <a:lnTo>
                    <a:pt x="127" y="58"/>
                  </a:lnTo>
                  <a:lnTo>
                    <a:pt x="118" y="53"/>
                  </a:lnTo>
                  <a:lnTo>
                    <a:pt x="110" y="49"/>
                  </a:lnTo>
                  <a:lnTo>
                    <a:pt x="105" y="44"/>
                  </a:lnTo>
                  <a:lnTo>
                    <a:pt x="101" y="42"/>
                  </a:lnTo>
                  <a:lnTo>
                    <a:pt x="110" y="38"/>
                  </a:lnTo>
                  <a:lnTo>
                    <a:pt x="120" y="33"/>
                  </a:lnTo>
                  <a:lnTo>
                    <a:pt x="132" y="27"/>
                  </a:lnTo>
                  <a:lnTo>
                    <a:pt x="145" y="21"/>
                  </a:lnTo>
                  <a:lnTo>
                    <a:pt x="157" y="15"/>
                  </a:lnTo>
                  <a:lnTo>
                    <a:pt x="169" y="10"/>
                  </a:lnTo>
                  <a:lnTo>
                    <a:pt x="178" y="7"/>
                  </a:lnTo>
                  <a:lnTo>
                    <a:pt x="186" y="6"/>
                  </a:lnTo>
                  <a:lnTo>
                    <a:pt x="194" y="3"/>
                  </a:lnTo>
                  <a:lnTo>
                    <a:pt x="192" y="1"/>
                  </a:lnTo>
                  <a:lnTo>
                    <a:pt x="183" y="0"/>
                  </a:lnTo>
                  <a:lnTo>
                    <a:pt x="171" y="2"/>
                  </a:lnTo>
                  <a:lnTo>
                    <a:pt x="164" y="6"/>
                  </a:lnTo>
                  <a:lnTo>
                    <a:pt x="152" y="9"/>
                  </a:lnTo>
                  <a:lnTo>
                    <a:pt x="139" y="13"/>
                  </a:lnTo>
                  <a:lnTo>
                    <a:pt x="126" y="19"/>
                  </a:lnTo>
                  <a:lnTo>
                    <a:pt x="114" y="24"/>
                  </a:lnTo>
                  <a:lnTo>
                    <a:pt x="102" y="28"/>
                  </a:lnTo>
                  <a:lnTo>
                    <a:pt x="93" y="31"/>
                  </a:lnTo>
                  <a:lnTo>
                    <a:pt x="88" y="35"/>
                  </a:lnTo>
                  <a:lnTo>
                    <a:pt x="81" y="37"/>
                  </a:lnTo>
                  <a:lnTo>
                    <a:pt x="73" y="37"/>
                  </a:lnTo>
                  <a:lnTo>
                    <a:pt x="65" y="36"/>
                  </a:lnTo>
                  <a:lnTo>
                    <a:pt x="55" y="31"/>
                  </a:lnTo>
                  <a:lnTo>
                    <a:pt x="48" y="28"/>
                  </a:lnTo>
                  <a:lnTo>
                    <a:pt x="42" y="26"/>
                  </a:lnTo>
                  <a:lnTo>
                    <a:pt x="33" y="23"/>
                  </a:lnTo>
                  <a:lnTo>
                    <a:pt x="25" y="20"/>
                  </a:lnTo>
                  <a:lnTo>
                    <a:pt x="17" y="17"/>
                  </a:lnTo>
                  <a:lnTo>
                    <a:pt x="9" y="16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4" name="Freeform 295"/>
            <p:cNvSpPr>
              <a:spLocks/>
            </p:cNvSpPr>
            <p:nvPr/>
          </p:nvSpPr>
          <p:spPr bwMode="auto">
            <a:xfrm>
              <a:off x="436" y="812"/>
              <a:ext cx="380" cy="310"/>
            </a:xfrm>
            <a:custGeom>
              <a:avLst/>
              <a:gdLst>
                <a:gd name="T0" fmla="*/ 301 w 760"/>
                <a:gd name="T1" fmla="*/ 145 h 619"/>
                <a:gd name="T2" fmla="*/ 210 w 760"/>
                <a:gd name="T3" fmla="*/ 93 h 619"/>
                <a:gd name="T4" fmla="*/ 88 w 760"/>
                <a:gd name="T5" fmla="*/ 72 h 619"/>
                <a:gd name="T6" fmla="*/ 45 w 760"/>
                <a:gd name="T7" fmla="*/ 60 h 619"/>
                <a:gd name="T8" fmla="*/ 75 w 760"/>
                <a:gd name="T9" fmla="*/ 144 h 619"/>
                <a:gd name="T10" fmla="*/ 122 w 760"/>
                <a:gd name="T11" fmla="*/ 217 h 619"/>
                <a:gd name="T12" fmla="*/ 213 w 760"/>
                <a:gd name="T13" fmla="*/ 262 h 619"/>
                <a:gd name="T14" fmla="*/ 283 w 760"/>
                <a:gd name="T15" fmla="*/ 295 h 619"/>
                <a:gd name="T16" fmla="*/ 253 w 760"/>
                <a:gd name="T17" fmla="*/ 307 h 619"/>
                <a:gd name="T18" fmla="*/ 194 w 760"/>
                <a:gd name="T19" fmla="*/ 298 h 619"/>
                <a:gd name="T20" fmla="*/ 117 w 760"/>
                <a:gd name="T21" fmla="*/ 327 h 619"/>
                <a:gd name="T22" fmla="*/ 64 w 760"/>
                <a:gd name="T23" fmla="*/ 382 h 619"/>
                <a:gd name="T24" fmla="*/ 12 w 760"/>
                <a:gd name="T25" fmla="*/ 413 h 619"/>
                <a:gd name="T26" fmla="*/ 20 w 760"/>
                <a:gd name="T27" fmla="*/ 433 h 619"/>
                <a:gd name="T28" fmla="*/ 64 w 760"/>
                <a:gd name="T29" fmla="*/ 448 h 619"/>
                <a:gd name="T30" fmla="*/ 157 w 760"/>
                <a:gd name="T31" fmla="*/ 459 h 619"/>
                <a:gd name="T32" fmla="*/ 262 w 760"/>
                <a:gd name="T33" fmla="*/ 406 h 619"/>
                <a:gd name="T34" fmla="*/ 286 w 760"/>
                <a:gd name="T35" fmla="*/ 363 h 619"/>
                <a:gd name="T36" fmla="*/ 318 w 760"/>
                <a:gd name="T37" fmla="*/ 326 h 619"/>
                <a:gd name="T38" fmla="*/ 338 w 760"/>
                <a:gd name="T39" fmla="*/ 344 h 619"/>
                <a:gd name="T40" fmla="*/ 305 w 760"/>
                <a:gd name="T41" fmla="*/ 396 h 619"/>
                <a:gd name="T42" fmla="*/ 278 w 760"/>
                <a:gd name="T43" fmla="*/ 408 h 619"/>
                <a:gd name="T44" fmla="*/ 241 w 760"/>
                <a:gd name="T45" fmla="*/ 441 h 619"/>
                <a:gd name="T46" fmla="*/ 215 w 760"/>
                <a:gd name="T47" fmla="*/ 510 h 619"/>
                <a:gd name="T48" fmla="*/ 221 w 760"/>
                <a:gd name="T49" fmla="*/ 558 h 619"/>
                <a:gd name="T50" fmla="*/ 208 w 760"/>
                <a:gd name="T51" fmla="*/ 617 h 619"/>
                <a:gd name="T52" fmla="*/ 282 w 760"/>
                <a:gd name="T53" fmla="*/ 611 h 619"/>
                <a:gd name="T54" fmla="*/ 375 w 760"/>
                <a:gd name="T55" fmla="*/ 559 h 619"/>
                <a:gd name="T56" fmla="*/ 413 w 760"/>
                <a:gd name="T57" fmla="*/ 478 h 619"/>
                <a:gd name="T58" fmla="*/ 389 w 760"/>
                <a:gd name="T59" fmla="*/ 393 h 619"/>
                <a:gd name="T60" fmla="*/ 388 w 760"/>
                <a:gd name="T61" fmla="*/ 358 h 619"/>
                <a:gd name="T62" fmla="*/ 422 w 760"/>
                <a:gd name="T63" fmla="*/ 399 h 619"/>
                <a:gd name="T64" fmla="*/ 443 w 760"/>
                <a:gd name="T65" fmla="*/ 472 h 619"/>
                <a:gd name="T66" fmla="*/ 529 w 760"/>
                <a:gd name="T67" fmla="*/ 521 h 619"/>
                <a:gd name="T68" fmla="*/ 625 w 760"/>
                <a:gd name="T69" fmla="*/ 560 h 619"/>
                <a:gd name="T70" fmla="*/ 657 w 760"/>
                <a:gd name="T71" fmla="*/ 507 h 619"/>
                <a:gd name="T72" fmla="*/ 567 w 760"/>
                <a:gd name="T73" fmla="*/ 383 h 619"/>
                <a:gd name="T74" fmla="*/ 509 w 760"/>
                <a:gd name="T75" fmla="*/ 371 h 619"/>
                <a:gd name="T76" fmla="*/ 498 w 760"/>
                <a:gd name="T77" fmla="*/ 357 h 619"/>
                <a:gd name="T78" fmla="*/ 578 w 760"/>
                <a:gd name="T79" fmla="*/ 371 h 619"/>
                <a:gd name="T80" fmla="*/ 681 w 760"/>
                <a:gd name="T81" fmla="*/ 368 h 619"/>
                <a:gd name="T82" fmla="*/ 739 w 760"/>
                <a:gd name="T83" fmla="*/ 348 h 619"/>
                <a:gd name="T84" fmla="*/ 731 w 760"/>
                <a:gd name="T85" fmla="*/ 334 h 619"/>
                <a:gd name="T86" fmla="*/ 674 w 760"/>
                <a:gd name="T87" fmla="*/ 288 h 619"/>
                <a:gd name="T88" fmla="*/ 597 w 760"/>
                <a:gd name="T89" fmla="*/ 237 h 619"/>
                <a:gd name="T90" fmla="*/ 503 w 760"/>
                <a:gd name="T91" fmla="*/ 246 h 619"/>
                <a:gd name="T92" fmla="*/ 465 w 760"/>
                <a:gd name="T93" fmla="*/ 263 h 619"/>
                <a:gd name="T94" fmla="*/ 456 w 760"/>
                <a:gd name="T95" fmla="*/ 246 h 619"/>
                <a:gd name="T96" fmla="*/ 478 w 760"/>
                <a:gd name="T97" fmla="*/ 233 h 619"/>
                <a:gd name="T98" fmla="*/ 523 w 760"/>
                <a:gd name="T99" fmla="*/ 217 h 619"/>
                <a:gd name="T100" fmla="*/ 564 w 760"/>
                <a:gd name="T101" fmla="*/ 119 h 619"/>
                <a:gd name="T102" fmla="*/ 538 w 760"/>
                <a:gd name="T103" fmla="*/ 19 h 619"/>
                <a:gd name="T104" fmla="*/ 492 w 760"/>
                <a:gd name="T105" fmla="*/ 47 h 619"/>
                <a:gd name="T106" fmla="*/ 422 w 760"/>
                <a:gd name="T107" fmla="*/ 77 h 619"/>
                <a:gd name="T108" fmla="*/ 351 w 760"/>
                <a:gd name="T109" fmla="*/ 174 h 619"/>
                <a:gd name="T110" fmla="*/ 338 w 760"/>
                <a:gd name="T111" fmla="*/ 225 h 6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0"/>
                <a:gd name="T169" fmla="*/ 0 h 619"/>
                <a:gd name="T170" fmla="*/ 760 w 760"/>
                <a:gd name="T171" fmla="*/ 619 h 6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0" h="619">
                  <a:moveTo>
                    <a:pt x="331" y="227"/>
                  </a:moveTo>
                  <a:lnTo>
                    <a:pt x="329" y="206"/>
                  </a:lnTo>
                  <a:lnTo>
                    <a:pt x="323" y="185"/>
                  </a:lnTo>
                  <a:lnTo>
                    <a:pt x="313" y="164"/>
                  </a:lnTo>
                  <a:lnTo>
                    <a:pt x="301" y="145"/>
                  </a:lnTo>
                  <a:lnTo>
                    <a:pt x="286" y="127"/>
                  </a:lnTo>
                  <a:lnTo>
                    <a:pt x="268" y="114"/>
                  </a:lnTo>
                  <a:lnTo>
                    <a:pt x="250" y="104"/>
                  </a:lnTo>
                  <a:lnTo>
                    <a:pt x="231" y="97"/>
                  </a:lnTo>
                  <a:lnTo>
                    <a:pt x="210" y="93"/>
                  </a:lnTo>
                  <a:lnTo>
                    <a:pt x="185" y="90"/>
                  </a:lnTo>
                  <a:lnTo>
                    <a:pt x="158" y="86"/>
                  </a:lnTo>
                  <a:lnTo>
                    <a:pt x="132" y="80"/>
                  </a:lnTo>
                  <a:lnTo>
                    <a:pt x="109" y="76"/>
                  </a:lnTo>
                  <a:lnTo>
                    <a:pt x="88" y="72"/>
                  </a:lnTo>
                  <a:lnTo>
                    <a:pt x="71" y="67"/>
                  </a:lnTo>
                  <a:lnTo>
                    <a:pt x="60" y="63"/>
                  </a:lnTo>
                  <a:lnTo>
                    <a:pt x="50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51" y="67"/>
                  </a:lnTo>
                  <a:lnTo>
                    <a:pt x="59" y="80"/>
                  </a:lnTo>
                  <a:lnTo>
                    <a:pt x="65" y="98"/>
                  </a:lnTo>
                  <a:lnTo>
                    <a:pt x="71" y="121"/>
                  </a:lnTo>
                  <a:lnTo>
                    <a:pt x="75" y="144"/>
                  </a:lnTo>
                  <a:lnTo>
                    <a:pt x="79" y="157"/>
                  </a:lnTo>
                  <a:lnTo>
                    <a:pt x="85" y="171"/>
                  </a:lnTo>
                  <a:lnTo>
                    <a:pt x="96" y="186"/>
                  </a:lnTo>
                  <a:lnTo>
                    <a:pt x="107" y="202"/>
                  </a:lnTo>
                  <a:lnTo>
                    <a:pt x="122" y="217"/>
                  </a:lnTo>
                  <a:lnTo>
                    <a:pt x="138" y="231"/>
                  </a:lnTo>
                  <a:lnTo>
                    <a:pt x="156" y="243"/>
                  </a:lnTo>
                  <a:lnTo>
                    <a:pt x="176" y="251"/>
                  </a:lnTo>
                  <a:lnTo>
                    <a:pt x="195" y="258"/>
                  </a:lnTo>
                  <a:lnTo>
                    <a:pt x="213" y="262"/>
                  </a:lnTo>
                  <a:lnTo>
                    <a:pt x="231" y="267"/>
                  </a:lnTo>
                  <a:lnTo>
                    <a:pt x="245" y="272"/>
                  </a:lnTo>
                  <a:lnTo>
                    <a:pt x="259" y="278"/>
                  </a:lnTo>
                  <a:lnTo>
                    <a:pt x="271" y="286"/>
                  </a:lnTo>
                  <a:lnTo>
                    <a:pt x="283" y="295"/>
                  </a:lnTo>
                  <a:lnTo>
                    <a:pt x="293" y="308"/>
                  </a:lnTo>
                  <a:lnTo>
                    <a:pt x="283" y="310"/>
                  </a:lnTo>
                  <a:lnTo>
                    <a:pt x="272" y="310"/>
                  </a:lnTo>
                  <a:lnTo>
                    <a:pt x="262" y="309"/>
                  </a:lnTo>
                  <a:lnTo>
                    <a:pt x="253" y="307"/>
                  </a:lnTo>
                  <a:lnTo>
                    <a:pt x="242" y="305"/>
                  </a:lnTo>
                  <a:lnTo>
                    <a:pt x="232" y="302"/>
                  </a:lnTo>
                  <a:lnTo>
                    <a:pt x="221" y="300"/>
                  </a:lnTo>
                  <a:lnTo>
                    <a:pt x="210" y="298"/>
                  </a:lnTo>
                  <a:lnTo>
                    <a:pt x="194" y="298"/>
                  </a:lnTo>
                  <a:lnTo>
                    <a:pt x="177" y="299"/>
                  </a:lnTo>
                  <a:lnTo>
                    <a:pt x="161" y="303"/>
                  </a:lnTo>
                  <a:lnTo>
                    <a:pt x="145" y="309"/>
                  </a:lnTo>
                  <a:lnTo>
                    <a:pt x="131" y="317"/>
                  </a:lnTo>
                  <a:lnTo>
                    <a:pt x="117" y="327"/>
                  </a:lnTo>
                  <a:lnTo>
                    <a:pt x="105" y="337"/>
                  </a:lnTo>
                  <a:lnTo>
                    <a:pt x="96" y="349"/>
                  </a:lnTo>
                  <a:lnTo>
                    <a:pt x="86" y="361"/>
                  </a:lnTo>
                  <a:lnTo>
                    <a:pt x="76" y="372"/>
                  </a:lnTo>
                  <a:lnTo>
                    <a:pt x="64" y="382"/>
                  </a:lnTo>
                  <a:lnTo>
                    <a:pt x="52" y="390"/>
                  </a:lnTo>
                  <a:lnTo>
                    <a:pt x="41" y="398"/>
                  </a:lnTo>
                  <a:lnTo>
                    <a:pt x="30" y="404"/>
                  </a:lnTo>
                  <a:lnTo>
                    <a:pt x="20" y="408"/>
                  </a:lnTo>
                  <a:lnTo>
                    <a:pt x="12" y="413"/>
                  </a:lnTo>
                  <a:lnTo>
                    <a:pt x="3" y="417"/>
                  </a:lnTo>
                  <a:lnTo>
                    <a:pt x="0" y="420"/>
                  </a:lnTo>
                  <a:lnTo>
                    <a:pt x="4" y="425"/>
                  </a:lnTo>
                  <a:lnTo>
                    <a:pt x="16" y="431"/>
                  </a:lnTo>
                  <a:lnTo>
                    <a:pt x="20" y="433"/>
                  </a:lnTo>
                  <a:lnTo>
                    <a:pt x="25" y="435"/>
                  </a:lnTo>
                  <a:lnTo>
                    <a:pt x="33" y="439"/>
                  </a:lnTo>
                  <a:lnTo>
                    <a:pt x="42" y="442"/>
                  </a:lnTo>
                  <a:lnTo>
                    <a:pt x="52" y="445"/>
                  </a:lnTo>
                  <a:lnTo>
                    <a:pt x="64" y="448"/>
                  </a:lnTo>
                  <a:lnTo>
                    <a:pt x="76" y="451"/>
                  </a:lnTo>
                  <a:lnTo>
                    <a:pt x="90" y="455"/>
                  </a:lnTo>
                  <a:lnTo>
                    <a:pt x="111" y="458"/>
                  </a:lnTo>
                  <a:lnTo>
                    <a:pt x="134" y="460"/>
                  </a:lnTo>
                  <a:lnTo>
                    <a:pt x="157" y="459"/>
                  </a:lnTo>
                  <a:lnTo>
                    <a:pt x="181" y="456"/>
                  </a:lnTo>
                  <a:lnTo>
                    <a:pt x="203" y="449"/>
                  </a:lnTo>
                  <a:lnTo>
                    <a:pt x="224" y="440"/>
                  </a:lnTo>
                  <a:lnTo>
                    <a:pt x="244" y="426"/>
                  </a:lnTo>
                  <a:lnTo>
                    <a:pt x="262" y="406"/>
                  </a:lnTo>
                  <a:lnTo>
                    <a:pt x="267" y="399"/>
                  </a:lnTo>
                  <a:lnTo>
                    <a:pt x="271" y="391"/>
                  </a:lnTo>
                  <a:lnTo>
                    <a:pt x="276" y="383"/>
                  </a:lnTo>
                  <a:lnTo>
                    <a:pt x="280" y="374"/>
                  </a:lnTo>
                  <a:lnTo>
                    <a:pt x="286" y="363"/>
                  </a:lnTo>
                  <a:lnTo>
                    <a:pt x="291" y="352"/>
                  </a:lnTo>
                  <a:lnTo>
                    <a:pt x="297" y="344"/>
                  </a:lnTo>
                  <a:lnTo>
                    <a:pt x="304" y="336"/>
                  </a:lnTo>
                  <a:lnTo>
                    <a:pt x="310" y="331"/>
                  </a:lnTo>
                  <a:lnTo>
                    <a:pt x="318" y="326"/>
                  </a:lnTo>
                  <a:lnTo>
                    <a:pt x="326" y="322"/>
                  </a:lnTo>
                  <a:lnTo>
                    <a:pt x="335" y="321"/>
                  </a:lnTo>
                  <a:lnTo>
                    <a:pt x="335" y="330"/>
                  </a:lnTo>
                  <a:lnTo>
                    <a:pt x="335" y="337"/>
                  </a:lnTo>
                  <a:lnTo>
                    <a:pt x="338" y="344"/>
                  </a:lnTo>
                  <a:lnTo>
                    <a:pt x="342" y="348"/>
                  </a:lnTo>
                  <a:lnTo>
                    <a:pt x="341" y="364"/>
                  </a:lnTo>
                  <a:lnTo>
                    <a:pt x="335" y="377"/>
                  </a:lnTo>
                  <a:lnTo>
                    <a:pt x="323" y="388"/>
                  </a:lnTo>
                  <a:lnTo>
                    <a:pt x="305" y="396"/>
                  </a:lnTo>
                  <a:lnTo>
                    <a:pt x="300" y="398"/>
                  </a:lnTo>
                  <a:lnTo>
                    <a:pt x="293" y="400"/>
                  </a:lnTo>
                  <a:lnTo>
                    <a:pt x="288" y="402"/>
                  </a:lnTo>
                  <a:lnTo>
                    <a:pt x="283" y="405"/>
                  </a:lnTo>
                  <a:lnTo>
                    <a:pt x="278" y="408"/>
                  </a:lnTo>
                  <a:lnTo>
                    <a:pt x="272" y="412"/>
                  </a:lnTo>
                  <a:lnTo>
                    <a:pt x="267" y="415"/>
                  </a:lnTo>
                  <a:lnTo>
                    <a:pt x="263" y="418"/>
                  </a:lnTo>
                  <a:lnTo>
                    <a:pt x="251" y="429"/>
                  </a:lnTo>
                  <a:lnTo>
                    <a:pt x="241" y="441"/>
                  </a:lnTo>
                  <a:lnTo>
                    <a:pt x="232" y="454"/>
                  </a:lnTo>
                  <a:lnTo>
                    <a:pt x="224" y="467"/>
                  </a:lnTo>
                  <a:lnTo>
                    <a:pt x="219" y="481"/>
                  </a:lnTo>
                  <a:lnTo>
                    <a:pt x="215" y="495"/>
                  </a:lnTo>
                  <a:lnTo>
                    <a:pt x="215" y="510"/>
                  </a:lnTo>
                  <a:lnTo>
                    <a:pt x="216" y="524"/>
                  </a:lnTo>
                  <a:lnTo>
                    <a:pt x="217" y="533"/>
                  </a:lnTo>
                  <a:lnTo>
                    <a:pt x="220" y="542"/>
                  </a:lnTo>
                  <a:lnTo>
                    <a:pt x="221" y="551"/>
                  </a:lnTo>
                  <a:lnTo>
                    <a:pt x="221" y="558"/>
                  </a:lnTo>
                  <a:lnTo>
                    <a:pt x="223" y="576"/>
                  </a:lnTo>
                  <a:lnTo>
                    <a:pt x="221" y="590"/>
                  </a:lnTo>
                  <a:lnTo>
                    <a:pt x="217" y="601"/>
                  </a:lnTo>
                  <a:lnTo>
                    <a:pt x="212" y="610"/>
                  </a:lnTo>
                  <a:lnTo>
                    <a:pt x="208" y="617"/>
                  </a:lnTo>
                  <a:lnTo>
                    <a:pt x="211" y="619"/>
                  </a:lnTo>
                  <a:lnTo>
                    <a:pt x="219" y="619"/>
                  </a:lnTo>
                  <a:lnTo>
                    <a:pt x="231" y="618"/>
                  </a:lnTo>
                  <a:lnTo>
                    <a:pt x="257" y="616"/>
                  </a:lnTo>
                  <a:lnTo>
                    <a:pt x="282" y="611"/>
                  </a:lnTo>
                  <a:lnTo>
                    <a:pt x="304" y="604"/>
                  </a:lnTo>
                  <a:lnTo>
                    <a:pt x="325" y="596"/>
                  </a:lnTo>
                  <a:lnTo>
                    <a:pt x="343" y="585"/>
                  </a:lnTo>
                  <a:lnTo>
                    <a:pt x="360" y="572"/>
                  </a:lnTo>
                  <a:lnTo>
                    <a:pt x="375" y="559"/>
                  </a:lnTo>
                  <a:lnTo>
                    <a:pt x="386" y="544"/>
                  </a:lnTo>
                  <a:lnTo>
                    <a:pt x="397" y="529"/>
                  </a:lnTo>
                  <a:lnTo>
                    <a:pt x="405" y="512"/>
                  </a:lnTo>
                  <a:lnTo>
                    <a:pt x="410" y="496"/>
                  </a:lnTo>
                  <a:lnTo>
                    <a:pt x="413" y="478"/>
                  </a:lnTo>
                  <a:lnTo>
                    <a:pt x="413" y="460"/>
                  </a:lnTo>
                  <a:lnTo>
                    <a:pt x="410" y="443"/>
                  </a:lnTo>
                  <a:lnTo>
                    <a:pt x="406" y="426"/>
                  </a:lnTo>
                  <a:lnTo>
                    <a:pt x="398" y="410"/>
                  </a:lnTo>
                  <a:lnTo>
                    <a:pt x="389" y="393"/>
                  </a:lnTo>
                  <a:lnTo>
                    <a:pt x="381" y="382"/>
                  </a:lnTo>
                  <a:lnTo>
                    <a:pt x="375" y="372"/>
                  </a:lnTo>
                  <a:lnTo>
                    <a:pt x="372" y="363"/>
                  </a:lnTo>
                  <a:lnTo>
                    <a:pt x="380" y="361"/>
                  </a:lnTo>
                  <a:lnTo>
                    <a:pt x="388" y="358"/>
                  </a:lnTo>
                  <a:lnTo>
                    <a:pt x="394" y="356"/>
                  </a:lnTo>
                  <a:lnTo>
                    <a:pt x="398" y="352"/>
                  </a:lnTo>
                  <a:lnTo>
                    <a:pt x="410" y="363"/>
                  </a:lnTo>
                  <a:lnTo>
                    <a:pt x="418" y="379"/>
                  </a:lnTo>
                  <a:lnTo>
                    <a:pt x="422" y="399"/>
                  </a:lnTo>
                  <a:lnTo>
                    <a:pt x="426" y="418"/>
                  </a:lnTo>
                  <a:lnTo>
                    <a:pt x="428" y="432"/>
                  </a:lnTo>
                  <a:lnTo>
                    <a:pt x="431" y="445"/>
                  </a:lnTo>
                  <a:lnTo>
                    <a:pt x="436" y="459"/>
                  </a:lnTo>
                  <a:lnTo>
                    <a:pt x="443" y="472"/>
                  </a:lnTo>
                  <a:lnTo>
                    <a:pt x="453" y="484"/>
                  </a:lnTo>
                  <a:lnTo>
                    <a:pt x="466" y="496"/>
                  </a:lnTo>
                  <a:lnTo>
                    <a:pt x="483" y="505"/>
                  </a:lnTo>
                  <a:lnTo>
                    <a:pt x="506" y="514"/>
                  </a:lnTo>
                  <a:lnTo>
                    <a:pt x="529" y="521"/>
                  </a:lnTo>
                  <a:lnTo>
                    <a:pt x="551" y="528"/>
                  </a:lnTo>
                  <a:lnTo>
                    <a:pt x="572" y="535"/>
                  </a:lnTo>
                  <a:lnTo>
                    <a:pt x="592" y="542"/>
                  </a:lnTo>
                  <a:lnTo>
                    <a:pt x="609" y="551"/>
                  </a:lnTo>
                  <a:lnTo>
                    <a:pt x="625" y="560"/>
                  </a:lnTo>
                  <a:lnTo>
                    <a:pt x="636" y="571"/>
                  </a:lnTo>
                  <a:lnTo>
                    <a:pt x="647" y="584"/>
                  </a:lnTo>
                  <a:lnTo>
                    <a:pt x="652" y="565"/>
                  </a:lnTo>
                  <a:lnTo>
                    <a:pt x="656" y="538"/>
                  </a:lnTo>
                  <a:lnTo>
                    <a:pt x="657" y="507"/>
                  </a:lnTo>
                  <a:lnTo>
                    <a:pt x="655" y="475"/>
                  </a:lnTo>
                  <a:lnTo>
                    <a:pt x="646" y="445"/>
                  </a:lnTo>
                  <a:lnTo>
                    <a:pt x="629" y="417"/>
                  </a:lnTo>
                  <a:lnTo>
                    <a:pt x="604" y="396"/>
                  </a:lnTo>
                  <a:lnTo>
                    <a:pt x="567" y="383"/>
                  </a:lnTo>
                  <a:lnTo>
                    <a:pt x="554" y="380"/>
                  </a:lnTo>
                  <a:lnTo>
                    <a:pt x="542" y="378"/>
                  </a:lnTo>
                  <a:lnTo>
                    <a:pt x="530" y="375"/>
                  </a:lnTo>
                  <a:lnTo>
                    <a:pt x="520" y="373"/>
                  </a:lnTo>
                  <a:lnTo>
                    <a:pt x="509" y="371"/>
                  </a:lnTo>
                  <a:lnTo>
                    <a:pt x="502" y="370"/>
                  </a:lnTo>
                  <a:lnTo>
                    <a:pt x="494" y="368"/>
                  </a:lnTo>
                  <a:lnTo>
                    <a:pt x="488" y="366"/>
                  </a:lnTo>
                  <a:lnTo>
                    <a:pt x="494" y="362"/>
                  </a:lnTo>
                  <a:lnTo>
                    <a:pt x="498" y="357"/>
                  </a:lnTo>
                  <a:lnTo>
                    <a:pt x="502" y="351"/>
                  </a:lnTo>
                  <a:lnTo>
                    <a:pt x="503" y="347"/>
                  </a:lnTo>
                  <a:lnTo>
                    <a:pt x="528" y="357"/>
                  </a:lnTo>
                  <a:lnTo>
                    <a:pt x="554" y="365"/>
                  </a:lnTo>
                  <a:lnTo>
                    <a:pt x="578" y="371"/>
                  </a:lnTo>
                  <a:lnTo>
                    <a:pt x="602" y="374"/>
                  </a:lnTo>
                  <a:lnTo>
                    <a:pt x="625" y="376"/>
                  </a:lnTo>
                  <a:lnTo>
                    <a:pt x="646" y="375"/>
                  </a:lnTo>
                  <a:lnTo>
                    <a:pt x="664" y="372"/>
                  </a:lnTo>
                  <a:lnTo>
                    <a:pt x="681" y="368"/>
                  </a:lnTo>
                  <a:lnTo>
                    <a:pt x="697" y="362"/>
                  </a:lnTo>
                  <a:lnTo>
                    <a:pt x="710" y="358"/>
                  </a:lnTo>
                  <a:lnTo>
                    <a:pt x="720" y="354"/>
                  </a:lnTo>
                  <a:lnTo>
                    <a:pt x="731" y="350"/>
                  </a:lnTo>
                  <a:lnTo>
                    <a:pt x="739" y="348"/>
                  </a:lnTo>
                  <a:lnTo>
                    <a:pt x="746" y="347"/>
                  </a:lnTo>
                  <a:lnTo>
                    <a:pt x="753" y="346"/>
                  </a:lnTo>
                  <a:lnTo>
                    <a:pt x="760" y="346"/>
                  </a:lnTo>
                  <a:lnTo>
                    <a:pt x="744" y="341"/>
                  </a:lnTo>
                  <a:lnTo>
                    <a:pt x="731" y="334"/>
                  </a:lnTo>
                  <a:lnTo>
                    <a:pt x="718" y="328"/>
                  </a:lnTo>
                  <a:lnTo>
                    <a:pt x="705" y="319"/>
                  </a:lnTo>
                  <a:lnTo>
                    <a:pt x="694" y="309"/>
                  </a:lnTo>
                  <a:lnTo>
                    <a:pt x="684" y="299"/>
                  </a:lnTo>
                  <a:lnTo>
                    <a:pt x="674" y="288"/>
                  </a:lnTo>
                  <a:lnTo>
                    <a:pt x="665" y="276"/>
                  </a:lnTo>
                  <a:lnTo>
                    <a:pt x="653" y="264"/>
                  </a:lnTo>
                  <a:lnTo>
                    <a:pt x="638" y="253"/>
                  </a:lnTo>
                  <a:lnTo>
                    <a:pt x="618" y="245"/>
                  </a:lnTo>
                  <a:lnTo>
                    <a:pt x="597" y="237"/>
                  </a:lnTo>
                  <a:lnTo>
                    <a:pt x="574" y="233"/>
                  </a:lnTo>
                  <a:lnTo>
                    <a:pt x="551" y="231"/>
                  </a:lnTo>
                  <a:lnTo>
                    <a:pt x="530" y="233"/>
                  </a:lnTo>
                  <a:lnTo>
                    <a:pt x="513" y="239"/>
                  </a:lnTo>
                  <a:lnTo>
                    <a:pt x="503" y="246"/>
                  </a:lnTo>
                  <a:lnTo>
                    <a:pt x="492" y="250"/>
                  </a:lnTo>
                  <a:lnTo>
                    <a:pt x="485" y="255"/>
                  </a:lnTo>
                  <a:lnTo>
                    <a:pt x="477" y="258"/>
                  </a:lnTo>
                  <a:lnTo>
                    <a:pt x="470" y="261"/>
                  </a:lnTo>
                  <a:lnTo>
                    <a:pt x="465" y="263"/>
                  </a:lnTo>
                  <a:lnTo>
                    <a:pt x="461" y="264"/>
                  </a:lnTo>
                  <a:lnTo>
                    <a:pt x="457" y="265"/>
                  </a:lnTo>
                  <a:lnTo>
                    <a:pt x="457" y="260"/>
                  </a:lnTo>
                  <a:lnTo>
                    <a:pt x="457" y="253"/>
                  </a:lnTo>
                  <a:lnTo>
                    <a:pt x="456" y="246"/>
                  </a:lnTo>
                  <a:lnTo>
                    <a:pt x="453" y="242"/>
                  </a:lnTo>
                  <a:lnTo>
                    <a:pt x="460" y="238"/>
                  </a:lnTo>
                  <a:lnTo>
                    <a:pt x="466" y="235"/>
                  </a:lnTo>
                  <a:lnTo>
                    <a:pt x="471" y="234"/>
                  </a:lnTo>
                  <a:lnTo>
                    <a:pt x="478" y="233"/>
                  </a:lnTo>
                  <a:lnTo>
                    <a:pt x="485" y="233"/>
                  </a:lnTo>
                  <a:lnTo>
                    <a:pt x="491" y="232"/>
                  </a:lnTo>
                  <a:lnTo>
                    <a:pt x="499" y="230"/>
                  </a:lnTo>
                  <a:lnTo>
                    <a:pt x="506" y="228"/>
                  </a:lnTo>
                  <a:lnTo>
                    <a:pt x="523" y="217"/>
                  </a:lnTo>
                  <a:lnTo>
                    <a:pt x="537" y="201"/>
                  </a:lnTo>
                  <a:lnTo>
                    <a:pt x="549" y="181"/>
                  </a:lnTo>
                  <a:lnTo>
                    <a:pt x="557" y="161"/>
                  </a:lnTo>
                  <a:lnTo>
                    <a:pt x="563" y="139"/>
                  </a:lnTo>
                  <a:lnTo>
                    <a:pt x="564" y="119"/>
                  </a:lnTo>
                  <a:lnTo>
                    <a:pt x="563" y="102"/>
                  </a:lnTo>
                  <a:lnTo>
                    <a:pt x="557" y="88"/>
                  </a:lnTo>
                  <a:lnTo>
                    <a:pt x="546" y="66"/>
                  </a:lnTo>
                  <a:lnTo>
                    <a:pt x="540" y="41"/>
                  </a:lnTo>
                  <a:lnTo>
                    <a:pt x="538" y="19"/>
                  </a:lnTo>
                  <a:lnTo>
                    <a:pt x="541" y="0"/>
                  </a:lnTo>
                  <a:lnTo>
                    <a:pt x="529" y="14"/>
                  </a:lnTo>
                  <a:lnTo>
                    <a:pt x="517" y="26"/>
                  </a:lnTo>
                  <a:lnTo>
                    <a:pt x="506" y="37"/>
                  </a:lnTo>
                  <a:lnTo>
                    <a:pt x="492" y="47"/>
                  </a:lnTo>
                  <a:lnTo>
                    <a:pt x="479" y="55"/>
                  </a:lnTo>
                  <a:lnTo>
                    <a:pt x="468" y="62"/>
                  </a:lnTo>
                  <a:lnTo>
                    <a:pt x="456" y="66"/>
                  </a:lnTo>
                  <a:lnTo>
                    <a:pt x="444" y="69"/>
                  </a:lnTo>
                  <a:lnTo>
                    <a:pt x="422" y="77"/>
                  </a:lnTo>
                  <a:lnTo>
                    <a:pt x="402" y="90"/>
                  </a:lnTo>
                  <a:lnTo>
                    <a:pt x="382" y="106"/>
                  </a:lnTo>
                  <a:lnTo>
                    <a:pt x="368" y="126"/>
                  </a:lnTo>
                  <a:lnTo>
                    <a:pt x="356" y="149"/>
                  </a:lnTo>
                  <a:lnTo>
                    <a:pt x="351" y="174"/>
                  </a:lnTo>
                  <a:lnTo>
                    <a:pt x="352" y="200"/>
                  </a:lnTo>
                  <a:lnTo>
                    <a:pt x="360" y="227"/>
                  </a:lnTo>
                  <a:lnTo>
                    <a:pt x="354" y="225"/>
                  </a:lnTo>
                  <a:lnTo>
                    <a:pt x="346" y="224"/>
                  </a:lnTo>
                  <a:lnTo>
                    <a:pt x="338" y="225"/>
                  </a:lnTo>
                  <a:lnTo>
                    <a:pt x="331" y="22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5" name="Freeform 296"/>
            <p:cNvSpPr>
              <a:spLocks/>
            </p:cNvSpPr>
            <p:nvPr/>
          </p:nvSpPr>
          <p:spPr bwMode="auto">
            <a:xfrm>
              <a:off x="542" y="791"/>
              <a:ext cx="116" cy="134"/>
            </a:xfrm>
            <a:custGeom>
              <a:avLst/>
              <a:gdLst>
                <a:gd name="T0" fmla="*/ 232 w 232"/>
                <a:gd name="T1" fmla="*/ 110 h 268"/>
                <a:gd name="T2" fmla="*/ 218 w 232"/>
                <a:gd name="T3" fmla="*/ 115 h 268"/>
                <a:gd name="T4" fmla="*/ 203 w 232"/>
                <a:gd name="T5" fmla="*/ 122 h 268"/>
                <a:gd name="T6" fmla="*/ 190 w 232"/>
                <a:gd name="T7" fmla="*/ 131 h 268"/>
                <a:gd name="T8" fmla="*/ 177 w 232"/>
                <a:gd name="T9" fmla="*/ 141 h 268"/>
                <a:gd name="T10" fmla="*/ 166 w 232"/>
                <a:gd name="T11" fmla="*/ 152 h 268"/>
                <a:gd name="T12" fmla="*/ 156 w 232"/>
                <a:gd name="T13" fmla="*/ 166 h 268"/>
                <a:gd name="T14" fmla="*/ 148 w 232"/>
                <a:gd name="T15" fmla="*/ 180 h 268"/>
                <a:gd name="T16" fmla="*/ 143 w 232"/>
                <a:gd name="T17" fmla="*/ 196 h 268"/>
                <a:gd name="T18" fmla="*/ 142 w 232"/>
                <a:gd name="T19" fmla="*/ 202 h 268"/>
                <a:gd name="T20" fmla="*/ 140 w 232"/>
                <a:gd name="T21" fmla="*/ 206 h 268"/>
                <a:gd name="T22" fmla="*/ 139 w 232"/>
                <a:gd name="T23" fmla="*/ 212 h 268"/>
                <a:gd name="T24" fmla="*/ 139 w 232"/>
                <a:gd name="T25" fmla="*/ 217 h 268"/>
                <a:gd name="T26" fmla="*/ 139 w 232"/>
                <a:gd name="T27" fmla="*/ 229 h 268"/>
                <a:gd name="T28" fmla="*/ 140 w 232"/>
                <a:gd name="T29" fmla="*/ 242 h 268"/>
                <a:gd name="T30" fmla="*/ 143 w 232"/>
                <a:gd name="T31" fmla="*/ 255 h 268"/>
                <a:gd name="T32" fmla="*/ 148 w 232"/>
                <a:gd name="T33" fmla="*/ 268 h 268"/>
                <a:gd name="T34" fmla="*/ 142 w 232"/>
                <a:gd name="T35" fmla="*/ 266 h 268"/>
                <a:gd name="T36" fmla="*/ 134 w 232"/>
                <a:gd name="T37" fmla="*/ 265 h 268"/>
                <a:gd name="T38" fmla="*/ 126 w 232"/>
                <a:gd name="T39" fmla="*/ 266 h 268"/>
                <a:gd name="T40" fmla="*/ 119 w 232"/>
                <a:gd name="T41" fmla="*/ 268 h 268"/>
                <a:gd name="T42" fmla="*/ 117 w 232"/>
                <a:gd name="T43" fmla="*/ 247 h 268"/>
                <a:gd name="T44" fmla="*/ 111 w 232"/>
                <a:gd name="T45" fmla="*/ 226 h 268"/>
                <a:gd name="T46" fmla="*/ 101 w 232"/>
                <a:gd name="T47" fmla="*/ 205 h 268"/>
                <a:gd name="T48" fmla="*/ 89 w 232"/>
                <a:gd name="T49" fmla="*/ 186 h 268"/>
                <a:gd name="T50" fmla="*/ 74 w 232"/>
                <a:gd name="T51" fmla="*/ 168 h 268"/>
                <a:gd name="T52" fmla="*/ 56 w 232"/>
                <a:gd name="T53" fmla="*/ 155 h 268"/>
                <a:gd name="T54" fmla="*/ 38 w 232"/>
                <a:gd name="T55" fmla="*/ 145 h 268"/>
                <a:gd name="T56" fmla="*/ 19 w 232"/>
                <a:gd name="T57" fmla="*/ 138 h 268"/>
                <a:gd name="T58" fmla="*/ 21 w 232"/>
                <a:gd name="T59" fmla="*/ 125 h 268"/>
                <a:gd name="T60" fmla="*/ 20 w 232"/>
                <a:gd name="T61" fmla="*/ 113 h 268"/>
                <a:gd name="T62" fmla="*/ 13 w 232"/>
                <a:gd name="T63" fmla="*/ 102 h 268"/>
                <a:gd name="T64" fmla="*/ 0 w 232"/>
                <a:gd name="T65" fmla="*/ 95 h 268"/>
                <a:gd name="T66" fmla="*/ 7 w 232"/>
                <a:gd name="T67" fmla="*/ 88 h 268"/>
                <a:gd name="T68" fmla="*/ 15 w 232"/>
                <a:gd name="T69" fmla="*/ 77 h 268"/>
                <a:gd name="T70" fmla="*/ 21 w 232"/>
                <a:gd name="T71" fmla="*/ 64 h 268"/>
                <a:gd name="T72" fmla="*/ 26 w 232"/>
                <a:gd name="T73" fmla="*/ 50 h 268"/>
                <a:gd name="T74" fmla="*/ 30 w 232"/>
                <a:gd name="T75" fmla="*/ 36 h 268"/>
                <a:gd name="T76" fmla="*/ 30 w 232"/>
                <a:gd name="T77" fmla="*/ 23 h 268"/>
                <a:gd name="T78" fmla="*/ 28 w 232"/>
                <a:gd name="T79" fmla="*/ 10 h 268"/>
                <a:gd name="T80" fmla="*/ 21 w 232"/>
                <a:gd name="T81" fmla="*/ 0 h 268"/>
                <a:gd name="T82" fmla="*/ 32 w 232"/>
                <a:gd name="T83" fmla="*/ 7 h 268"/>
                <a:gd name="T84" fmla="*/ 43 w 232"/>
                <a:gd name="T85" fmla="*/ 16 h 268"/>
                <a:gd name="T86" fmla="*/ 55 w 232"/>
                <a:gd name="T87" fmla="*/ 24 h 268"/>
                <a:gd name="T88" fmla="*/ 70 w 232"/>
                <a:gd name="T89" fmla="*/ 31 h 268"/>
                <a:gd name="T90" fmla="*/ 84 w 232"/>
                <a:gd name="T91" fmla="*/ 37 h 268"/>
                <a:gd name="T92" fmla="*/ 102 w 232"/>
                <a:gd name="T93" fmla="*/ 41 h 268"/>
                <a:gd name="T94" fmla="*/ 121 w 232"/>
                <a:gd name="T95" fmla="*/ 43 h 268"/>
                <a:gd name="T96" fmla="*/ 143 w 232"/>
                <a:gd name="T97" fmla="*/ 41 h 268"/>
                <a:gd name="T98" fmla="*/ 143 w 232"/>
                <a:gd name="T99" fmla="*/ 54 h 268"/>
                <a:gd name="T100" fmla="*/ 144 w 232"/>
                <a:gd name="T101" fmla="*/ 68 h 268"/>
                <a:gd name="T102" fmla="*/ 148 w 232"/>
                <a:gd name="T103" fmla="*/ 82 h 268"/>
                <a:gd name="T104" fmla="*/ 155 w 232"/>
                <a:gd name="T105" fmla="*/ 95 h 268"/>
                <a:gd name="T106" fmla="*/ 166 w 232"/>
                <a:gd name="T107" fmla="*/ 106 h 268"/>
                <a:gd name="T108" fmla="*/ 182 w 232"/>
                <a:gd name="T109" fmla="*/ 113 h 268"/>
                <a:gd name="T110" fmla="*/ 204 w 232"/>
                <a:gd name="T111" fmla="*/ 115 h 268"/>
                <a:gd name="T112" fmla="*/ 232 w 232"/>
                <a:gd name="T113" fmla="*/ 110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268"/>
                <a:gd name="T173" fmla="*/ 232 w 232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268">
                  <a:moveTo>
                    <a:pt x="232" y="110"/>
                  </a:moveTo>
                  <a:lnTo>
                    <a:pt x="218" y="115"/>
                  </a:lnTo>
                  <a:lnTo>
                    <a:pt x="203" y="122"/>
                  </a:lnTo>
                  <a:lnTo>
                    <a:pt x="190" y="131"/>
                  </a:lnTo>
                  <a:lnTo>
                    <a:pt x="177" y="141"/>
                  </a:lnTo>
                  <a:lnTo>
                    <a:pt x="166" y="152"/>
                  </a:lnTo>
                  <a:lnTo>
                    <a:pt x="156" y="166"/>
                  </a:lnTo>
                  <a:lnTo>
                    <a:pt x="148" y="180"/>
                  </a:lnTo>
                  <a:lnTo>
                    <a:pt x="143" y="196"/>
                  </a:lnTo>
                  <a:lnTo>
                    <a:pt x="142" y="202"/>
                  </a:lnTo>
                  <a:lnTo>
                    <a:pt x="140" y="206"/>
                  </a:lnTo>
                  <a:lnTo>
                    <a:pt x="139" y="212"/>
                  </a:lnTo>
                  <a:lnTo>
                    <a:pt x="139" y="217"/>
                  </a:lnTo>
                  <a:lnTo>
                    <a:pt x="139" y="229"/>
                  </a:lnTo>
                  <a:lnTo>
                    <a:pt x="140" y="242"/>
                  </a:lnTo>
                  <a:lnTo>
                    <a:pt x="143" y="255"/>
                  </a:lnTo>
                  <a:lnTo>
                    <a:pt x="148" y="268"/>
                  </a:lnTo>
                  <a:lnTo>
                    <a:pt x="142" y="266"/>
                  </a:lnTo>
                  <a:lnTo>
                    <a:pt x="134" y="265"/>
                  </a:lnTo>
                  <a:lnTo>
                    <a:pt x="126" y="266"/>
                  </a:lnTo>
                  <a:lnTo>
                    <a:pt x="119" y="268"/>
                  </a:lnTo>
                  <a:lnTo>
                    <a:pt x="117" y="247"/>
                  </a:lnTo>
                  <a:lnTo>
                    <a:pt x="111" y="226"/>
                  </a:lnTo>
                  <a:lnTo>
                    <a:pt x="101" y="205"/>
                  </a:lnTo>
                  <a:lnTo>
                    <a:pt x="89" y="186"/>
                  </a:lnTo>
                  <a:lnTo>
                    <a:pt x="74" y="168"/>
                  </a:lnTo>
                  <a:lnTo>
                    <a:pt x="56" y="155"/>
                  </a:lnTo>
                  <a:lnTo>
                    <a:pt x="38" y="145"/>
                  </a:lnTo>
                  <a:lnTo>
                    <a:pt x="19" y="138"/>
                  </a:lnTo>
                  <a:lnTo>
                    <a:pt x="21" y="125"/>
                  </a:lnTo>
                  <a:lnTo>
                    <a:pt x="20" y="113"/>
                  </a:lnTo>
                  <a:lnTo>
                    <a:pt x="13" y="102"/>
                  </a:lnTo>
                  <a:lnTo>
                    <a:pt x="0" y="95"/>
                  </a:lnTo>
                  <a:lnTo>
                    <a:pt x="7" y="88"/>
                  </a:lnTo>
                  <a:lnTo>
                    <a:pt x="15" y="77"/>
                  </a:lnTo>
                  <a:lnTo>
                    <a:pt x="21" y="64"/>
                  </a:lnTo>
                  <a:lnTo>
                    <a:pt x="26" y="50"/>
                  </a:lnTo>
                  <a:lnTo>
                    <a:pt x="30" y="36"/>
                  </a:lnTo>
                  <a:lnTo>
                    <a:pt x="30" y="23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32" y="7"/>
                  </a:lnTo>
                  <a:lnTo>
                    <a:pt x="43" y="16"/>
                  </a:lnTo>
                  <a:lnTo>
                    <a:pt x="55" y="24"/>
                  </a:lnTo>
                  <a:lnTo>
                    <a:pt x="70" y="31"/>
                  </a:lnTo>
                  <a:lnTo>
                    <a:pt x="84" y="37"/>
                  </a:lnTo>
                  <a:lnTo>
                    <a:pt x="102" y="41"/>
                  </a:lnTo>
                  <a:lnTo>
                    <a:pt x="121" y="43"/>
                  </a:lnTo>
                  <a:lnTo>
                    <a:pt x="143" y="41"/>
                  </a:lnTo>
                  <a:lnTo>
                    <a:pt x="143" y="54"/>
                  </a:lnTo>
                  <a:lnTo>
                    <a:pt x="144" y="68"/>
                  </a:lnTo>
                  <a:lnTo>
                    <a:pt x="148" y="82"/>
                  </a:lnTo>
                  <a:lnTo>
                    <a:pt x="155" y="95"/>
                  </a:lnTo>
                  <a:lnTo>
                    <a:pt x="166" y="106"/>
                  </a:lnTo>
                  <a:lnTo>
                    <a:pt x="182" y="113"/>
                  </a:lnTo>
                  <a:lnTo>
                    <a:pt x="204" y="115"/>
                  </a:lnTo>
                  <a:lnTo>
                    <a:pt x="232" y="11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6" name="Freeform 297"/>
            <p:cNvSpPr>
              <a:spLocks/>
            </p:cNvSpPr>
            <p:nvPr/>
          </p:nvSpPr>
          <p:spPr bwMode="auto">
            <a:xfrm>
              <a:off x="438" y="1015"/>
              <a:ext cx="130" cy="125"/>
            </a:xfrm>
            <a:custGeom>
              <a:avLst/>
              <a:gdLst>
                <a:gd name="T0" fmla="*/ 94 w 259"/>
                <a:gd name="T1" fmla="*/ 50 h 250"/>
                <a:gd name="T2" fmla="*/ 109 w 259"/>
                <a:gd name="T3" fmla="*/ 52 h 250"/>
                <a:gd name="T4" fmla="*/ 124 w 259"/>
                <a:gd name="T5" fmla="*/ 53 h 250"/>
                <a:gd name="T6" fmla="*/ 141 w 259"/>
                <a:gd name="T7" fmla="*/ 53 h 250"/>
                <a:gd name="T8" fmla="*/ 158 w 259"/>
                <a:gd name="T9" fmla="*/ 53 h 250"/>
                <a:gd name="T10" fmla="*/ 174 w 259"/>
                <a:gd name="T11" fmla="*/ 50 h 250"/>
                <a:gd name="T12" fmla="*/ 194 w 259"/>
                <a:gd name="T13" fmla="*/ 45 h 250"/>
                <a:gd name="T14" fmla="*/ 213 w 259"/>
                <a:gd name="T15" fmla="*/ 37 h 250"/>
                <a:gd name="T16" fmla="*/ 232 w 259"/>
                <a:gd name="T17" fmla="*/ 25 h 250"/>
                <a:gd name="T18" fmla="*/ 250 w 259"/>
                <a:gd name="T19" fmla="*/ 10 h 250"/>
                <a:gd name="T20" fmla="*/ 259 w 259"/>
                <a:gd name="T21" fmla="*/ 4 h 250"/>
                <a:gd name="T22" fmla="*/ 259 w 259"/>
                <a:gd name="T23" fmla="*/ 9 h 250"/>
                <a:gd name="T24" fmla="*/ 247 w 259"/>
                <a:gd name="T25" fmla="*/ 23 h 250"/>
                <a:gd name="T26" fmla="*/ 228 w 259"/>
                <a:gd name="T27" fmla="*/ 48 h 250"/>
                <a:gd name="T28" fmla="*/ 215 w 259"/>
                <a:gd name="T29" fmla="*/ 75 h 250"/>
                <a:gd name="T30" fmla="*/ 211 w 259"/>
                <a:gd name="T31" fmla="*/ 104 h 250"/>
                <a:gd name="T32" fmla="*/ 213 w 259"/>
                <a:gd name="T33" fmla="*/ 127 h 250"/>
                <a:gd name="T34" fmla="*/ 217 w 259"/>
                <a:gd name="T35" fmla="*/ 145 h 250"/>
                <a:gd name="T36" fmla="*/ 209 w 259"/>
                <a:gd name="T37" fmla="*/ 151 h 250"/>
                <a:gd name="T38" fmla="*/ 190 w 259"/>
                <a:gd name="T39" fmla="*/ 159 h 250"/>
                <a:gd name="T40" fmla="*/ 170 w 259"/>
                <a:gd name="T41" fmla="*/ 179 h 250"/>
                <a:gd name="T42" fmla="*/ 160 w 259"/>
                <a:gd name="T43" fmla="*/ 211 h 250"/>
                <a:gd name="T44" fmla="*/ 151 w 259"/>
                <a:gd name="T45" fmla="*/ 224 h 250"/>
                <a:gd name="T46" fmla="*/ 118 w 259"/>
                <a:gd name="T47" fmla="*/ 217 h 250"/>
                <a:gd name="T48" fmla="*/ 82 w 259"/>
                <a:gd name="T49" fmla="*/ 220 h 250"/>
                <a:gd name="T50" fmla="*/ 54 w 259"/>
                <a:gd name="T51" fmla="*/ 236 h 250"/>
                <a:gd name="T52" fmla="*/ 46 w 259"/>
                <a:gd name="T53" fmla="*/ 237 h 250"/>
                <a:gd name="T54" fmla="*/ 42 w 259"/>
                <a:gd name="T55" fmla="*/ 209 h 250"/>
                <a:gd name="T56" fmla="*/ 31 w 259"/>
                <a:gd name="T57" fmla="*/ 182 h 250"/>
                <a:gd name="T58" fmla="*/ 13 w 259"/>
                <a:gd name="T59" fmla="*/ 163 h 250"/>
                <a:gd name="T60" fmla="*/ 14 w 259"/>
                <a:gd name="T61" fmla="*/ 142 h 250"/>
                <a:gd name="T62" fmla="*/ 26 w 259"/>
                <a:gd name="T63" fmla="*/ 103 h 250"/>
                <a:gd name="T64" fmla="*/ 31 w 259"/>
                <a:gd name="T65" fmla="*/ 87 h 250"/>
                <a:gd name="T66" fmla="*/ 51 w 259"/>
                <a:gd name="T67" fmla="*/ 80 h 250"/>
                <a:gd name="T68" fmla="*/ 69 w 259"/>
                <a:gd name="T69" fmla="*/ 70 h 250"/>
                <a:gd name="T70" fmla="*/ 82 w 259"/>
                <a:gd name="T71" fmla="*/ 57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50"/>
                <a:gd name="T110" fmla="*/ 259 w 259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50">
                  <a:moveTo>
                    <a:pt x="86" y="49"/>
                  </a:moveTo>
                  <a:lnTo>
                    <a:pt x="94" y="50"/>
                  </a:lnTo>
                  <a:lnTo>
                    <a:pt x="101" y="51"/>
                  </a:lnTo>
                  <a:lnTo>
                    <a:pt x="109" y="52"/>
                  </a:lnTo>
                  <a:lnTo>
                    <a:pt x="117" y="52"/>
                  </a:lnTo>
                  <a:lnTo>
                    <a:pt x="124" y="53"/>
                  </a:lnTo>
                  <a:lnTo>
                    <a:pt x="132" y="53"/>
                  </a:lnTo>
                  <a:lnTo>
                    <a:pt x="141" y="53"/>
                  </a:lnTo>
                  <a:lnTo>
                    <a:pt x="149" y="53"/>
                  </a:lnTo>
                  <a:lnTo>
                    <a:pt x="158" y="53"/>
                  </a:lnTo>
                  <a:lnTo>
                    <a:pt x="166" y="52"/>
                  </a:lnTo>
                  <a:lnTo>
                    <a:pt x="174" y="50"/>
                  </a:lnTo>
                  <a:lnTo>
                    <a:pt x="183" y="49"/>
                  </a:lnTo>
                  <a:lnTo>
                    <a:pt x="194" y="45"/>
                  </a:lnTo>
                  <a:lnTo>
                    <a:pt x="204" y="42"/>
                  </a:lnTo>
                  <a:lnTo>
                    <a:pt x="213" y="37"/>
                  </a:lnTo>
                  <a:lnTo>
                    <a:pt x="223" y="31"/>
                  </a:lnTo>
                  <a:lnTo>
                    <a:pt x="232" y="25"/>
                  </a:lnTo>
                  <a:lnTo>
                    <a:pt x="241" y="19"/>
                  </a:lnTo>
                  <a:lnTo>
                    <a:pt x="250" y="10"/>
                  </a:lnTo>
                  <a:lnTo>
                    <a:pt x="258" y="0"/>
                  </a:lnTo>
                  <a:lnTo>
                    <a:pt x="259" y="4"/>
                  </a:lnTo>
                  <a:lnTo>
                    <a:pt x="259" y="6"/>
                  </a:lnTo>
                  <a:lnTo>
                    <a:pt x="259" y="9"/>
                  </a:lnTo>
                  <a:lnTo>
                    <a:pt x="259" y="12"/>
                  </a:lnTo>
                  <a:lnTo>
                    <a:pt x="247" y="23"/>
                  </a:lnTo>
                  <a:lnTo>
                    <a:pt x="237" y="35"/>
                  </a:lnTo>
                  <a:lnTo>
                    <a:pt x="228" y="48"/>
                  </a:lnTo>
                  <a:lnTo>
                    <a:pt x="220" y="61"/>
                  </a:lnTo>
                  <a:lnTo>
                    <a:pt x="215" y="75"/>
                  </a:lnTo>
                  <a:lnTo>
                    <a:pt x="211" y="89"/>
                  </a:lnTo>
                  <a:lnTo>
                    <a:pt x="211" y="104"/>
                  </a:lnTo>
                  <a:lnTo>
                    <a:pt x="212" y="118"/>
                  </a:lnTo>
                  <a:lnTo>
                    <a:pt x="213" y="127"/>
                  </a:lnTo>
                  <a:lnTo>
                    <a:pt x="216" y="136"/>
                  </a:lnTo>
                  <a:lnTo>
                    <a:pt x="217" y="145"/>
                  </a:lnTo>
                  <a:lnTo>
                    <a:pt x="217" y="152"/>
                  </a:lnTo>
                  <a:lnTo>
                    <a:pt x="209" y="151"/>
                  </a:lnTo>
                  <a:lnTo>
                    <a:pt x="200" y="154"/>
                  </a:lnTo>
                  <a:lnTo>
                    <a:pt x="190" y="159"/>
                  </a:lnTo>
                  <a:lnTo>
                    <a:pt x="179" y="167"/>
                  </a:lnTo>
                  <a:lnTo>
                    <a:pt x="170" y="179"/>
                  </a:lnTo>
                  <a:lnTo>
                    <a:pt x="164" y="193"/>
                  </a:lnTo>
                  <a:lnTo>
                    <a:pt x="160" y="211"/>
                  </a:lnTo>
                  <a:lnTo>
                    <a:pt x="161" y="232"/>
                  </a:lnTo>
                  <a:lnTo>
                    <a:pt x="151" y="224"/>
                  </a:lnTo>
                  <a:lnTo>
                    <a:pt x="135" y="220"/>
                  </a:lnTo>
                  <a:lnTo>
                    <a:pt x="118" y="217"/>
                  </a:lnTo>
                  <a:lnTo>
                    <a:pt x="99" y="217"/>
                  </a:lnTo>
                  <a:lnTo>
                    <a:pt x="82" y="220"/>
                  </a:lnTo>
                  <a:lnTo>
                    <a:pt x="67" y="226"/>
                  </a:lnTo>
                  <a:lnTo>
                    <a:pt x="54" y="236"/>
                  </a:lnTo>
                  <a:lnTo>
                    <a:pt x="46" y="250"/>
                  </a:lnTo>
                  <a:lnTo>
                    <a:pt x="46" y="237"/>
                  </a:lnTo>
                  <a:lnTo>
                    <a:pt x="44" y="223"/>
                  </a:lnTo>
                  <a:lnTo>
                    <a:pt x="42" y="209"/>
                  </a:lnTo>
                  <a:lnTo>
                    <a:pt x="37" y="195"/>
                  </a:lnTo>
                  <a:lnTo>
                    <a:pt x="31" y="182"/>
                  </a:lnTo>
                  <a:lnTo>
                    <a:pt x="22" y="170"/>
                  </a:lnTo>
                  <a:lnTo>
                    <a:pt x="13" y="163"/>
                  </a:lnTo>
                  <a:lnTo>
                    <a:pt x="0" y="160"/>
                  </a:lnTo>
                  <a:lnTo>
                    <a:pt x="14" y="142"/>
                  </a:lnTo>
                  <a:lnTo>
                    <a:pt x="24" y="122"/>
                  </a:lnTo>
                  <a:lnTo>
                    <a:pt x="26" y="103"/>
                  </a:lnTo>
                  <a:lnTo>
                    <a:pt x="21" y="90"/>
                  </a:lnTo>
                  <a:lnTo>
                    <a:pt x="31" y="87"/>
                  </a:lnTo>
                  <a:lnTo>
                    <a:pt x="41" y="84"/>
                  </a:lnTo>
                  <a:lnTo>
                    <a:pt x="51" y="80"/>
                  </a:lnTo>
                  <a:lnTo>
                    <a:pt x="60" y="76"/>
                  </a:lnTo>
                  <a:lnTo>
                    <a:pt x="69" y="70"/>
                  </a:lnTo>
                  <a:lnTo>
                    <a:pt x="76" y="64"/>
                  </a:lnTo>
                  <a:lnTo>
                    <a:pt x="82" y="57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7" name="Freeform 298"/>
            <p:cNvSpPr>
              <a:spLocks/>
            </p:cNvSpPr>
            <p:nvPr/>
          </p:nvSpPr>
          <p:spPr bwMode="auto">
            <a:xfrm>
              <a:off x="548" y="806"/>
              <a:ext cx="81" cy="94"/>
            </a:xfrm>
            <a:custGeom>
              <a:avLst/>
              <a:gdLst>
                <a:gd name="T0" fmla="*/ 130 w 162"/>
                <a:gd name="T1" fmla="*/ 172 h 187"/>
                <a:gd name="T2" fmla="*/ 127 w 162"/>
                <a:gd name="T3" fmla="*/ 182 h 187"/>
                <a:gd name="T4" fmla="*/ 119 w 162"/>
                <a:gd name="T5" fmla="*/ 176 h 187"/>
                <a:gd name="T6" fmla="*/ 106 w 162"/>
                <a:gd name="T7" fmla="*/ 151 h 187"/>
                <a:gd name="T8" fmla="*/ 98 w 162"/>
                <a:gd name="T9" fmla="*/ 142 h 187"/>
                <a:gd name="T10" fmla="*/ 84 w 162"/>
                <a:gd name="T11" fmla="*/ 136 h 187"/>
                <a:gd name="T12" fmla="*/ 68 w 162"/>
                <a:gd name="T13" fmla="*/ 132 h 187"/>
                <a:gd name="T14" fmla="*/ 54 w 162"/>
                <a:gd name="T15" fmla="*/ 128 h 187"/>
                <a:gd name="T16" fmla="*/ 46 w 162"/>
                <a:gd name="T17" fmla="*/ 127 h 187"/>
                <a:gd name="T18" fmla="*/ 42 w 162"/>
                <a:gd name="T19" fmla="*/ 123 h 187"/>
                <a:gd name="T20" fmla="*/ 46 w 162"/>
                <a:gd name="T21" fmla="*/ 122 h 187"/>
                <a:gd name="T22" fmla="*/ 63 w 162"/>
                <a:gd name="T23" fmla="*/ 125 h 187"/>
                <a:gd name="T24" fmla="*/ 82 w 162"/>
                <a:gd name="T25" fmla="*/ 126 h 187"/>
                <a:gd name="T26" fmla="*/ 97 w 162"/>
                <a:gd name="T27" fmla="*/ 128 h 187"/>
                <a:gd name="T28" fmla="*/ 97 w 162"/>
                <a:gd name="T29" fmla="*/ 118 h 187"/>
                <a:gd name="T30" fmla="*/ 89 w 162"/>
                <a:gd name="T31" fmla="*/ 103 h 187"/>
                <a:gd name="T32" fmla="*/ 72 w 162"/>
                <a:gd name="T33" fmla="*/ 93 h 187"/>
                <a:gd name="T34" fmla="*/ 48 w 162"/>
                <a:gd name="T35" fmla="*/ 85 h 187"/>
                <a:gd name="T36" fmla="*/ 29 w 162"/>
                <a:gd name="T37" fmla="*/ 74 h 187"/>
                <a:gd name="T38" fmla="*/ 12 w 162"/>
                <a:gd name="T39" fmla="*/ 67 h 187"/>
                <a:gd name="T40" fmla="*/ 3 w 162"/>
                <a:gd name="T41" fmla="*/ 63 h 187"/>
                <a:gd name="T42" fmla="*/ 1 w 162"/>
                <a:gd name="T43" fmla="*/ 60 h 187"/>
                <a:gd name="T44" fmla="*/ 14 w 162"/>
                <a:gd name="T45" fmla="*/ 63 h 187"/>
                <a:gd name="T46" fmla="*/ 31 w 162"/>
                <a:gd name="T47" fmla="*/ 71 h 187"/>
                <a:gd name="T48" fmla="*/ 54 w 162"/>
                <a:gd name="T49" fmla="*/ 78 h 187"/>
                <a:gd name="T50" fmla="*/ 73 w 162"/>
                <a:gd name="T51" fmla="*/ 85 h 187"/>
                <a:gd name="T52" fmla="*/ 81 w 162"/>
                <a:gd name="T53" fmla="*/ 78 h 187"/>
                <a:gd name="T54" fmla="*/ 71 w 162"/>
                <a:gd name="T55" fmla="*/ 55 h 187"/>
                <a:gd name="T56" fmla="*/ 56 w 162"/>
                <a:gd name="T57" fmla="*/ 30 h 187"/>
                <a:gd name="T58" fmla="*/ 42 w 162"/>
                <a:gd name="T59" fmla="*/ 11 h 187"/>
                <a:gd name="T60" fmla="*/ 34 w 162"/>
                <a:gd name="T61" fmla="*/ 2 h 187"/>
                <a:gd name="T62" fmla="*/ 42 w 162"/>
                <a:gd name="T63" fmla="*/ 2 h 187"/>
                <a:gd name="T64" fmla="*/ 55 w 162"/>
                <a:gd name="T65" fmla="*/ 14 h 187"/>
                <a:gd name="T66" fmla="*/ 68 w 162"/>
                <a:gd name="T67" fmla="*/ 32 h 187"/>
                <a:gd name="T68" fmla="*/ 82 w 162"/>
                <a:gd name="T69" fmla="*/ 52 h 187"/>
                <a:gd name="T70" fmla="*/ 92 w 162"/>
                <a:gd name="T71" fmla="*/ 72 h 187"/>
                <a:gd name="T72" fmla="*/ 105 w 162"/>
                <a:gd name="T73" fmla="*/ 69 h 187"/>
                <a:gd name="T74" fmla="*/ 119 w 162"/>
                <a:gd name="T75" fmla="*/ 36 h 187"/>
                <a:gd name="T76" fmla="*/ 122 w 162"/>
                <a:gd name="T77" fmla="*/ 19 h 187"/>
                <a:gd name="T78" fmla="*/ 124 w 162"/>
                <a:gd name="T79" fmla="*/ 22 h 187"/>
                <a:gd name="T80" fmla="*/ 126 w 162"/>
                <a:gd name="T81" fmla="*/ 41 h 187"/>
                <a:gd name="T82" fmla="*/ 117 w 162"/>
                <a:gd name="T83" fmla="*/ 77 h 187"/>
                <a:gd name="T84" fmla="*/ 107 w 162"/>
                <a:gd name="T85" fmla="*/ 104 h 187"/>
                <a:gd name="T86" fmla="*/ 113 w 162"/>
                <a:gd name="T87" fmla="*/ 122 h 187"/>
                <a:gd name="T88" fmla="*/ 120 w 162"/>
                <a:gd name="T89" fmla="*/ 127 h 187"/>
                <a:gd name="T90" fmla="*/ 132 w 162"/>
                <a:gd name="T91" fmla="*/ 120 h 187"/>
                <a:gd name="T92" fmla="*/ 143 w 162"/>
                <a:gd name="T93" fmla="*/ 114 h 187"/>
                <a:gd name="T94" fmla="*/ 151 w 162"/>
                <a:gd name="T95" fmla="*/ 105 h 187"/>
                <a:gd name="T96" fmla="*/ 157 w 162"/>
                <a:gd name="T97" fmla="*/ 94 h 187"/>
                <a:gd name="T98" fmla="*/ 162 w 162"/>
                <a:gd name="T99" fmla="*/ 97 h 187"/>
                <a:gd name="T100" fmla="*/ 160 w 162"/>
                <a:gd name="T101" fmla="*/ 107 h 187"/>
                <a:gd name="T102" fmla="*/ 151 w 162"/>
                <a:gd name="T103" fmla="*/ 119 h 187"/>
                <a:gd name="T104" fmla="*/ 139 w 162"/>
                <a:gd name="T105" fmla="*/ 131 h 187"/>
                <a:gd name="T106" fmla="*/ 126 w 162"/>
                <a:gd name="T107" fmla="*/ 141 h 187"/>
                <a:gd name="T108" fmla="*/ 123 w 162"/>
                <a:gd name="T109" fmla="*/ 150 h 187"/>
                <a:gd name="T110" fmla="*/ 128 w 162"/>
                <a:gd name="T111" fmla="*/ 162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7"/>
                <a:gd name="T170" fmla="*/ 162 w 162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7">
                  <a:moveTo>
                    <a:pt x="131" y="166"/>
                  </a:moveTo>
                  <a:lnTo>
                    <a:pt x="130" y="172"/>
                  </a:lnTo>
                  <a:lnTo>
                    <a:pt x="128" y="176"/>
                  </a:lnTo>
                  <a:lnTo>
                    <a:pt x="127" y="182"/>
                  </a:lnTo>
                  <a:lnTo>
                    <a:pt x="127" y="187"/>
                  </a:lnTo>
                  <a:lnTo>
                    <a:pt x="119" y="176"/>
                  </a:lnTo>
                  <a:lnTo>
                    <a:pt x="113" y="163"/>
                  </a:lnTo>
                  <a:lnTo>
                    <a:pt x="106" y="151"/>
                  </a:lnTo>
                  <a:lnTo>
                    <a:pt x="103" y="144"/>
                  </a:lnTo>
                  <a:lnTo>
                    <a:pt x="98" y="142"/>
                  </a:lnTo>
                  <a:lnTo>
                    <a:pt x="92" y="140"/>
                  </a:lnTo>
                  <a:lnTo>
                    <a:pt x="84" y="136"/>
                  </a:lnTo>
                  <a:lnTo>
                    <a:pt x="76" y="134"/>
                  </a:lnTo>
                  <a:lnTo>
                    <a:pt x="68" y="132"/>
                  </a:lnTo>
                  <a:lnTo>
                    <a:pt x="60" y="130"/>
                  </a:lnTo>
                  <a:lnTo>
                    <a:pt x="54" y="128"/>
                  </a:lnTo>
                  <a:lnTo>
                    <a:pt x="47" y="128"/>
                  </a:lnTo>
                  <a:lnTo>
                    <a:pt x="46" y="127"/>
                  </a:lnTo>
                  <a:lnTo>
                    <a:pt x="44" y="125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54" y="123"/>
                  </a:lnTo>
                  <a:lnTo>
                    <a:pt x="63" y="125"/>
                  </a:lnTo>
                  <a:lnTo>
                    <a:pt x="73" y="125"/>
                  </a:lnTo>
                  <a:lnTo>
                    <a:pt x="82" y="126"/>
                  </a:lnTo>
                  <a:lnTo>
                    <a:pt x="90" y="127"/>
                  </a:lnTo>
                  <a:lnTo>
                    <a:pt x="97" y="128"/>
                  </a:lnTo>
                  <a:lnTo>
                    <a:pt x="101" y="129"/>
                  </a:lnTo>
                  <a:lnTo>
                    <a:pt x="97" y="118"/>
                  </a:lnTo>
                  <a:lnTo>
                    <a:pt x="93" y="109"/>
                  </a:lnTo>
                  <a:lnTo>
                    <a:pt x="89" y="103"/>
                  </a:lnTo>
                  <a:lnTo>
                    <a:pt x="85" y="98"/>
                  </a:lnTo>
                  <a:lnTo>
                    <a:pt x="72" y="93"/>
                  </a:lnTo>
                  <a:lnTo>
                    <a:pt x="60" y="89"/>
                  </a:lnTo>
                  <a:lnTo>
                    <a:pt x="48" y="85"/>
                  </a:lnTo>
                  <a:lnTo>
                    <a:pt x="38" y="79"/>
                  </a:lnTo>
                  <a:lnTo>
                    <a:pt x="29" y="74"/>
                  </a:lnTo>
                  <a:lnTo>
                    <a:pt x="20" y="70"/>
                  </a:lnTo>
                  <a:lnTo>
                    <a:pt x="12" y="67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2" y="74"/>
                  </a:lnTo>
                  <a:lnTo>
                    <a:pt x="54" y="78"/>
                  </a:lnTo>
                  <a:lnTo>
                    <a:pt x="64" y="81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1" y="78"/>
                  </a:lnTo>
                  <a:lnTo>
                    <a:pt x="77" y="67"/>
                  </a:lnTo>
                  <a:lnTo>
                    <a:pt x="71" y="55"/>
                  </a:lnTo>
                  <a:lnTo>
                    <a:pt x="64" y="43"/>
                  </a:lnTo>
                  <a:lnTo>
                    <a:pt x="56" y="30"/>
                  </a:lnTo>
                  <a:lnTo>
                    <a:pt x="48" y="19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2" y="22"/>
                  </a:lnTo>
                  <a:lnTo>
                    <a:pt x="68" y="32"/>
                  </a:lnTo>
                  <a:lnTo>
                    <a:pt x="76" y="42"/>
                  </a:lnTo>
                  <a:lnTo>
                    <a:pt x="82" y="52"/>
                  </a:lnTo>
                  <a:lnTo>
                    <a:pt x="88" y="62"/>
                  </a:lnTo>
                  <a:lnTo>
                    <a:pt x="92" y="72"/>
                  </a:lnTo>
                  <a:lnTo>
                    <a:pt x="94" y="78"/>
                  </a:lnTo>
                  <a:lnTo>
                    <a:pt x="105" y="69"/>
                  </a:lnTo>
                  <a:lnTo>
                    <a:pt x="114" y="52"/>
                  </a:lnTo>
                  <a:lnTo>
                    <a:pt x="119" y="36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3" y="18"/>
                  </a:lnTo>
                  <a:lnTo>
                    <a:pt x="124" y="22"/>
                  </a:lnTo>
                  <a:lnTo>
                    <a:pt x="126" y="29"/>
                  </a:lnTo>
                  <a:lnTo>
                    <a:pt x="126" y="41"/>
                  </a:lnTo>
                  <a:lnTo>
                    <a:pt x="123" y="59"/>
                  </a:lnTo>
                  <a:lnTo>
                    <a:pt x="117" y="77"/>
                  </a:lnTo>
                  <a:lnTo>
                    <a:pt x="101" y="93"/>
                  </a:lnTo>
                  <a:lnTo>
                    <a:pt x="107" y="104"/>
                  </a:lnTo>
                  <a:lnTo>
                    <a:pt x="111" y="114"/>
                  </a:lnTo>
                  <a:lnTo>
                    <a:pt x="113" y="122"/>
                  </a:lnTo>
                  <a:lnTo>
                    <a:pt x="114" y="129"/>
                  </a:lnTo>
                  <a:lnTo>
                    <a:pt x="120" y="127"/>
                  </a:lnTo>
                  <a:lnTo>
                    <a:pt x="127" y="123"/>
                  </a:lnTo>
                  <a:lnTo>
                    <a:pt x="132" y="120"/>
                  </a:lnTo>
                  <a:lnTo>
                    <a:pt x="137" y="117"/>
                  </a:lnTo>
                  <a:lnTo>
                    <a:pt x="143" y="114"/>
                  </a:lnTo>
                  <a:lnTo>
                    <a:pt x="147" y="109"/>
                  </a:lnTo>
                  <a:lnTo>
                    <a:pt x="151" y="105"/>
                  </a:lnTo>
                  <a:lnTo>
                    <a:pt x="153" y="100"/>
                  </a:lnTo>
                  <a:lnTo>
                    <a:pt x="157" y="94"/>
                  </a:lnTo>
                  <a:lnTo>
                    <a:pt x="161" y="93"/>
                  </a:lnTo>
                  <a:lnTo>
                    <a:pt x="162" y="97"/>
                  </a:lnTo>
                  <a:lnTo>
                    <a:pt x="162" y="103"/>
                  </a:lnTo>
                  <a:lnTo>
                    <a:pt x="160" y="107"/>
                  </a:lnTo>
                  <a:lnTo>
                    <a:pt x="156" y="113"/>
                  </a:lnTo>
                  <a:lnTo>
                    <a:pt x="151" y="119"/>
                  </a:lnTo>
                  <a:lnTo>
                    <a:pt x="145" y="126"/>
                  </a:lnTo>
                  <a:lnTo>
                    <a:pt x="139" y="131"/>
                  </a:lnTo>
                  <a:lnTo>
                    <a:pt x="132" y="136"/>
                  </a:lnTo>
                  <a:lnTo>
                    <a:pt x="126" y="141"/>
                  </a:lnTo>
                  <a:lnTo>
                    <a:pt x="120" y="143"/>
                  </a:lnTo>
                  <a:lnTo>
                    <a:pt x="123" y="150"/>
                  </a:lnTo>
                  <a:lnTo>
                    <a:pt x="126" y="156"/>
                  </a:lnTo>
                  <a:lnTo>
                    <a:pt x="128" y="162"/>
                  </a:lnTo>
                  <a:lnTo>
                    <a:pt x="131" y="16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8" name="Freeform 299"/>
            <p:cNvSpPr>
              <a:spLocks/>
            </p:cNvSpPr>
            <p:nvPr/>
          </p:nvSpPr>
          <p:spPr bwMode="auto">
            <a:xfrm>
              <a:off x="450" y="1039"/>
              <a:ext cx="80" cy="85"/>
            </a:xfrm>
            <a:custGeom>
              <a:avLst/>
              <a:gdLst>
                <a:gd name="T0" fmla="*/ 150 w 159"/>
                <a:gd name="T1" fmla="*/ 1 h 169"/>
                <a:gd name="T2" fmla="*/ 134 w 159"/>
                <a:gd name="T3" fmla="*/ 4 h 169"/>
                <a:gd name="T4" fmla="*/ 124 w 159"/>
                <a:gd name="T5" fmla="*/ 12 h 169"/>
                <a:gd name="T6" fmla="*/ 112 w 159"/>
                <a:gd name="T7" fmla="*/ 27 h 169"/>
                <a:gd name="T8" fmla="*/ 95 w 159"/>
                <a:gd name="T9" fmla="*/ 31 h 169"/>
                <a:gd name="T10" fmla="*/ 73 w 159"/>
                <a:gd name="T11" fmla="*/ 33 h 169"/>
                <a:gd name="T12" fmla="*/ 49 w 159"/>
                <a:gd name="T13" fmla="*/ 38 h 169"/>
                <a:gd name="T14" fmla="*/ 31 w 159"/>
                <a:gd name="T15" fmla="*/ 45 h 169"/>
                <a:gd name="T16" fmla="*/ 23 w 159"/>
                <a:gd name="T17" fmla="*/ 51 h 169"/>
                <a:gd name="T18" fmla="*/ 24 w 159"/>
                <a:gd name="T19" fmla="*/ 52 h 169"/>
                <a:gd name="T20" fmla="*/ 35 w 159"/>
                <a:gd name="T21" fmla="*/ 48 h 169"/>
                <a:gd name="T22" fmla="*/ 49 w 159"/>
                <a:gd name="T23" fmla="*/ 44 h 169"/>
                <a:gd name="T24" fmla="*/ 68 w 159"/>
                <a:gd name="T25" fmla="*/ 41 h 169"/>
                <a:gd name="T26" fmla="*/ 89 w 159"/>
                <a:gd name="T27" fmla="*/ 41 h 169"/>
                <a:gd name="T28" fmla="*/ 91 w 159"/>
                <a:gd name="T29" fmla="*/ 54 h 169"/>
                <a:gd name="T30" fmla="*/ 78 w 159"/>
                <a:gd name="T31" fmla="*/ 76 h 169"/>
                <a:gd name="T32" fmla="*/ 65 w 159"/>
                <a:gd name="T33" fmla="*/ 85 h 169"/>
                <a:gd name="T34" fmla="*/ 48 w 159"/>
                <a:gd name="T35" fmla="*/ 89 h 169"/>
                <a:gd name="T36" fmla="*/ 28 w 159"/>
                <a:gd name="T37" fmla="*/ 93 h 169"/>
                <a:gd name="T38" fmla="*/ 11 w 159"/>
                <a:gd name="T39" fmla="*/ 97 h 169"/>
                <a:gd name="T40" fmla="*/ 1 w 159"/>
                <a:gd name="T41" fmla="*/ 99 h 169"/>
                <a:gd name="T42" fmla="*/ 1 w 159"/>
                <a:gd name="T43" fmla="*/ 100 h 169"/>
                <a:gd name="T44" fmla="*/ 13 w 159"/>
                <a:gd name="T45" fmla="*/ 100 h 169"/>
                <a:gd name="T46" fmla="*/ 27 w 159"/>
                <a:gd name="T47" fmla="*/ 99 h 169"/>
                <a:gd name="T48" fmla="*/ 43 w 159"/>
                <a:gd name="T49" fmla="*/ 97 h 169"/>
                <a:gd name="T50" fmla="*/ 60 w 159"/>
                <a:gd name="T51" fmla="*/ 94 h 169"/>
                <a:gd name="T52" fmla="*/ 56 w 159"/>
                <a:gd name="T53" fmla="*/ 104 h 169"/>
                <a:gd name="T54" fmla="*/ 37 w 159"/>
                <a:gd name="T55" fmla="*/ 135 h 169"/>
                <a:gd name="T56" fmla="*/ 39 w 159"/>
                <a:gd name="T57" fmla="*/ 161 h 169"/>
                <a:gd name="T58" fmla="*/ 49 w 159"/>
                <a:gd name="T59" fmla="*/ 142 h 169"/>
                <a:gd name="T60" fmla="*/ 61 w 159"/>
                <a:gd name="T61" fmla="*/ 121 h 169"/>
                <a:gd name="T62" fmla="*/ 73 w 159"/>
                <a:gd name="T63" fmla="*/ 104 h 169"/>
                <a:gd name="T64" fmla="*/ 83 w 159"/>
                <a:gd name="T65" fmla="*/ 113 h 169"/>
                <a:gd name="T66" fmla="*/ 98 w 159"/>
                <a:gd name="T67" fmla="*/ 142 h 169"/>
                <a:gd name="T68" fmla="*/ 111 w 159"/>
                <a:gd name="T69" fmla="*/ 156 h 169"/>
                <a:gd name="T70" fmla="*/ 111 w 159"/>
                <a:gd name="T71" fmla="*/ 151 h 169"/>
                <a:gd name="T72" fmla="*/ 100 w 159"/>
                <a:gd name="T73" fmla="*/ 132 h 169"/>
                <a:gd name="T74" fmla="*/ 91 w 159"/>
                <a:gd name="T75" fmla="*/ 102 h 169"/>
                <a:gd name="T76" fmla="*/ 95 w 159"/>
                <a:gd name="T77" fmla="*/ 78 h 169"/>
                <a:gd name="T78" fmla="*/ 111 w 159"/>
                <a:gd name="T79" fmla="*/ 52 h 169"/>
                <a:gd name="T80" fmla="*/ 128 w 159"/>
                <a:gd name="T81" fmla="*/ 55 h 169"/>
                <a:gd name="T82" fmla="*/ 149 w 159"/>
                <a:gd name="T83" fmla="*/ 82 h 169"/>
                <a:gd name="T84" fmla="*/ 154 w 159"/>
                <a:gd name="T85" fmla="*/ 107 h 169"/>
                <a:gd name="T86" fmla="*/ 158 w 159"/>
                <a:gd name="T87" fmla="*/ 103 h 169"/>
                <a:gd name="T88" fmla="*/ 155 w 159"/>
                <a:gd name="T89" fmla="*/ 78 h 169"/>
                <a:gd name="T90" fmla="*/ 141 w 159"/>
                <a:gd name="T91" fmla="*/ 44 h 169"/>
                <a:gd name="T92" fmla="*/ 141 w 159"/>
                <a:gd name="T93" fmla="*/ 28 h 169"/>
                <a:gd name="T94" fmla="*/ 154 w 159"/>
                <a:gd name="T95" fmla="*/ 8 h 169"/>
                <a:gd name="T96" fmla="*/ 159 w 159"/>
                <a:gd name="T97" fmla="*/ 0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69"/>
                <a:gd name="T149" fmla="*/ 159 w 159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69">
                  <a:moveTo>
                    <a:pt x="159" y="0"/>
                  </a:moveTo>
                  <a:lnTo>
                    <a:pt x="150" y="1"/>
                  </a:lnTo>
                  <a:lnTo>
                    <a:pt x="142" y="3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24" y="12"/>
                  </a:lnTo>
                  <a:lnTo>
                    <a:pt x="119" y="20"/>
                  </a:lnTo>
                  <a:lnTo>
                    <a:pt x="112" y="27"/>
                  </a:lnTo>
                  <a:lnTo>
                    <a:pt x="104" y="30"/>
                  </a:lnTo>
                  <a:lnTo>
                    <a:pt x="95" y="31"/>
                  </a:lnTo>
                  <a:lnTo>
                    <a:pt x="85" y="32"/>
                  </a:lnTo>
                  <a:lnTo>
                    <a:pt x="73" y="33"/>
                  </a:lnTo>
                  <a:lnTo>
                    <a:pt x="61" y="36"/>
                  </a:lnTo>
                  <a:lnTo>
                    <a:pt x="49" y="38"/>
                  </a:lnTo>
                  <a:lnTo>
                    <a:pt x="39" y="42"/>
                  </a:lnTo>
                  <a:lnTo>
                    <a:pt x="31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1" y="46"/>
                  </a:lnTo>
                  <a:lnTo>
                    <a:pt x="49" y="44"/>
                  </a:lnTo>
                  <a:lnTo>
                    <a:pt x="58" y="43"/>
                  </a:lnTo>
                  <a:lnTo>
                    <a:pt x="68" y="41"/>
                  </a:lnTo>
                  <a:lnTo>
                    <a:pt x="78" y="41"/>
                  </a:lnTo>
                  <a:lnTo>
                    <a:pt x="89" y="41"/>
                  </a:lnTo>
                  <a:lnTo>
                    <a:pt x="98" y="42"/>
                  </a:lnTo>
                  <a:lnTo>
                    <a:pt x="91" y="54"/>
                  </a:lnTo>
                  <a:lnTo>
                    <a:pt x="85" y="66"/>
                  </a:lnTo>
                  <a:lnTo>
                    <a:pt x="78" y="76"/>
                  </a:lnTo>
                  <a:lnTo>
                    <a:pt x="70" y="83"/>
                  </a:lnTo>
                  <a:lnTo>
                    <a:pt x="65" y="85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7" y="91"/>
                  </a:lnTo>
                  <a:lnTo>
                    <a:pt x="28" y="93"/>
                  </a:lnTo>
                  <a:lnTo>
                    <a:pt x="19" y="96"/>
                  </a:lnTo>
                  <a:lnTo>
                    <a:pt x="11" y="97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7" y="100"/>
                  </a:lnTo>
                  <a:lnTo>
                    <a:pt x="13" y="100"/>
                  </a:lnTo>
                  <a:lnTo>
                    <a:pt x="19" y="99"/>
                  </a:lnTo>
                  <a:lnTo>
                    <a:pt x="27" y="99"/>
                  </a:lnTo>
                  <a:lnTo>
                    <a:pt x="35" y="98"/>
                  </a:lnTo>
                  <a:lnTo>
                    <a:pt x="43" y="97"/>
                  </a:lnTo>
                  <a:lnTo>
                    <a:pt x="52" y="96"/>
                  </a:lnTo>
                  <a:lnTo>
                    <a:pt x="60" y="94"/>
                  </a:lnTo>
                  <a:lnTo>
                    <a:pt x="68" y="93"/>
                  </a:lnTo>
                  <a:lnTo>
                    <a:pt x="56" y="104"/>
                  </a:lnTo>
                  <a:lnTo>
                    <a:pt x="45" y="116"/>
                  </a:lnTo>
                  <a:lnTo>
                    <a:pt x="37" y="135"/>
                  </a:lnTo>
                  <a:lnTo>
                    <a:pt x="35" y="169"/>
                  </a:lnTo>
                  <a:lnTo>
                    <a:pt x="39" y="161"/>
                  </a:lnTo>
                  <a:lnTo>
                    <a:pt x="44" y="153"/>
                  </a:lnTo>
                  <a:lnTo>
                    <a:pt x="49" y="142"/>
                  </a:lnTo>
                  <a:lnTo>
                    <a:pt x="55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3" y="104"/>
                  </a:lnTo>
                  <a:lnTo>
                    <a:pt x="79" y="99"/>
                  </a:lnTo>
                  <a:lnTo>
                    <a:pt x="83" y="113"/>
                  </a:lnTo>
                  <a:lnTo>
                    <a:pt x="90" y="128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1" y="156"/>
                  </a:lnTo>
                  <a:lnTo>
                    <a:pt x="112" y="155"/>
                  </a:lnTo>
                  <a:lnTo>
                    <a:pt x="111" y="151"/>
                  </a:lnTo>
                  <a:lnTo>
                    <a:pt x="107" y="147"/>
                  </a:lnTo>
                  <a:lnTo>
                    <a:pt x="100" y="132"/>
                  </a:lnTo>
                  <a:lnTo>
                    <a:pt x="95" y="116"/>
                  </a:lnTo>
                  <a:lnTo>
                    <a:pt x="91" y="102"/>
                  </a:lnTo>
                  <a:lnTo>
                    <a:pt x="91" y="90"/>
                  </a:lnTo>
                  <a:lnTo>
                    <a:pt x="95" y="78"/>
                  </a:lnTo>
                  <a:lnTo>
                    <a:pt x="103" y="65"/>
                  </a:lnTo>
                  <a:lnTo>
                    <a:pt x="111" y="52"/>
                  </a:lnTo>
                  <a:lnTo>
                    <a:pt x="116" y="45"/>
                  </a:lnTo>
                  <a:lnTo>
                    <a:pt x="128" y="55"/>
                  </a:lnTo>
                  <a:lnTo>
                    <a:pt x="140" y="66"/>
                  </a:lnTo>
                  <a:lnTo>
                    <a:pt x="149" y="82"/>
                  </a:lnTo>
                  <a:lnTo>
                    <a:pt x="153" y="101"/>
                  </a:lnTo>
                  <a:lnTo>
                    <a:pt x="154" y="107"/>
                  </a:lnTo>
                  <a:lnTo>
                    <a:pt x="155" y="107"/>
                  </a:lnTo>
                  <a:lnTo>
                    <a:pt x="158" y="103"/>
                  </a:lnTo>
                  <a:lnTo>
                    <a:pt x="158" y="98"/>
                  </a:lnTo>
                  <a:lnTo>
                    <a:pt x="155" y="78"/>
                  </a:lnTo>
                  <a:lnTo>
                    <a:pt x="149" y="59"/>
                  </a:lnTo>
                  <a:lnTo>
                    <a:pt x="141" y="44"/>
                  </a:lnTo>
                  <a:lnTo>
                    <a:pt x="133" y="36"/>
                  </a:lnTo>
                  <a:lnTo>
                    <a:pt x="141" y="28"/>
                  </a:lnTo>
                  <a:lnTo>
                    <a:pt x="148" y="18"/>
                  </a:lnTo>
                  <a:lnTo>
                    <a:pt x="154" y="8"/>
                  </a:lnTo>
                  <a:lnTo>
                    <a:pt x="158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9" name="Freeform 300"/>
            <p:cNvSpPr>
              <a:spLocks/>
            </p:cNvSpPr>
            <p:nvPr/>
          </p:nvSpPr>
          <p:spPr bwMode="auto">
            <a:xfrm>
              <a:off x="574" y="924"/>
              <a:ext cx="113" cy="72"/>
            </a:xfrm>
            <a:custGeom>
              <a:avLst/>
              <a:gdLst>
                <a:gd name="T0" fmla="*/ 135 w 227"/>
                <a:gd name="T1" fmla="*/ 10 h 145"/>
                <a:gd name="T2" fmla="*/ 157 w 227"/>
                <a:gd name="T3" fmla="*/ 9 h 145"/>
                <a:gd name="T4" fmla="*/ 178 w 227"/>
                <a:gd name="T5" fmla="*/ 19 h 145"/>
                <a:gd name="T6" fmla="*/ 181 w 227"/>
                <a:gd name="T7" fmla="*/ 29 h 145"/>
                <a:gd name="T8" fmla="*/ 178 w 227"/>
                <a:gd name="T9" fmla="*/ 46 h 145"/>
                <a:gd name="T10" fmla="*/ 146 w 227"/>
                <a:gd name="T11" fmla="*/ 51 h 145"/>
                <a:gd name="T12" fmla="*/ 131 w 227"/>
                <a:gd name="T13" fmla="*/ 61 h 145"/>
                <a:gd name="T14" fmla="*/ 131 w 227"/>
                <a:gd name="T15" fmla="*/ 66 h 145"/>
                <a:gd name="T16" fmla="*/ 135 w 227"/>
                <a:gd name="T17" fmla="*/ 64 h 145"/>
                <a:gd name="T18" fmla="*/ 159 w 227"/>
                <a:gd name="T19" fmla="*/ 60 h 145"/>
                <a:gd name="T20" fmla="*/ 171 w 227"/>
                <a:gd name="T21" fmla="*/ 66 h 145"/>
                <a:gd name="T22" fmla="*/ 175 w 227"/>
                <a:gd name="T23" fmla="*/ 72 h 145"/>
                <a:gd name="T24" fmla="*/ 175 w 227"/>
                <a:gd name="T25" fmla="*/ 79 h 145"/>
                <a:gd name="T26" fmla="*/ 168 w 227"/>
                <a:gd name="T27" fmla="*/ 90 h 145"/>
                <a:gd name="T28" fmla="*/ 175 w 227"/>
                <a:gd name="T29" fmla="*/ 94 h 145"/>
                <a:gd name="T30" fmla="*/ 188 w 227"/>
                <a:gd name="T31" fmla="*/ 91 h 145"/>
                <a:gd name="T32" fmla="*/ 205 w 227"/>
                <a:gd name="T33" fmla="*/ 92 h 145"/>
                <a:gd name="T34" fmla="*/ 219 w 227"/>
                <a:gd name="T35" fmla="*/ 100 h 145"/>
                <a:gd name="T36" fmla="*/ 224 w 227"/>
                <a:gd name="T37" fmla="*/ 128 h 145"/>
                <a:gd name="T38" fmla="*/ 209 w 227"/>
                <a:gd name="T39" fmla="*/ 141 h 145"/>
                <a:gd name="T40" fmla="*/ 190 w 227"/>
                <a:gd name="T41" fmla="*/ 145 h 145"/>
                <a:gd name="T42" fmla="*/ 175 w 227"/>
                <a:gd name="T43" fmla="*/ 139 h 145"/>
                <a:gd name="T44" fmla="*/ 164 w 227"/>
                <a:gd name="T45" fmla="*/ 119 h 145"/>
                <a:gd name="T46" fmla="*/ 148 w 227"/>
                <a:gd name="T47" fmla="*/ 100 h 145"/>
                <a:gd name="T48" fmla="*/ 129 w 227"/>
                <a:gd name="T49" fmla="*/ 89 h 145"/>
                <a:gd name="T50" fmla="*/ 127 w 227"/>
                <a:gd name="T51" fmla="*/ 92 h 145"/>
                <a:gd name="T52" fmla="*/ 127 w 227"/>
                <a:gd name="T53" fmla="*/ 121 h 145"/>
                <a:gd name="T54" fmla="*/ 112 w 227"/>
                <a:gd name="T55" fmla="*/ 134 h 145"/>
                <a:gd name="T56" fmla="*/ 87 w 227"/>
                <a:gd name="T57" fmla="*/ 137 h 145"/>
                <a:gd name="T58" fmla="*/ 66 w 227"/>
                <a:gd name="T59" fmla="*/ 124 h 145"/>
                <a:gd name="T60" fmla="*/ 59 w 227"/>
                <a:gd name="T61" fmla="*/ 106 h 145"/>
                <a:gd name="T62" fmla="*/ 66 w 227"/>
                <a:gd name="T63" fmla="*/ 90 h 145"/>
                <a:gd name="T64" fmla="*/ 66 w 227"/>
                <a:gd name="T65" fmla="*/ 83 h 145"/>
                <a:gd name="T66" fmla="*/ 49 w 227"/>
                <a:gd name="T67" fmla="*/ 68 h 145"/>
                <a:gd name="T68" fmla="*/ 36 w 227"/>
                <a:gd name="T69" fmla="*/ 85 h 145"/>
                <a:gd name="T70" fmla="*/ 6 w 227"/>
                <a:gd name="T71" fmla="*/ 74 h 145"/>
                <a:gd name="T72" fmla="*/ 2 w 227"/>
                <a:gd name="T73" fmla="*/ 57 h 145"/>
                <a:gd name="T74" fmla="*/ 13 w 227"/>
                <a:gd name="T75" fmla="*/ 39 h 145"/>
                <a:gd name="T76" fmla="*/ 23 w 227"/>
                <a:gd name="T77" fmla="*/ 35 h 145"/>
                <a:gd name="T78" fmla="*/ 34 w 227"/>
                <a:gd name="T79" fmla="*/ 33 h 145"/>
                <a:gd name="T80" fmla="*/ 38 w 227"/>
                <a:gd name="T81" fmla="*/ 25 h 145"/>
                <a:gd name="T82" fmla="*/ 55 w 227"/>
                <a:gd name="T83" fmla="*/ 3 h 145"/>
                <a:gd name="T84" fmla="*/ 78 w 227"/>
                <a:gd name="T85" fmla="*/ 1 h 145"/>
                <a:gd name="T86" fmla="*/ 100 w 227"/>
                <a:gd name="T87" fmla="*/ 15 h 145"/>
                <a:gd name="T88" fmla="*/ 99 w 227"/>
                <a:gd name="T89" fmla="*/ 36 h 145"/>
                <a:gd name="T90" fmla="*/ 113 w 227"/>
                <a:gd name="T91" fmla="*/ 52 h 145"/>
                <a:gd name="T92" fmla="*/ 112 w 227"/>
                <a:gd name="T93" fmla="*/ 58 h 145"/>
                <a:gd name="T94" fmla="*/ 122 w 227"/>
                <a:gd name="T95" fmla="*/ 51 h 145"/>
                <a:gd name="T96" fmla="*/ 125 w 227"/>
                <a:gd name="T97" fmla="*/ 37 h 145"/>
                <a:gd name="T98" fmla="*/ 125 w 227"/>
                <a:gd name="T99" fmla="*/ 15 h 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45"/>
                <a:gd name="T152" fmla="*/ 227 w 227"/>
                <a:gd name="T153" fmla="*/ 145 h 1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45">
                  <a:moveTo>
                    <a:pt x="125" y="15"/>
                  </a:moveTo>
                  <a:lnTo>
                    <a:pt x="129" y="12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7" y="9"/>
                  </a:lnTo>
                  <a:lnTo>
                    <a:pt x="165" y="10"/>
                  </a:lnTo>
                  <a:lnTo>
                    <a:pt x="172" y="13"/>
                  </a:lnTo>
                  <a:lnTo>
                    <a:pt x="178" y="19"/>
                  </a:lnTo>
                  <a:lnTo>
                    <a:pt x="177" y="18"/>
                  </a:lnTo>
                  <a:lnTo>
                    <a:pt x="180" y="22"/>
                  </a:lnTo>
                  <a:lnTo>
                    <a:pt x="181" y="29"/>
                  </a:lnTo>
                  <a:lnTo>
                    <a:pt x="181" y="36"/>
                  </a:lnTo>
                  <a:lnTo>
                    <a:pt x="181" y="41"/>
                  </a:lnTo>
                  <a:lnTo>
                    <a:pt x="178" y="46"/>
                  </a:lnTo>
                  <a:lnTo>
                    <a:pt x="173" y="50"/>
                  </a:lnTo>
                  <a:lnTo>
                    <a:pt x="163" y="52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7"/>
                  </a:lnTo>
                  <a:lnTo>
                    <a:pt x="131" y="61"/>
                  </a:lnTo>
                  <a:lnTo>
                    <a:pt x="129" y="63"/>
                  </a:lnTo>
                  <a:lnTo>
                    <a:pt x="130" y="64"/>
                  </a:lnTo>
                  <a:lnTo>
                    <a:pt x="131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5" y="64"/>
                  </a:lnTo>
                  <a:lnTo>
                    <a:pt x="142" y="60"/>
                  </a:lnTo>
                  <a:lnTo>
                    <a:pt x="151" y="58"/>
                  </a:lnTo>
                  <a:lnTo>
                    <a:pt x="159" y="60"/>
                  </a:lnTo>
                  <a:lnTo>
                    <a:pt x="164" y="62"/>
                  </a:lnTo>
                  <a:lnTo>
                    <a:pt x="168" y="64"/>
                  </a:lnTo>
                  <a:lnTo>
                    <a:pt x="171" y="66"/>
                  </a:lnTo>
                  <a:lnTo>
                    <a:pt x="173" y="69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5" y="76"/>
                  </a:lnTo>
                  <a:lnTo>
                    <a:pt x="175" y="79"/>
                  </a:lnTo>
                  <a:lnTo>
                    <a:pt x="173" y="83"/>
                  </a:lnTo>
                  <a:lnTo>
                    <a:pt x="171" y="88"/>
                  </a:lnTo>
                  <a:lnTo>
                    <a:pt x="168" y="90"/>
                  </a:lnTo>
                  <a:lnTo>
                    <a:pt x="169" y="91"/>
                  </a:lnTo>
                  <a:lnTo>
                    <a:pt x="172" y="92"/>
                  </a:lnTo>
                  <a:lnTo>
                    <a:pt x="175" y="94"/>
                  </a:lnTo>
                  <a:lnTo>
                    <a:pt x="177" y="95"/>
                  </a:lnTo>
                  <a:lnTo>
                    <a:pt x="182" y="93"/>
                  </a:lnTo>
                  <a:lnTo>
                    <a:pt x="188" y="91"/>
                  </a:lnTo>
                  <a:lnTo>
                    <a:pt x="193" y="91"/>
                  </a:lnTo>
                  <a:lnTo>
                    <a:pt x="198" y="91"/>
                  </a:lnTo>
                  <a:lnTo>
                    <a:pt x="205" y="92"/>
                  </a:lnTo>
                  <a:lnTo>
                    <a:pt x="210" y="94"/>
                  </a:lnTo>
                  <a:lnTo>
                    <a:pt x="215" y="97"/>
                  </a:lnTo>
                  <a:lnTo>
                    <a:pt x="219" y="100"/>
                  </a:lnTo>
                  <a:lnTo>
                    <a:pt x="224" y="109"/>
                  </a:lnTo>
                  <a:lnTo>
                    <a:pt x="227" y="119"/>
                  </a:lnTo>
                  <a:lnTo>
                    <a:pt x="224" y="128"/>
                  </a:lnTo>
                  <a:lnTo>
                    <a:pt x="218" y="136"/>
                  </a:lnTo>
                  <a:lnTo>
                    <a:pt x="214" y="139"/>
                  </a:lnTo>
                  <a:lnTo>
                    <a:pt x="209" y="141"/>
                  </a:lnTo>
                  <a:lnTo>
                    <a:pt x="202" y="144"/>
                  </a:lnTo>
                  <a:lnTo>
                    <a:pt x="197" y="144"/>
                  </a:lnTo>
                  <a:lnTo>
                    <a:pt x="190" y="145"/>
                  </a:lnTo>
                  <a:lnTo>
                    <a:pt x="185" y="144"/>
                  </a:lnTo>
                  <a:lnTo>
                    <a:pt x="180" y="141"/>
                  </a:lnTo>
                  <a:lnTo>
                    <a:pt x="175" y="139"/>
                  </a:lnTo>
                  <a:lnTo>
                    <a:pt x="168" y="133"/>
                  </a:lnTo>
                  <a:lnTo>
                    <a:pt x="165" y="125"/>
                  </a:lnTo>
                  <a:lnTo>
                    <a:pt x="164" y="119"/>
                  </a:lnTo>
                  <a:lnTo>
                    <a:pt x="167" y="112"/>
                  </a:lnTo>
                  <a:lnTo>
                    <a:pt x="160" y="108"/>
                  </a:lnTo>
                  <a:lnTo>
                    <a:pt x="148" y="100"/>
                  </a:lnTo>
                  <a:lnTo>
                    <a:pt x="137" y="94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7" y="89"/>
                  </a:lnTo>
                  <a:lnTo>
                    <a:pt x="126" y="90"/>
                  </a:lnTo>
                  <a:lnTo>
                    <a:pt x="127" y="92"/>
                  </a:lnTo>
                  <a:lnTo>
                    <a:pt x="131" y="102"/>
                  </a:lnTo>
                  <a:lnTo>
                    <a:pt x="131" y="112"/>
                  </a:lnTo>
                  <a:lnTo>
                    <a:pt x="127" y="121"/>
                  </a:lnTo>
                  <a:lnTo>
                    <a:pt x="122" y="128"/>
                  </a:lnTo>
                  <a:lnTo>
                    <a:pt x="118" y="132"/>
                  </a:lnTo>
                  <a:lnTo>
                    <a:pt x="112" y="134"/>
                  </a:lnTo>
                  <a:lnTo>
                    <a:pt x="104" y="137"/>
                  </a:lnTo>
                  <a:lnTo>
                    <a:pt x="96" y="139"/>
                  </a:lnTo>
                  <a:lnTo>
                    <a:pt x="87" y="137"/>
                  </a:lnTo>
                  <a:lnTo>
                    <a:pt x="78" y="134"/>
                  </a:lnTo>
                  <a:lnTo>
                    <a:pt x="71" y="130"/>
                  </a:lnTo>
                  <a:lnTo>
                    <a:pt x="66" y="124"/>
                  </a:lnTo>
                  <a:lnTo>
                    <a:pt x="62" y="120"/>
                  </a:lnTo>
                  <a:lnTo>
                    <a:pt x="59" y="113"/>
                  </a:lnTo>
                  <a:lnTo>
                    <a:pt x="59" y="106"/>
                  </a:lnTo>
                  <a:lnTo>
                    <a:pt x="59" y="97"/>
                  </a:lnTo>
                  <a:lnTo>
                    <a:pt x="62" y="94"/>
                  </a:lnTo>
                  <a:lnTo>
                    <a:pt x="66" y="90"/>
                  </a:lnTo>
                  <a:lnTo>
                    <a:pt x="70" y="86"/>
                  </a:lnTo>
                  <a:lnTo>
                    <a:pt x="74" y="84"/>
                  </a:lnTo>
                  <a:lnTo>
                    <a:pt x="66" y="83"/>
                  </a:lnTo>
                  <a:lnTo>
                    <a:pt x="59" y="79"/>
                  </a:lnTo>
                  <a:lnTo>
                    <a:pt x="53" y="74"/>
                  </a:lnTo>
                  <a:lnTo>
                    <a:pt x="49" y="68"/>
                  </a:lnTo>
                  <a:lnTo>
                    <a:pt x="47" y="76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1" y="83"/>
                  </a:lnTo>
                  <a:lnTo>
                    <a:pt x="12" y="79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6" y="50"/>
                  </a:lnTo>
                  <a:lnTo>
                    <a:pt x="11" y="43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38" y="25"/>
                  </a:lnTo>
                  <a:lnTo>
                    <a:pt x="40" y="17"/>
                  </a:lnTo>
                  <a:lnTo>
                    <a:pt x="45" y="9"/>
                  </a:lnTo>
                  <a:lnTo>
                    <a:pt x="55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3" y="7"/>
                  </a:lnTo>
                  <a:lnTo>
                    <a:pt x="100" y="15"/>
                  </a:lnTo>
                  <a:lnTo>
                    <a:pt x="99" y="26"/>
                  </a:lnTo>
                  <a:lnTo>
                    <a:pt x="91" y="35"/>
                  </a:lnTo>
                  <a:lnTo>
                    <a:pt x="99" y="36"/>
                  </a:lnTo>
                  <a:lnTo>
                    <a:pt x="106" y="40"/>
                  </a:lnTo>
                  <a:lnTo>
                    <a:pt x="112" y="46"/>
                  </a:lnTo>
                  <a:lnTo>
                    <a:pt x="113" y="52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8"/>
                  </a:lnTo>
                  <a:lnTo>
                    <a:pt x="114" y="57"/>
                  </a:lnTo>
                  <a:lnTo>
                    <a:pt x="118" y="54"/>
                  </a:lnTo>
                  <a:lnTo>
                    <a:pt x="122" y="51"/>
                  </a:lnTo>
                  <a:lnTo>
                    <a:pt x="125" y="48"/>
                  </a:lnTo>
                  <a:lnTo>
                    <a:pt x="127" y="43"/>
                  </a:lnTo>
                  <a:lnTo>
                    <a:pt x="125" y="37"/>
                  </a:lnTo>
                  <a:lnTo>
                    <a:pt x="122" y="31"/>
                  </a:lnTo>
                  <a:lnTo>
                    <a:pt x="121" y="23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0" name="Freeform 301"/>
            <p:cNvSpPr>
              <a:spLocks/>
            </p:cNvSpPr>
            <p:nvPr/>
          </p:nvSpPr>
          <p:spPr bwMode="auto">
            <a:xfrm>
              <a:off x="482" y="860"/>
              <a:ext cx="105" cy="84"/>
            </a:xfrm>
            <a:custGeom>
              <a:avLst/>
              <a:gdLst>
                <a:gd name="T0" fmla="*/ 204 w 211"/>
                <a:gd name="T1" fmla="*/ 165 h 168"/>
                <a:gd name="T2" fmla="*/ 191 w 211"/>
                <a:gd name="T3" fmla="*/ 161 h 168"/>
                <a:gd name="T4" fmla="*/ 171 w 211"/>
                <a:gd name="T5" fmla="*/ 156 h 168"/>
                <a:gd name="T6" fmla="*/ 149 w 211"/>
                <a:gd name="T7" fmla="*/ 158 h 168"/>
                <a:gd name="T8" fmla="*/ 125 w 211"/>
                <a:gd name="T9" fmla="*/ 157 h 168"/>
                <a:gd name="T10" fmla="*/ 110 w 211"/>
                <a:gd name="T11" fmla="*/ 152 h 168"/>
                <a:gd name="T12" fmla="*/ 119 w 211"/>
                <a:gd name="T13" fmla="*/ 149 h 168"/>
                <a:gd name="T14" fmla="*/ 139 w 211"/>
                <a:gd name="T15" fmla="*/ 149 h 168"/>
                <a:gd name="T16" fmla="*/ 157 w 211"/>
                <a:gd name="T17" fmla="*/ 146 h 168"/>
                <a:gd name="T18" fmla="*/ 157 w 211"/>
                <a:gd name="T19" fmla="*/ 134 h 168"/>
                <a:gd name="T20" fmla="*/ 132 w 211"/>
                <a:gd name="T21" fmla="*/ 113 h 168"/>
                <a:gd name="T22" fmla="*/ 99 w 211"/>
                <a:gd name="T23" fmla="*/ 118 h 168"/>
                <a:gd name="T24" fmla="*/ 63 w 211"/>
                <a:gd name="T25" fmla="*/ 119 h 168"/>
                <a:gd name="T26" fmla="*/ 40 w 211"/>
                <a:gd name="T27" fmla="*/ 110 h 168"/>
                <a:gd name="T28" fmla="*/ 52 w 211"/>
                <a:gd name="T29" fmla="*/ 108 h 168"/>
                <a:gd name="T30" fmla="*/ 74 w 211"/>
                <a:gd name="T31" fmla="*/ 109 h 168"/>
                <a:gd name="T32" fmla="*/ 101 w 211"/>
                <a:gd name="T33" fmla="*/ 106 h 168"/>
                <a:gd name="T34" fmla="*/ 108 w 211"/>
                <a:gd name="T35" fmla="*/ 94 h 168"/>
                <a:gd name="T36" fmla="*/ 85 w 211"/>
                <a:gd name="T37" fmla="*/ 77 h 168"/>
                <a:gd name="T38" fmla="*/ 49 w 211"/>
                <a:gd name="T39" fmla="*/ 82 h 168"/>
                <a:gd name="T40" fmla="*/ 15 w 211"/>
                <a:gd name="T41" fmla="*/ 76 h 168"/>
                <a:gd name="T42" fmla="*/ 1 w 211"/>
                <a:gd name="T43" fmla="*/ 63 h 168"/>
                <a:gd name="T44" fmla="*/ 8 w 211"/>
                <a:gd name="T45" fmla="*/ 65 h 168"/>
                <a:gd name="T46" fmla="*/ 27 w 211"/>
                <a:gd name="T47" fmla="*/ 69 h 168"/>
                <a:gd name="T48" fmla="*/ 55 w 211"/>
                <a:gd name="T49" fmla="*/ 69 h 168"/>
                <a:gd name="T50" fmla="*/ 61 w 211"/>
                <a:gd name="T51" fmla="*/ 60 h 168"/>
                <a:gd name="T52" fmla="*/ 32 w 211"/>
                <a:gd name="T53" fmla="*/ 37 h 168"/>
                <a:gd name="T54" fmla="*/ 9 w 211"/>
                <a:gd name="T55" fmla="*/ 14 h 168"/>
                <a:gd name="T56" fmla="*/ 2 w 211"/>
                <a:gd name="T57" fmla="*/ 0 h 168"/>
                <a:gd name="T58" fmla="*/ 15 w 211"/>
                <a:gd name="T59" fmla="*/ 9 h 168"/>
                <a:gd name="T60" fmla="*/ 40 w 211"/>
                <a:gd name="T61" fmla="*/ 30 h 168"/>
                <a:gd name="T62" fmla="*/ 68 w 211"/>
                <a:gd name="T63" fmla="*/ 52 h 168"/>
                <a:gd name="T64" fmla="*/ 81 w 211"/>
                <a:gd name="T65" fmla="*/ 37 h 168"/>
                <a:gd name="T66" fmla="*/ 80 w 211"/>
                <a:gd name="T67" fmla="*/ 13 h 168"/>
                <a:gd name="T68" fmla="*/ 86 w 211"/>
                <a:gd name="T69" fmla="*/ 13 h 168"/>
                <a:gd name="T70" fmla="*/ 95 w 211"/>
                <a:gd name="T71" fmla="*/ 57 h 168"/>
                <a:gd name="T72" fmla="*/ 112 w 211"/>
                <a:gd name="T73" fmla="*/ 79 h 168"/>
                <a:gd name="T74" fmla="*/ 136 w 211"/>
                <a:gd name="T75" fmla="*/ 87 h 168"/>
                <a:gd name="T76" fmla="*/ 149 w 211"/>
                <a:gd name="T77" fmla="*/ 54 h 168"/>
                <a:gd name="T78" fmla="*/ 152 w 211"/>
                <a:gd name="T79" fmla="*/ 41 h 168"/>
                <a:gd name="T80" fmla="*/ 159 w 211"/>
                <a:gd name="T81" fmla="*/ 78 h 168"/>
                <a:gd name="T82" fmla="*/ 163 w 211"/>
                <a:gd name="T83" fmla="*/ 112 h 168"/>
                <a:gd name="T84" fmla="*/ 183 w 211"/>
                <a:gd name="T85" fmla="*/ 133 h 168"/>
                <a:gd name="T86" fmla="*/ 197 w 211"/>
                <a:gd name="T87" fmla="*/ 118 h 168"/>
                <a:gd name="T88" fmla="*/ 204 w 211"/>
                <a:gd name="T89" fmla="*/ 109 h 168"/>
                <a:gd name="T90" fmla="*/ 207 w 211"/>
                <a:gd name="T91" fmla="*/ 124 h 168"/>
                <a:gd name="T92" fmla="*/ 197 w 211"/>
                <a:gd name="T93" fmla="*/ 143 h 168"/>
                <a:gd name="T94" fmla="*/ 207 w 211"/>
                <a:gd name="T95" fmla="*/ 157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1"/>
                <a:gd name="T145" fmla="*/ 0 h 168"/>
                <a:gd name="T146" fmla="*/ 211 w 211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1" h="168">
                  <a:moveTo>
                    <a:pt x="211" y="163"/>
                  </a:moveTo>
                  <a:lnTo>
                    <a:pt x="207" y="164"/>
                  </a:lnTo>
                  <a:lnTo>
                    <a:pt x="204" y="165"/>
                  </a:lnTo>
                  <a:lnTo>
                    <a:pt x="200" y="166"/>
                  </a:lnTo>
                  <a:lnTo>
                    <a:pt x="197" y="168"/>
                  </a:lnTo>
                  <a:lnTo>
                    <a:pt x="191" y="161"/>
                  </a:lnTo>
                  <a:lnTo>
                    <a:pt x="187" y="156"/>
                  </a:lnTo>
                  <a:lnTo>
                    <a:pt x="180" y="155"/>
                  </a:lnTo>
                  <a:lnTo>
                    <a:pt x="171" y="156"/>
                  </a:lnTo>
                  <a:lnTo>
                    <a:pt x="165" y="157"/>
                  </a:lnTo>
                  <a:lnTo>
                    <a:pt x="157" y="158"/>
                  </a:lnTo>
                  <a:lnTo>
                    <a:pt x="149" y="158"/>
                  </a:lnTo>
                  <a:lnTo>
                    <a:pt x="141" y="158"/>
                  </a:lnTo>
                  <a:lnTo>
                    <a:pt x="133" y="158"/>
                  </a:lnTo>
                  <a:lnTo>
                    <a:pt x="125" y="157"/>
                  </a:lnTo>
                  <a:lnTo>
                    <a:pt x="120" y="156"/>
                  </a:lnTo>
                  <a:lnTo>
                    <a:pt x="115" y="155"/>
                  </a:lnTo>
                  <a:lnTo>
                    <a:pt x="110" y="152"/>
                  </a:lnTo>
                  <a:lnTo>
                    <a:pt x="107" y="150"/>
                  </a:lnTo>
                  <a:lnTo>
                    <a:pt x="111" y="148"/>
                  </a:lnTo>
                  <a:lnTo>
                    <a:pt x="119" y="149"/>
                  </a:lnTo>
                  <a:lnTo>
                    <a:pt x="124" y="150"/>
                  </a:lnTo>
                  <a:lnTo>
                    <a:pt x="131" y="150"/>
                  </a:lnTo>
                  <a:lnTo>
                    <a:pt x="139" y="149"/>
                  </a:lnTo>
                  <a:lnTo>
                    <a:pt x="145" y="148"/>
                  </a:lnTo>
                  <a:lnTo>
                    <a:pt x="152" y="147"/>
                  </a:lnTo>
                  <a:lnTo>
                    <a:pt x="157" y="146"/>
                  </a:lnTo>
                  <a:lnTo>
                    <a:pt x="162" y="143"/>
                  </a:lnTo>
                  <a:lnTo>
                    <a:pt x="165" y="142"/>
                  </a:lnTo>
                  <a:lnTo>
                    <a:pt x="157" y="134"/>
                  </a:lnTo>
                  <a:lnTo>
                    <a:pt x="146" y="124"/>
                  </a:lnTo>
                  <a:lnTo>
                    <a:pt x="137" y="118"/>
                  </a:lnTo>
                  <a:lnTo>
                    <a:pt x="132" y="113"/>
                  </a:lnTo>
                  <a:lnTo>
                    <a:pt x="123" y="115"/>
                  </a:lnTo>
                  <a:lnTo>
                    <a:pt x="112" y="116"/>
                  </a:lnTo>
                  <a:lnTo>
                    <a:pt x="99" y="118"/>
                  </a:lnTo>
                  <a:lnTo>
                    <a:pt x="87" y="119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2" y="118"/>
                  </a:lnTo>
                  <a:lnTo>
                    <a:pt x="46" y="114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4" y="106"/>
                  </a:lnTo>
                  <a:lnTo>
                    <a:pt x="52" y="108"/>
                  </a:lnTo>
                  <a:lnTo>
                    <a:pt x="57" y="109"/>
                  </a:lnTo>
                  <a:lnTo>
                    <a:pt x="65" y="110"/>
                  </a:lnTo>
                  <a:lnTo>
                    <a:pt x="74" y="109"/>
                  </a:lnTo>
                  <a:lnTo>
                    <a:pt x="84" y="109"/>
                  </a:lnTo>
                  <a:lnTo>
                    <a:pt x="91" y="108"/>
                  </a:lnTo>
                  <a:lnTo>
                    <a:pt x="101" y="106"/>
                  </a:lnTo>
                  <a:lnTo>
                    <a:pt x="108" y="104"/>
                  </a:lnTo>
                  <a:lnTo>
                    <a:pt x="114" y="101"/>
                  </a:lnTo>
                  <a:lnTo>
                    <a:pt x="108" y="94"/>
                  </a:lnTo>
                  <a:lnTo>
                    <a:pt x="102" y="87"/>
                  </a:lnTo>
                  <a:lnTo>
                    <a:pt x="93" y="82"/>
                  </a:lnTo>
                  <a:lnTo>
                    <a:pt x="85" y="77"/>
                  </a:lnTo>
                  <a:lnTo>
                    <a:pt x="73" y="80"/>
                  </a:lnTo>
                  <a:lnTo>
                    <a:pt x="61" y="81"/>
                  </a:lnTo>
                  <a:lnTo>
                    <a:pt x="49" y="82"/>
                  </a:lnTo>
                  <a:lnTo>
                    <a:pt x="36" y="81"/>
                  </a:lnTo>
                  <a:lnTo>
                    <a:pt x="26" y="79"/>
                  </a:lnTo>
                  <a:lnTo>
                    <a:pt x="15" y="76"/>
                  </a:lnTo>
                  <a:lnTo>
                    <a:pt x="8" y="71"/>
                  </a:lnTo>
                  <a:lnTo>
                    <a:pt x="2" y="66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8" y="65"/>
                  </a:lnTo>
                  <a:lnTo>
                    <a:pt x="13" y="67"/>
                  </a:lnTo>
                  <a:lnTo>
                    <a:pt x="19" y="68"/>
                  </a:lnTo>
                  <a:lnTo>
                    <a:pt x="27" y="69"/>
                  </a:lnTo>
                  <a:lnTo>
                    <a:pt x="36" y="70"/>
                  </a:lnTo>
                  <a:lnTo>
                    <a:pt x="46" y="70"/>
                  </a:lnTo>
                  <a:lnTo>
                    <a:pt x="55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61" y="60"/>
                  </a:lnTo>
                  <a:lnTo>
                    <a:pt x="52" y="53"/>
                  </a:lnTo>
                  <a:lnTo>
                    <a:pt x="43" y="45"/>
                  </a:lnTo>
                  <a:lnTo>
                    <a:pt x="32" y="37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22" y="14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9" y="39"/>
                  </a:lnTo>
                  <a:lnTo>
                    <a:pt x="59" y="46"/>
                  </a:lnTo>
                  <a:lnTo>
                    <a:pt x="68" y="52"/>
                  </a:lnTo>
                  <a:lnTo>
                    <a:pt x="73" y="56"/>
                  </a:lnTo>
                  <a:lnTo>
                    <a:pt x="78" y="48"/>
                  </a:lnTo>
                  <a:lnTo>
                    <a:pt x="81" y="37"/>
                  </a:lnTo>
                  <a:lnTo>
                    <a:pt x="82" y="27"/>
                  </a:lnTo>
                  <a:lnTo>
                    <a:pt x="81" y="19"/>
                  </a:lnTo>
                  <a:lnTo>
                    <a:pt x="80" y="13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91" y="29"/>
                  </a:lnTo>
                  <a:lnTo>
                    <a:pt x="94" y="44"/>
                  </a:lnTo>
                  <a:lnTo>
                    <a:pt x="95" y="57"/>
                  </a:lnTo>
                  <a:lnTo>
                    <a:pt x="94" y="64"/>
                  </a:lnTo>
                  <a:lnTo>
                    <a:pt x="103" y="71"/>
                  </a:lnTo>
                  <a:lnTo>
                    <a:pt x="112" y="79"/>
                  </a:lnTo>
                  <a:lnTo>
                    <a:pt x="120" y="85"/>
                  </a:lnTo>
                  <a:lnTo>
                    <a:pt x="125" y="91"/>
                  </a:lnTo>
                  <a:lnTo>
                    <a:pt x="136" y="87"/>
                  </a:lnTo>
                  <a:lnTo>
                    <a:pt x="144" y="79"/>
                  </a:lnTo>
                  <a:lnTo>
                    <a:pt x="149" y="67"/>
                  </a:lnTo>
                  <a:lnTo>
                    <a:pt x="149" y="54"/>
                  </a:lnTo>
                  <a:lnTo>
                    <a:pt x="148" y="44"/>
                  </a:lnTo>
                  <a:lnTo>
                    <a:pt x="149" y="40"/>
                  </a:lnTo>
                  <a:lnTo>
                    <a:pt x="152" y="41"/>
                  </a:lnTo>
                  <a:lnTo>
                    <a:pt x="154" y="48"/>
                  </a:lnTo>
                  <a:lnTo>
                    <a:pt x="158" y="62"/>
                  </a:lnTo>
                  <a:lnTo>
                    <a:pt x="159" y="78"/>
                  </a:lnTo>
                  <a:lnTo>
                    <a:pt x="159" y="93"/>
                  </a:lnTo>
                  <a:lnTo>
                    <a:pt x="153" y="104"/>
                  </a:lnTo>
                  <a:lnTo>
                    <a:pt x="163" y="112"/>
                  </a:lnTo>
                  <a:lnTo>
                    <a:pt x="173" y="120"/>
                  </a:lnTo>
                  <a:lnTo>
                    <a:pt x="178" y="127"/>
                  </a:lnTo>
                  <a:lnTo>
                    <a:pt x="183" y="133"/>
                  </a:lnTo>
                  <a:lnTo>
                    <a:pt x="188" y="128"/>
                  </a:lnTo>
                  <a:lnTo>
                    <a:pt x="194" y="123"/>
                  </a:lnTo>
                  <a:lnTo>
                    <a:pt x="197" y="118"/>
                  </a:lnTo>
                  <a:lnTo>
                    <a:pt x="199" y="112"/>
                  </a:lnTo>
                  <a:lnTo>
                    <a:pt x="201" y="110"/>
                  </a:lnTo>
                  <a:lnTo>
                    <a:pt x="204" y="109"/>
                  </a:lnTo>
                  <a:lnTo>
                    <a:pt x="207" y="111"/>
                  </a:lnTo>
                  <a:lnTo>
                    <a:pt x="208" y="116"/>
                  </a:lnTo>
                  <a:lnTo>
                    <a:pt x="207" y="124"/>
                  </a:lnTo>
                  <a:lnTo>
                    <a:pt x="203" y="133"/>
                  </a:lnTo>
                  <a:lnTo>
                    <a:pt x="200" y="139"/>
                  </a:lnTo>
                  <a:lnTo>
                    <a:pt x="197" y="143"/>
                  </a:lnTo>
                  <a:lnTo>
                    <a:pt x="200" y="148"/>
                  </a:lnTo>
                  <a:lnTo>
                    <a:pt x="204" y="153"/>
                  </a:lnTo>
                  <a:lnTo>
                    <a:pt x="207" y="157"/>
                  </a:lnTo>
                  <a:lnTo>
                    <a:pt x="211" y="16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1" name="Freeform 302"/>
            <p:cNvSpPr>
              <a:spLocks/>
            </p:cNvSpPr>
            <p:nvPr/>
          </p:nvSpPr>
          <p:spPr bwMode="auto">
            <a:xfrm>
              <a:off x="619" y="838"/>
              <a:ext cx="85" cy="94"/>
            </a:xfrm>
            <a:custGeom>
              <a:avLst/>
              <a:gdLst>
                <a:gd name="T0" fmla="*/ 31 w 171"/>
                <a:gd name="T1" fmla="*/ 184 h 187"/>
                <a:gd name="T2" fmla="*/ 17 w 171"/>
                <a:gd name="T3" fmla="*/ 170 h 187"/>
                <a:gd name="T4" fmla="*/ 6 w 171"/>
                <a:gd name="T5" fmla="*/ 152 h 187"/>
                <a:gd name="T6" fmla="*/ 0 w 171"/>
                <a:gd name="T7" fmla="*/ 130 h 187"/>
                <a:gd name="T8" fmla="*/ 4 w 171"/>
                <a:gd name="T9" fmla="*/ 113 h 187"/>
                <a:gd name="T10" fmla="*/ 8 w 171"/>
                <a:gd name="T11" fmla="*/ 114 h 187"/>
                <a:gd name="T12" fmla="*/ 12 w 171"/>
                <a:gd name="T13" fmla="*/ 135 h 187"/>
                <a:gd name="T14" fmla="*/ 27 w 171"/>
                <a:gd name="T15" fmla="*/ 166 h 187"/>
                <a:gd name="T16" fmla="*/ 45 w 171"/>
                <a:gd name="T17" fmla="*/ 171 h 187"/>
                <a:gd name="T18" fmla="*/ 50 w 171"/>
                <a:gd name="T19" fmla="*/ 161 h 187"/>
                <a:gd name="T20" fmla="*/ 45 w 171"/>
                <a:gd name="T21" fmla="*/ 141 h 187"/>
                <a:gd name="T22" fmla="*/ 38 w 171"/>
                <a:gd name="T23" fmla="*/ 102 h 187"/>
                <a:gd name="T24" fmla="*/ 41 w 171"/>
                <a:gd name="T25" fmla="*/ 82 h 187"/>
                <a:gd name="T26" fmla="*/ 46 w 171"/>
                <a:gd name="T27" fmla="*/ 81 h 187"/>
                <a:gd name="T28" fmla="*/ 46 w 171"/>
                <a:gd name="T29" fmla="*/ 101 h 187"/>
                <a:gd name="T30" fmla="*/ 53 w 171"/>
                <a:gd name="T31" fmla="*/ 134 h 187"/>
                <a:gd name="T32" fmla="*/ 68 w 171"/>
                <a:gd name="T33" fmla="*/ 134 h 187"/>
                <a:gd name="T34" fmla="*/ 80 w 171"/>
                <a:gd name="T35" fmla="*/ 111 h 187"/>
                <a:gd name="T36" fmla="*/ 74 w 171"/>
                <a:gd name="T37" fmla="*/ 82 h 187"/>
                <a:gd name="T38" fmla="*/ 75 w 171"/>
                <a:gd name="T39" fmla="*/ 40 h 187"/>
                <a:gd name="T40" fmla="*/ 89 w 171"/>
                <a:gd name="T41" fmla="*/ 22 h 187"/>
                <a:gd name="T42" fmla="*/ 92 w 171"/>
                <a:gd name="T43" fmla="*/ 24 h 187"/>
                <a:gd name="T44" fmla="*/ 87 w 171"/>
                <a:gd name="T45" fmla="*/ 44 h 187"/>
                <a:gd name="T46" fmla="*/ 87 w 171"/>
                <a:gd name="T47" fmla="*/ 75 h 187"/>
                <a:gd name="T48" fmla="*/ 104 w 171"/>
                <a:gd name="T49" fmla="*/ 74 h 187"/>
                <a:gd name="T50" fmla="*/ 114 w 171"/>
                <a:gd name="T51" fmla="*/ 52 h 187"/>
                <a:gd name="T52" fmla="*/ 121 w 171"/>
                <a:gd name="T53" fmla="*/ 34 h 187"/>
                <a:gd name="T54" fmla="*/ 135 w 171"/>
                <a:gd name="T55" fmla="*/ 12 h 187"/>
                <a:gd name="T56" fmla="*/ 147 w 171"/>
                <a:gd name="T57" fmla="*/ 1 h 187"/>
                <a:gd name="T58" fmla="*/ 155 w 171"/>
                <a:gd name="T59" fmla="*/ 2 h 187"/>
                <a:gd name="T60" fmla="*/ 142 w 171"/>
                <a:gd name="T61" fmla="*/ 18 h 187"/>
                <a:gd name="T62" fmla="*/ 125 w 171"/>
                <a:gd name="T63" fmla="*/ 41 h 187"/>
                <a:gd name="T64" fmla="*/ 121 w 171"/>
                <a:gd name="T65" fmla="*/ 60 h 187"/>
                <a:gd name="T66" fmla="*/ 112 w 171"/>
                <a:gd name="T67" fmla="*/ 82 h 187"/>
                <a:gd name="T68" fmla="*/ 116 w 171"/>
                <a:gd name="T69" fmla="*/ 87 h 187"/>
                <a:gd name="T70" fmla="*/ 133 w 171"/>
                <a:gd name="T71" fmla="*/ 82 h 187"/>
                <a:gd name="T72" fmla="*/ 148 w 171"/>
                <a:gd name="T73" fmla="*/ 74 h 187"/>
                <a:gd name="T74" fmla="*/ 160 w 171"/>
                <a:gd name="T75" fmla="*/ 68 h 187"/>
                <a:gd name="T76" fmla="*/ 167 w 171"/>
                <a:gd name="T77" fmla="*/ 62 h 187"/>
                <a:gd name="T78" fmla="*/ 171 w 171"/>
                <a:gd name="T79" fmla="*/ 63 h 187"/>
                <a:gd name="T80" fmla="*/ 163 w 171"/>
                <a:gd name="T81" fmla="*/ 75 h 187"/>
                <a:gd name="T82" fmla="*/ 146 w 171"/>
                <a:gd name="T83" fmla="*/ 87 h 187"/>
                <a:gd name="T84" fmla="*/ 127 w 171"/>
                <a:gd name="T85" fmla="*/ 96 h 187"/>
                <a:gd name="T86" fmla="*/ 110 w 171"/>
                <a:gd name="T87" fmla="*/ 100 h 187"/>
                <a:gd name="T88" fmla="*/ 97 w 171"/>
                <a:gd name="T89" fmla="*/ 111 h 187"/>
                <a:gd name="T90" fmla="*/ 80 w 171"/>
                <a:gd name="T91" fmla="*/ 141 h 187"/>
                <a:gd name="T92" fmla="*/ 84 w 171"/>
                <a:gd name="T93" fmla="*/ 152 h 187"/>
                <a:gd name="T94" fmla="*/ 101 w 171"/>
                <a:gd name="T95" fmla="*/ 153 h 187"/>
                <a:gd name="T96" fmla="*/ 118 w 171"/>
                <a:gd name="T97" fmla="*/ 150 h 187"/>
                <a:gd name="T98" fmla="*/ 134 w 171"/>
                <a:gd name="T99" fmla="*/ 142 h 187"/>
                <a:gd name="T100" fmla="*/ 144 w 171"/>
                <a:gd name="T101" fmla="*/ 131 h 187"/>
                <a:gd name="T102" fmla="*/ 150 w 171"/>
                <a:gd name="T103" fmla="*/ 131 h 187"/>
                <a:gd name="T104" fmla="*/ 142 w 171"/>
                <a:gd name="T105" fmla="*/ 144 h 187"/>
                <a:gd name="T106" fmla="*/ 125 w 171"/>
                <a:gd name="T107" fmla="*/ 157 h 187"/>
                <a:gd name="T108" fmla="*/ 105 w 171"/>
                <a:gd name="T109" fmla="*/ 164 h 187"/>
                <a:gd name="T110" fmla="*/ 84 w 171"/>
                <a:gd name="T111" fmla="*/ 165 h 187"/>
                <a:gd name="T112" fmla="*/ 70 w 171"/>
                <a:gd name="T113" fmla="*/ 168 h 187"/>
                <a:gd name="T114" fmla="*/ 63 w 171"/>
                <a:gd name="T115" fmla="*/ 176 h 187"/>
                <a:gd name="T116" fmla="*/ 54 w 171"/>
                <a:gd name="T117" fmla="*/ 181 h 187"/>
                <a:gd name="T118" fmla="*/ 40 w 171"/>
                <a:gd name="T119" fmla="*/ 184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187"/>
                <a:gd name="T182" fmla="*/ 171 w 17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187">
                  <a:moveTo>
                    <a:pt x="36" y="187"/>
                  </a:moveTo>
                  <a:lnTo>
                    <a:pt x="31" y="184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1" y="162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7" y="112"/>
                  </a:lnTo>
                  <a:lnTo>
                    <a:pt x="8" y="114"/>
                  </a:lnTo>
                  <a:lnTo>
                    <a:pt x="10" y="120"/>
                  </a:lnTo>
                  <a:lnTo>
                    <a:pt x="12" y="135"/>
                  </a:lnTo>
                  <a:lnTo>
                    <a:pt x="17" y="151"/>
                  </a:lnTo>
                  <a:lnTo>
                    <a:pt x="27" y="166"/>
                  </a:lnTo>
                  <a:lnTo>
                    <a:pt x="40" y="176"/>
                  </a:lnTo>
                  <a:lnTo>
                    <a:pt x="45" y="171"/>
                  </a:lnTo>
                  <a:lnTo>
                    <a:pt x="49" y="165"/>
                  </a:lnTo>
                  <a:lnTo>
                    <a:pt x="50" y="161"/>
                  </a:lnTo>
                  <a:lnTo>
                    <a:pt x="53" y="158"/>
                  </a:lnTo>
                  <a:lnTo>
                    <a:pt x="45" y="141"/>
                  </a:lnTo>
                  <a:lnTo>
                    <a:pt x="40" y="121"/>
                  </a:lnTo>
                  <a:lnTo>
                    <a:pt x="38" y="102"/>
                  </a:lnTo>
                  <a:lnTo>
                    <a:pt x="38" y="89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8"/>
                  </a:lnTo>
                  <a:lnTo>
                    <a:pt x="46" y="101"/>
                  </a:lnTo>
                  <a:lnTo>
                    <a:pt x="49" y="117"/>
                  </a:lnTo>
                  <a:lnTo>
                    <a:pt x="53" y="134"/>
                  </a:lnTo>
                  <a:lnTo>
                    <a:pt x="61" y="143"/>
                  </a:lnTo>
                  <a:lnTo>
                    <a:pt x="68" y="134"/>
                  </a:lnTo>
                  <a:lnTo>
                    <a:pt x="76" y="123"/>
                  </a:lnTo>
                  <a:lnTo>
                    <a:pt x="80" y="111"/>
                  </a:lnTo>
                  <a:lnTo>
                    <a:pt x="83" y="102"/>
                  </a:lnTo>
                  <a:lnTo>
                    <a:pt x="74" y="82"/>
                  </a:lnTo>
                  <a:lnTo>
                    <a:pt x="72" y="60"/>
                  </a:lnTo>
                  <a:lnTo>
                    <a:pt x="75" y="40"/>
                  </a:lnTo>
                  <a:lnTo>
                    <a:pt x="84" y="25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87" y="44"/>
                  </a:lnTo>
                  <a:lnTo>
                    <a:pt x="86" y="62"/>
                  </a:lnTo>
                  <a:lnTo>
                    <a:pt x="87" y="75"/>
                  </a:lnTo>
                  <a:lnTo>
                    <a:pt x="93" y="86"/>
                  </a:lnTo>
                  <a:lnTo>
                    <a:pt x="104" y="74"/>
                  </a:lnTo>
                  <a:lnTo>
                    <a:pt x="110" y="63"/>
                  </a:lnTo>
                  <a:lnTo>
                    <a:pt x="114" y="52"/>
                  </a:lnTo>
                  <a:lnTo>
                    <a:pt x="117" y="43"/>
                  </a:lnTo>
                  <a:lnTo>
                    <a:pt x="121" y="34"/>
                  </a:lnTo>
                  <a:lnTo>
                    <a:pt x="127" y="22"/>
                  </a:lnTo>
                  <a:lnTo>
                    <a:pt x="135" y="12"/>
                  </a:lnTo>
                  <a:lnTo>
                    <a:pt x="142" y="4"/>
                  </a:lnTo>
                  <a:lnTo>
                    <a:pt x="147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4" y="7"/>
                  </a:lnTo>
                  <a:lnTo>
                    <a:pt x="142" y="18"/>
                  </a:lnTo>
                  <a:lnTo>
                    <a:pt x="131" y="30"/>
                  </a:lnTo>
                  <a:lnTo>
                    <a:pt x="125" y="41"/>
                  </a:lnTo>
                  <a:lnTo>
                    <a:pt x="122" y="51"/>
                  </a:lnTo>
                  <a:lnTo>
                    <a:pt x="121" y="60"/>
                  </a:lnTo>
                  <a:lnTo>
                    <a:pt x="117" y="71"/>
                  </a:lnTo>
                  <a:lnTo>
                    <a:pt x="112" y="82"/>
                  </a:lnTo>
                  <a:lnTo>
                    <a:pt x="106" y="89"/>
                  </a:lnTo>
                  <a:lnTo>
                    <a:pt x="116" y="87"/>
                  </a:lnTo>
                  <a:lnTo>
                    <a:pt x="123" y="85"/>
                  </a:lnTo>
                  <a:lnTo>
                    <a:pt x="133" y="82"/>
                  </a:lnTo>
                  <a:lnTo>
                    <a:pt x="141" y="79"/>
                  </a:lnTo>
                  <a:lnTo>
                    <a:pt x="148" y="74"/>
                  </a:lnTo>
                  <a:lnTo>
                    <a:pt x="155" y="71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67" y="62"/>
                  </a:lnTo>
                  <a:lnTo>
                    <a:pt x="171" y="60"/>
                  </a:lnTo>
                  <a:lnTo>
                    <a:pt x="171" y="63"/>
                  </a:lnTo>
                  <a:lnTo>
                    <a:pt x="169" y="67"/>
                  </a:lnTo>
                  <a:lnTo>
                    <a:pt x="163" y="75"/>
                  </a:lnTo>
                  <a:lnTo>
                    <a:pt x="155" y="82"/>
                  </a:lnTo>
                  <a:lnTo>
                    <a:pt x="146" y="87"/>
                  </a:lnTo>
                  <a:lnTo>
                    <a:pt x="137" y="93"/>
                  </a:lnTo>
                  <a:lnTo>
                    <a:pt x="127" y="96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5" y="100"/>
                  </a:lnTo>
                  <a:lnTo>
                    <a:pt x="97" y="111"/>
                  </a:lnTo>
                  <a:lnTo>
                    <a:pt x="88" y="126"/>
                  </a:lnTo>
                  <a:lnTo>
                    <a:pt x="80" y="141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92" y="153"/>
                  </a:lnTo>
                  <a:lnTo>
                    <a:pt x="101" y="153"/>
                  </a:lnTo>
                  <a:lnTo>
                    <a:pt x="109" y="152"/>
                  </a:lnTo>
                  <a:lnTo>
                    <a:pt x="118" y="150"/>
                  </a:lnTo>
                  <a:lnTo>
                    <a:pt x="126" y="147"/>
                  </a:lnTo>
                  <a:lnTo>
                    <a:pt x="134" y="142"/>
                  </a:lnTo>
                  <a:lnTo>
                    <a:pt x="139" y="137"/>
                  </a:lnTo>
                  <a:lnTo>
                    <a:pt x="144" y="131"/>
                  </a:lnTo>
                  <a:lnTo>
                    <a:pt x="148" y="129"/>
                  </a:lnTo>
                  <a:lnTo>
                    <a:pt x="150" y="131"/>
                  </a:lnTo>
                  <a:lnTo>
                    <a:pt x="147" y="137"/>
                  </a:lnTo>
                  <a:lnTo>
                    <a:pt x="142" y="144"/>
                  </a:lnTo>
                  <a:lnTo>
                    <a:pt x="134" y="152"/>
                  </a:lnTo>
                  <a:lnTo>
                    <a:pt x="125" y="157"/>
                  </a:lnTo>
                  <a:lnTo>
                    <a:pt x="116" y="161"/>
                  </a:lnTo>
                  <a:lnTo>
                    <a:pt x="105" y="164"/>
                  </a:lnTo>
                  <a:lnTo>
                    <a:pt x="95" y="165"/>
                  </a:lnTo>
                  <a:lnTo>
                    <a:pt x="84" y="165"/>
                  </a:lnTo>
                  <a:lnTo>
                    <a:pt x="75" y="163"/>
                  </a:lnTo>
                  <a:lnTo>
                    <a:pt x="70" y="168"/>
                  </a:lnTo>
                  <a:lnTo>
                    <a:pt x="66" y="171"/>
                  </a:lnTo>
                  <a:lnTo>
                    <a:pt x="63" y="176"/>
                  </a:lnTo>
                  <a:lnTo>
                    <a:pt x="62" y="181"/>
                  </a:lnTo>
                  <a:lnTo>
                    <a:pt x="54" y="181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2" name="Freeform 303"/>
            <p:cNvSpPr>
              <a:spLocks/>
            </p:cNvSpPr>
            <p:nvPr/>
          </p:nvSpPr>
          <p:spPr bwMode="auto">
            <a:xfrm>
              <a:off x="661" y="943"/>
              <a:ext cx="134" cy="51"/>
            </a:xfrm>
            <a:custGeom>
              <a:avLst/>
              <a:gdLst>
                <a:gd name="T0" fmla="*/ 2 w 270"/>
                <a:gd name="T1" fmla="*/ 32 h 102"/>
                <a:gd name="T2" fmla="*/ 2 w 270"/>
                <a:gd name="T3" fmla="*/ 36 h 102"/>
                <a:gd name="T4" fmla="*/ 12 w 270"/>
                <a:gd name="T5" fmla="*/ 38 h 102"/>
                <a:gd name="T6" fmla="*/ 36 w 270"/>
                <a:gd name="T7" fmla="*/ 38 h 102"/>
                <a:gd name="T8" fmla="*/ 59 w 270"/>
                <a:gd name="T9" fmla="*/ 41 h 102"/>
                <a:gd name="T10" fmla="*/ 76 w 270"/>
                <a:gd name="T11" fmla="*/ 45 h 102"/>
                <a:gd name="T12" fmla="*/ 83 w 270"/>
                <a:gd name="T13" fmla="*/ 51 h 102"/>
                <a:gd name="T14" fmla="*/ 88 w 270"/>
                <a:gd name="T15" fmla="*/ 61 h 102"/>
                <a:gd name="T16" fmla="*/ 97 w 270"/>
                <a:gd name="T17" fmla="*/ 75 h 102"/>
                <a:gd name="T18" fmla="*/ 110 w 270"/>
                <a:gd name="T19" fmla="*/ 87 h 102"/>
                <a:gd name="T20" fmla="*/ 127 w 270"/>
                <a:gd name="T21" fmla="*/ 94 h 102"/>
                <a:gd name="T22" fmla="*/ 127 w 270"/>
                <a:gd name="T23" fmla="*/ 89 h 102"/>
                <a:gd name="T24" fmla="*/ 113 w 270"/>
                <a:gd name="T25" fmla="*/ 75 h 102"/>
                <a:gd name="T26" fmla="*/ 104 w 270"/>
                <a:gd name="T27" fmla="*/ 56 h 102"/>
                <a:gd name="T28" fmla="*/ 109 w 270"/>
                <a:gd name="T29" fmla="*/ 48 h 102"/>
                <a:gd name="T30" fmla="*/ 122 w 270"/>
                <a:gd name="T31" fmla="*/ 50 h 102"/>
                <a:gd name="T32" fmla="*/ 136 w 270"/>
                <a:gd name="T33" fmla="*/ 52 h 102"/>
                <a:gd name="T34" fmla="*/ 147 w 270"/>
                <a:gd name="T35" fmla="*/ 55 h 102"/>
                <a:gd name="T36" fmla="*/ 152 w 270"/>
                <a:gd name="T37" fmla="*/ 61 h 102"/>
                <a:gd name="T38" fmla="*/ 160 w 270"/>
                <a:gd name="T39" fmla="*/ 73 h 102"/>
                <a:gd name="T40" fmla="*/ 172 w 270"/>
                <a:gd name="T41" fmla="*/ 86 h 102"/>
                <a:gd name="T42" fmla="*/ 186 w 270"/>
                <a:gd name="T43" fmla="*/ 96 h 102"/>
                <a:gd name="T44" fmla="*/ 207 w 270"/>
                <a:gd name="T45" fmla="*/ 102 h 102"/>
                <a:gd name="T46" fmla="*/ 218 w 270"/>
                <a:gd name="T47" fmla="*/ 100 h 102"/>
                <a:gd name="T48" fmla="*/ 202 w 270"/>
                <a:gd name="T49" fmla="*/ 93 h 102"/>
                <a:gd name="T50" fmla="*/ 186 w 270"/>
                <a:gd name="T51" fmla="*/ 83 h 102"/>
                <a:gd name="T52" fmla="*/ 176 w 270"/>
                <a:gd name="T53" fmla="*/ 73 h 102"/>
                <a:gd name="T54" fmla="*/ 168 w 270"/>
                <a:gd name="T55" fmla="*/ 65 h 102"/>
                <a:gd name="T56" fmla="*/ 177 w 270"/>
                <a:gd name="T57" fmla="*/ 66 h 102"/>
                <a:gd name="T58" fmla="*/ 204 w 270"/>
                <a:gd name="T59" fmla="*/ 71 h 102"/>
                <a:gd name="T60" fmla="*/ 233 w 270"/>
                <a:gd name="T61" fmla="*/ 75 h 102"/>
                <a:gd name="T62" fmla="*/ 256 w 270"/>
                <a:gd name="T63" fmla="*/ 78 h 102"/>
                <a:gd name="T64" fmla="*/ 269 w 270"/>
                <a:gd name="T65" fmla="*/ 78 h 102"/>
                <a:gd name="T66" fmla="*/ 266 w 270"/>
                <a:gd name="T67" fmla="*/ 72 h 102"/>
                <a:gd name="T68" fmla="*/ 249 w 270"/>
                <a:gd name="T69" fmla="*/ 70 h 102"/>
                <a:gd name="T70" fmla="*/ 224 w 270"/>
                <a:gd name="T71" fmla="*/ 65 h 102"/>
                <a:gd name="T72" fmla="*/ 199 w 270"/>
                <a:gd name="T73" fmla="*/ 58 h 102"/>
                <a:gd name="T74" fmla="*/ 180 w 270"/>
                <a:gd name="T75" fmla="*/ 53 h 102"/>
                <a:gd name="T76" fmla="*/ 184 w 270"/>
                <a:gd name="T77" fmla="*/ 44 h 102"/>
                <a:gd name="T78" fmla="*/ 202 w 270"/>
                <a:gd name="T79" fmla="*/ 37 h 102"/>
                <a:gd name="T80" fmla="*/ 216 w 270"/>
                <a:gd name="T81" fmla="*/ 34 h 102"/>
                <a:gd name="T82" fmla="*/ 215 w 270"/>
                <a:gd name="T83" fmla="*/ 29 h 102"/>
                <a:gd name="T84" fmla="*/ 202 w 270"/>
                <a:gd name="T85" fmla="*/ 26 h 102"/>
                <a:gd name="T86" fmla="*/ 189 w 270"/>
                <a:gd name="T87" fmla="*/ 28 h 102"/>
                <a:gd name="T88" fmla="*/ 176 w 270"/>
                <a:gd name="T89" fmla="*/ 33 h 102"/>
                <a:gd name="T90" fmla="*/ 165 w 270"/>
                <a:gd name="T91" fmla="*/ 40 h 102"/>
                <a:gd name="T92" fmla="*/ 156 w 270"/>
                <a:gd name="T93" fmla="*/ 43 h 102"/>
                <a:gd name="T94" fmla="*/ 140 w 270"/>
                <a:gd name="T95" fmla="*/ 42 h 102"/>
                <a:gd name="T96" fmla="*/ 125 w 270"/>
                <a:gd name="T97" fmla="*/ 40 h 102"/>
                <a:gd name="T98" fmla="*/ 112 w 270"/>
                <a:gd name="T99" fmla="*/ 40 h 102"/>
                <a:gd name="T100" fmla="*/ 108 w 270"/>
                <a:gd name="T101" fmla="*/ 30 h 102"/>
                <a:gd name="T102" fmla="*/ 119 w 270"/>
                <a:gd name="T103" fmla="*/ 13 h 102"/>
                <a:gd name="T104" fmla="*/ 140 w 270"/>
                <a:gd name="T105" fmla="*/ 3 h 102"/>
                <a:gd name="T106" fmla="*/ 138 w 270"/>
                <a:gd name="T107" fmla="*/ 0 h 102"/>
                <a:gd name="T108" fmla="*/ 126 w 270"/>
                <a:gd name="T109" fmla="*/ 1 h 102"/>
                <a:gd name="T110" fmla="*/ 112 w 270"/>
                <a:gd name="T111" fmla="*/ 8 h 102"/>
                <a:gd name="T112" fmla="*/ 94 w 270"/>
                <a:gd name="T113" fmla="*/ 17 h 102"/>
                <a:gd name="T114" fmla="*/ 83 w 270"/>
                <a:gd name="T115" fmla="*/ 26 h 102"/>
                <a:gd name="T116" fmla="*/ 72 w 270"/>
                <a:gd name="T117" fmla="*/ 29 h 102"/>
                <a:gd name="T118" fmla="*/ 51 w 270"/>
                <a:gd name="T119" fmla="*/ 29 h 102"/>
                <a:gd name="T120" fmla="*/ 28 w 270"/>
                <a:gd name="T121" fmla="*/ 29 h 102"/>
                <a:gd name="T122" fmla="*/ 7 w 270"/>
                <a:gd name="T123" fmla="*/ 30 h 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102"/>
                <a:gd name="T188" fmla="*/ 270 w 270"/>
                <a:gd name="T189" fmla="*/ 102 h 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102">
                  <a:moveTo>
                    <a:pt x="0" y="31"/>
                  </a:move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36" y="38"/>
                  </a:lnTo>
                  <a:lnTo>
                    <a:pt x="47" y="39"/>
                  </a:lnTo>
                  <a:lnTo>
                    <a:pt x="59" y="41"/>
                  </a:lnTo>
                  <a:lnTo>
                    <a:pt x="68" y="43"/>
                  </a:lnTo>
                  <a:lnTo>
                    <a:pt x="76" y="45"/>
                  </a:lnTo>
                  <a:lnTo>
                    <a:pt x="80" y="47"/>
                  </a:lnTo>
                  <a:lnTo>
                    <a:pt x="83" y="51"/>
                  </a:lnTo>
                  <a:lnTo>
                    <a:pt x="85" y="56"/>
                  </a:lnTo>
                  <a:lnTo>
                    <a:pt x="88" y="61"/>
                  </a:lnTo>
                  <a:lnTo>
                    <a:pt x="92" y="69"/>
                  </a:lnTo>
                  <a:lnTo>
                    <a:pt x="97" y="75"/>
                  </a:lnTo>
                  <a:lnTo>
                    <a:pt x="104" y="82"/>
                  </a:lnTo>
                  <a:lnTo>
                    <a:pt x="110" y="87"/>
                  </a:lnTo>
                  <a:lnTo>
                    <a:pt x="119" y="92"/>
                  </a:lnTo>
                  <a:lnTo>
                    <a:pt x="127" y="94"/>
                  </a:lnTo>
                  <a:lnTo>
                    <a:pt x="130" y="93"/>
                  </a:lnTo>
                  <a:lnTo>
                    <a:pt x="127" y="89"/>
                  </a:lnTo>
                  <a:lnTo>
                    <a:pt x="121" y="83"/>
                  </a:lnTo>
                  <a:lnTo>
                    <a:pt x="113" y="75"/>
                  </a:lnTo>
                  <a:lnTo>
                    <a:pt x="106" y="66"/>
                  </a:lnTo>
                  <a:lnTo>
                    <a:pt x="104" y="56"/>
                  </a:lnTo>
                  <a:lnTo>
                    <a:pt x="102" y="48"/>
                  </a:lnTo>
                  <a:lnTo>
                    <a:pt x="109" y="48"/>
                  </a:lnTo>
                  <a:lnTo>
                    <a:pt x="115" y="48"/>
                  </a:lnTo>
                  <a:lnTo>
                    <a:pt x="122" y="50"/>
                  </a:lnTo>
                  <a:lnTo>
                    <a:pt x="130" y="51"/>
                  </a:lnTo>
                  <a:lnTo>
                    <a:pt x="136" y="52"/>
                  </a:lnTo>
                  <a:lnTo>
                    <a:pt x="143" y="53"/>
                  </a:lnTo>
                  <a:lnTo>
                    <a:pt x="147" y="55"/>
                  </a:lnTo>
                  <a:lnTo>
                    <a:pt x="151" y="56"/>
                  </a:lnTo>
                  <a:lnTo>
                    <a:pt x="152" y="61"/>
                  </a:lnTo>
                  <a:lnTo>
                    <a:pt x="155" y="67"/>
                  </a:lnTo>
                  <a:lnTo>
                    <a:pt x="160" y="73"/>
                  </a:lnTo>
                  <a:lnTo>
                    <a:pt x="165" y="80"/>
                  </a:lnTo>
                  <a:lnTo>
                    <a:pt x="172" y="86"/>
                  </a:lnTo>
                  <a:lnTo>
                    <a:pt x="180" y="92"/>
                  </a:lnTo>
                  <a:lnTo>
                    <a:pt x="186" y="96"/>
                  </a:lnTo>
                  <a:lnTo>
                    <a:pt x="194" y="99"/>
                  </a:lnTo>
                  <a:lnTo>
                    <a:pt x="207" y="102"/>
                  </a:lnTo>
                  <a:lnTo>
                    <a:pt x="215" y="102"/>
                  </a:lnTo>
                  <a:lnTo>
                    <a:pt x="218" y="100"/>
                  </a:lnTo>
                  <a:lnTo>
                    <a:pt x="211" y="97"/>
                  </a:lnTo>
                  <a:lnTo>
                    <a:pt x="202" y="93"/>
                  </a:lnTo>
                  <a:lnTo>
                    <a:pt x="194" y="88"/>
                  </a:lnTo>
                  <a:lnTo>
                    <a:pt x="186" y="83"/>
                  </a:lnTo>
                  <a:lnTo>
                    <a:pt x="181" y="79"/>
                  </a:lnTo>
                  <a:lnTo>
                    <a:pt x="176" y="73"/>
                  </a:lnTo>
                  <a:lnTo>
                    <a:pt x="170" y="69"/>
                  </a:lnTo>
                  <a:lnTo>
                    <a:pt x="168" y="65"/>
                  </a:lnTo>
                  <a:lnTo>
                    <a:pt x="167" y="61"/>
                  </a:lnTo>
                  <a:lnTo>
                    <a:pt x="177" y="66"/>
                  </a:lnTo>
                  <a:lnTo>
                    <a:pt x="190" y="69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33" y="75"/>
                  </a:lnTo>
                  <a:lnTo>
                    <a:pt x="245" y="76"/>
                  </a:lnTo>
                  <a:lnTo>
                    <a:pt x="256" y="78"/>
                  </a:lnTo>
                  <a:lnTo>
                    <a:pt x="262" y="78"/>
                  </a:lnTo>
                  <a:lnTo>
                    <a:pt x="269" y="78"/>
                  </a:lnTo>
                  <a:lnTo>
                    <a:pt x="270" y="75"/>
                  </a:lnTo>
                  <a:lnTo>
                    <a:pt x="266" y="72"/>
                  </a:lnTo>
                  <a:lnTo>
                    <a:pt x="258" y="71"/>
                  </a:lnTo>
                  <a:lnTo>
                    <a:pt x="249" y="70"/>
                  </a:lnTo>
                  <a:lnTo>
                    <a:pt x="237" y="68"/>
                  </a:lnTo>
                  <a:lnTo>
                    <a:pt x="224" y="65"/>
                  </a:lnTo>
                  <a:lnTo>
                    <a:pt x="211" y="61"/>
                  </a:lnTo>
                  <a:lnTo>
                    <a:pt x="199" y="58"/>
                  </a:lnTo>
                  <a:lnTo>
                    <a:pt x="189" y="55"/>
                  </a:lnTo>
                  <a:lnTo>
                    <a:pt x="180" y="53"/>
                  </a:lnTo>
                  <a:lnTo>
                    <a:pt x="176" y="51"/>
                  </a:lnTo>
                  <a:lnTo>
                    <a:pt x="184" y="44"/>
                  </a:lnTo>
                  <a:lnTo>
                    <a:pt x="193" y="39"/>
                  </a:lnTo>
                  <a:lnTo>
                    <a:pt x="202" y="37"/>
                  </a:lnTo>
                  <a:lnTo>
                    <a:pt x="210" y="36"/>
                  </a:lnTo>
                  <a:lnTo>
                    <a:pt x="216" y="34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07" y="27"/>
                  </a:lnTo>
                  <a:lnTo>
                    <a:pt x="202" y="26"/>
                  </a:lnTo>
                  <a:lnTo>
                    <a:pt x="195" y="27"/>
                  </a:lnTo>
                  <a:lnTo>
                    <a:pt x="189" y="28"/>
                  </a:lnTo>
                  <a:lnTo>
                    <a:pt x="182" y="30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5" y="40"/>
                  </a:lnTo>
                  <a:lnTo>
                    <a:pt x="163" y="43"/>
                  </a:lnTo>
                  <a:lnTo>
                    <a:pt x="156" y="43"/>
                  </a:lnTo>
                  <a:lnTo>
                    <a:pt x="148" y="42"/>
                  </a:lnTo>
                  <a:lnTo>
                    <a:pt x="140" y="42"/>
                  </a:lnTo>
                  <a:lnTo>
                    <a:pt x="132" y="41"/>
                  </a:lnTo>
                  <a:lnTo>
                    <a:pt x="125" y="40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9" y="13"/>
                  </a:lnTo>
                  <a:lnTo>
                    <a:pt x="131" y="7"/>
                  </a:lnTo>
                  <a:lnTo>
                    <a:pt x="140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4"/>
                  </a:lnTo>
                  <a:lnTo>
                    <a:pt x="112" y="8"/>
                  </a:lnTo>
                  <a:lnTo>
                    <a:pt x="104" y="13"/>
                  </a:lnTo>
                  <a:lnTo>
                    <a:pt x="94" y="17"/>
                  </a:lnTo>
                  <a:lnTo>
                    <a:pt x="88" y="23"/>
                  </a:lnTo>
                  <a:lnTo>
                    <a:pt x="83" y="26"/>
                  </a:lnTo>
                  <a:lnTo>
                    <a:pt x="80" y="29"/>
                  </a:lnTo>
                  <a:lnTo>
                    <a:pt x="72" y="29"/>
                  </a:lnTo>
                  <a:lnTo>
                    <a:pt x="63" y="29"/>
                  </a:lnTo>
                  <a:lnTo>
                    <a:pt x="51" y="29"/>
                  </a:lnTo>
                  <a:lnTo>
                    <a:pt x="39" y="29"/>
                  </a:lnTo>
                  <a:lnTo>
                    <a:pt x="28" y="29"/>
                  </a:lnTo>
                  <a:lnTo>
                    <a:pt x="16" y="29"/>
                  </a:lnTo>
                  <a:lnTo>
                    <a:pt x="7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3" name="Freeform 304"/>
            <p:cNvSpPr>
              <a:spLocks/>
            </p:cNvSpPr>
            <p:nvPr/>
          </p:nvSpPr>
          <p:spPr bwMode="auto">
            <a:xfrm>
              <a:off x="647" y="988"/>
              <a:ext cx="110" cy="104"/>
            </a:xfrm>
            <a:custGeom>
              <a:avLst/>
              <a:gdLst>
                <a:gd name="T0" fmla="*/ 9 w 220"/>
                <a:gd name="T1" fmla="*/ 8 h 208"/>
                <a:gd name="T2" fmla="*/ 30 w 220"/>
                <a:gd name="T3" fmla="*/ 27 h 208"/>
                <a:gd name="T4" fmla="*/ 31 w 220"/>
                <a:gd name="T5" fmla="*/ 50 h 208"/>
                <a:gd name="T6" fmla="*/ 32 w 220"/>
                <a:gd name="T7" fmla="*/ 95 h 208"/>
                <a:gd name="T8" fmla="*/ 39 w 220"/>
                <a:gd name="T9" fmla="*/ 93 h 208"/>
                <a:gd name="T10" fmla="*/ 43 w 220"/>
                <a:gd name="T11" fmla="*/ 56 h 208"/>
                <a:gd name="T12" fmla="*/ 55 w 220"/>
                <a:gd name="T13" fmla="*/ 45 h 208"/>
                <a:gd name="T14" fmla="*/ 60 w 220"/>
                <a:gd name="T15" fmla="*/ 48 h 208"/>
                <a:gd name="T16" fmla="*/ 72 w 220"/>
                <a:gd name="T17" fmla="*/ 60 h 208"/>
                <a:gd name="T18" fmla="*/ 94 w 220"/>
                <a:gd name="T19" fmla="*/ 80 h 208"/>
                <a:gd name="T20" fmla="*/ 97 w 220"/>
                <a:gd name="T21" fmla="*/ 104 h 208"/>
                <a:gd name="T22" fmla="*/ 97 w 220"/>
                <a:gd name="T23" fmla="*/ 141 h 208"/>
                <a:gd name="T24" fmla="*/ 107 w 220"/>
                <a:gd name="T25" fmla="*/ 139 h 208"/>
                <a:gd name="T26" fmla="*/ 110 w 220"/>
                <a:gd name="T27" fmla="*/ 105 h 208"/>
                <a:gd name="T28" fmla="*/ 127 w 220"/>
                <a:gd name="T29" fmla="*/ 102 h 208"/>
                <a:gd name="T30" fmla="*/ 152 w 220"/>
                <a:gd name="T31" fmla="*/ 127 h 208"/>
                <a:gd name="T32" fmla="*/ 180 w 220"/>
                <a:gd name="T33" fmla="*/ 161 h 208"/>
                <a:gd name="T34" fmla="*/ 204 w 220"/>
                <a:gd name="T35" fmla="*/ 190 h 208"/>
                <a:gd name="T36" fmla="*/ 216 w 220"/>
                <a:gd name="T37" fmla="*/ 207 h 208"/>
                <a:gd name="T38" fmla="*/ 220 w 220"/>
                <a:gd name="T39" fmla="*/ 205 h 208"/>
                <a:gd name="T40" fmla="*/ 213 w 220"/>
                <a:gd name="T41" fmla="*/ 189 h 208"/>
                <a:gd name="T42" fmla="*/ 192 w 220"/>
                <a:gd name="T43" fmla="*/ 160 h 208"/>
                <a:gd name="T44" fmla="*/ 166 w 220"/>
                <a:gd name="T45" fmla="*/ 125 h 208"/>
                <a:gd name="T46" fmla="*/ 141 w 220"/>
                <a:gd name="T47" fmla="*/ 98 h 208"/>
                <a:gd name="T48" fmla="*/ 139 w 220"/>
                <a:gd name="T49" fmla="*/ 88 h 208"/>
                <a:gd name="T50" fmla="*/ 152 w 220"/>
                <a:gd name="T51" fmla="*/ 82 h 208"/>
                <a:gd name="T52" fmla="*/ 165 w 220"/>
                <a:gd name="T53" fmla="*/ 79 h 208"/>
                <a:gd name="T54" fmla="*/ 176 w 220"/>
                <a:gd name="T55" fmla="*/ 81 h 208"/>
                <a:gd name="T56" fmla="*/ 194 w 220"/>
                <a:gd name="T57" fmla="*/ 88 h 208"/>
                <a:gd name="T58" fmla="*/ 200 w 220"/>
                <a:gd name="T59" fmla="*/ 88 h 208"/>
                <a:gd name="T60" fmla="*/ 190 w 220"/>
                <a:gd name="T61" fmla="*/ 78 h 208"/>
                <a:gd name="T62" fmla="*/ 171 w 220"/>
                <a:gd name="T63" fmla="*/ 73 h 208"/>
                <a:gd name="T64" fmla="*/ 149 w 220"/>
                <a:gd name="T65" fmla="*/ 70 h 208"/>
                <a:gd name="T66" fmla="*/ 129 w 220"/>
                <a:gd name="T67" fmla="*/ 75 h 208"/>
                <a:gd name="T68" fmla="*/ 115 w 220"/>
                <a:gd name="T69" fmla="*/ 74 h 208"/>
                <a:gd name="T70" fmla="*/ 102 w 220"/>
                <a:gd name="T71" fmla="*/ 64 h 208"/>
                <a:gd name="T72" fmla="*/ 89 w 220"/>
                <a:gd name="T73" fmla="*/ 54 h 208"/>
                <a:gd name="T74" fmla="*/ 80 w 220"/>
                <a:gd name="T75" fmla="*/ 47 h 208"/>
                <a:gd name="T76" fmla="*/ 81 w 220"/>
                <a:gd name="T77" fmla="*/ 42 h 208"/>
                <a:gd name="T78" fmla="*/ 91 w 220"/>
                <a:gd name="T79" fmla="*/ 39 h 208"/>
                <a:gd name="T80" fmla="*/ 103 w 220"/>
                <a:gd name="T81" fmla="*/ 38 h 208"/>
                <a:gd name="T82" fmla="*/ 116 w 220"/>
                <a:gd name="T83" fmla="*/ 39 h 208"/>
                <a:gd name="T84" fmla="*/ 129 w 220"/>
                <a:gd name="T85" fmla="*/ 40 h 208"/>
                <a:gd name="T86" fmla="*/ 127 w 220"/>
                <a:gd name="T87" fmla="*/ 37 h 208"/>
                <a:gd name="T88" fmla="*/ 115 w 220"/>
                <a:gd name="T89" fmla="*/ 35 h 208"/>
                <a:gd name="T90" fmla="*/ 99 w 220"/>
                <a:gd name="T91" fmla="*/ 33 h 208"/>
                <a:gd name="T92" fmla="*/ 82 w 220"/>
                <a:gd name="T93" fmla="*/ 32 h 208"/>
                <a:gd name="T94" fmla="*/ 66 w 220"/>
                <a:gd name="T95" fmla="*/ 32 h 208"/>
                <a:gd name="T96" fmla="*/ 53 w 220"/>
                <a:gd name="T97" fmla="*/ 31 h 208"/>
                <a:gd name="T98" fmla="*/ 38 w 220"/>
                <a:gd name="T99" fmla="*/ 21 h 208"/>
                <a:gd name="T100" fmla="*/ 21 w 220"/>
                <a:gd name="T101" fmla="*/ 8 h 208"/>
                <a:gd name="T102" fmla="*/ 6 w 220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0"/>
                <a:gd name="T157" fmla="*/ 0 h 208"/>
                <a:gd name="T158" fmla="*/ 220 w 220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0" h="208">
                  <a:moveTo>
                    <a:pt x="0" y="1"/>
                  </a:moveTo>
                  <a:lnTo>
                    <a:pt x="9" y="8"/>
                  </a:lnTo>
                  <a:lnTo>
                    <a:pt x="19" y="18"/>
                  </a:lnTo>
                  <a:lnTo>
                    <a:pt x="30" y="27"/>
                  </a:lnTo>
                  <a:lnTo>
                    <a:pt x="36" y="34"/>
                  </a:lnTo>
                  <a:lnTo>
                    <a:pt x="31" y="50"/>
                  </a:lnTo>
                  <a:lnTo>
                    <a:pt x="30" y="73"/>
                  </a:lnTo>
                  <a:lnTo>
                    <a:pt x="32" y="95"/>
                  </a:lnTo>
                  <a:lnTo>
                    <a:pt x="40" y="110"/>
                  </a:lnTo>
                  <a:lnTo>
                    <a:pt x="39" y="93"/>
                  </a:lnTo>
                  <a:lnTo>
                    <a:pt x="40" y="74"/>
                  </a:lnTo>
                  <a:lnTo>
                    <a:pt x="43" y="56"/>
                  </a:lnTo>
                  <a:lnTo>
                    <a:pt x="51" y="47"/>
                  </a:lnTo>
                  <a:lnTo>
                    <a:pt x="55" y="45"/>
                  </a:lnTo>
                  <a:lnTo>
                    <a:pt x="57" y="46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72" y="60"/>
                  </a:lnTo>
                  <a:lnTo>
                    <a:pt x="82" y="69"/>
                  </a:lnTo>
                  <a:lnTo>
                    <a:pt x="94" y="80"/>
                  </a:lnTo>
                  <a:lnTo>
                    <a:pt x="101" y="86"/>
                  </a:lnTo>
                  <a:lnTo>
                    <a:pt x="97" y="104"/>
                  </a:lnTo>
                  <a:lnTo>
                    <a:pt x="94" y="123"/>
                  </a:lnTo>
                  <a:lnTo>
                    <a:pt x="97" y="141"/>
                  </a:lnTo>
                  <a:lnTo>
                    <a:pt x="110" y="156"/>
                  </a:lnTo>
                  <a:lnTo>
                    <a:pt x="107" y="139"/>
                  </a:lnTo>
                  <a:lnTo>
                    <a:pt x="106" y="121"/>
                  </a:lnTo>
                  <a:lnTo>
                    <a:pt x="110" y="105"/>
                  </a:lnTo>
                  <a:lnTo>
                    <a:pt x="119" y="95"/>
                  </a:lnTo>
                  <a:lnTo>
                    <a:pt x="127" y="102"/>
                  </a:lnTo>
                  <a:lnTo>
                    <a:pt x="139" y="113"/>
                  </a:lnTo>
                  <a:lnTo>
                    <a:pt x="152" y="127"/>
                  </a:lnTo>
                  <a:lnTo>
                    <a:pt x="166" y="144"/>
                  </a:lnTo>
                  <a:lnTo>
                    <a:pt x="180" y="161"/>
                  </a:lnTo>
                  <a:lnTo>
                    <a:pt x="194" y="177"/>
                  </a:lnTo>
                  <a:lnTo>
                    <a:pt x="204" y="190"/>
                  </a:lnTo>
                  <a:lnTo>
                    <a:pt x="211" y="201"/>
                  </a:lnTo>
                  <a:lnTo>
                    <a:pt x="216" y="207"/>
                  </a:lnTo>
                  <a:lnTo>
                    <a:pt x="218" y="208"/>
                  </a:lnTo>
                  <a:lnTo>
                    <a:pt x="220" y="205"/>
                  </a:lnTo>
                  <a:lnTo>
                    <a:pt x="217" y="196"/>
                  </a:lnTo>
                  <a:lnTo>
                    <a:pt x="213" y="189"/>
                  </a:lnTo>
                  <a:lnTo>
                    <a:pt x="204" y="176"/>
                  </a:lnTo>
                  <a:lnTo>
                    <a:pt x="192" y="160"/>
                  </a:lnTo>
                  <a:lnTo>
                    <a:pt x="179" y="142"/>
                  </a:lnTo>
                  <a:lnTo>
                    <a:pt x="166" y="125"/>
                  </a:lnTo>
                  <a:lnTo>
                    <a:pt x="153" y="109"/>
                  </a:lnTo>
                  <a:lnTo>
                    <a:pt x="141" y="98"/>
                  </a:lnTo>
                  <a:lnTo>
                    <a:pt x="133" y="92"/>
                  </a:lnTo>
                  <a:lnTo>
                    <a:pt x="139" y="88"/>
                  </a:lnTo>
                  <a:lnTo>
                    <a:pt x="145" y="84"/>
                  </a:lnTo>
                  <a:lnTo>
                    <a:pt x="152" y="82"/>
                  </a:lnTo>
                  <a:lnTo>
                    <a:pt x="158" y="80"/>
                  </a:lnTo>
                  <a:lnTo>
                    <a:pt x="165" y="79"/>
                  </a:lnTo>
                  <a:lnTo>
                    <a:pt x="171" y="79"/>
                  </a:lnTo>
                  <a:lnTo>
                    <a:pt x="176" y="81"/>
                  </a:lnTo>
                  <a:lnTo>
                    <a:pt x="183" y="83"/>
                  </a:lnTo>
                  <a:lnTo>
                    <a:pt x="194" y="88"/>
                  </a:lnTo>
                  <a:lnTo>
                    <a:pt x="199" y="90"/>
                  </a:lnTo>
                  <a:lnTo>
                    <a:pt x="200" y="88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2" y="75"/>
                  </a:lnTo>
                  <a:lnTo>
                    <a:pt x="171" y="73"/>
                  </a:lnTo>
                  <a:lnTo>
                    <a:pt x="161" y="70"/>
                  </a:lnTo>
                  <a:lnTo>
                    <a:pt x="149" y="70"/>
                  </a:lnTo>
                  <a:lnTo>
                    <a:pt x="139" y="71"/>
                  </a:lnTo>
                  <a:lnTo>
                    <a:pt x="129" y="75"/>
                  </a:lnTo>
                  <a:lnTo>
                    <a:pt x="121" y="78"/>
                  </a:lnTo>
                  <a:lnTo>
                    <a:pt x="115" y="74"/>
                  </a:lnTo>
                  <a:lnTo>
                    <a:pt x="108" y="69"/>
                  </a:lnTo>
                  <a:lnTo>
                    <a:pt x="102" y="64"/>
                  </a:lnTo>
                  <a:lnTo>
                    <a:pt x="95" y="60"/>
                  </a:lnTo>
                  <a:lnTo>
                    <a:pt x="89" y="54"/>
                  </a:lnTo>
                  <a:lnTo>
                    <a:pt x="84" y="50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81" y="42"/>
                  </a:lnTo>
                  <a:lnTo>
                    <a:pt x="85" y="41"/>
                  </a:lnTo>
                  <a:lnTo>
                    <a:pt x="91" y="39"/>
                  </a:lnTo>
                  <a:lnTo>
                    <a:pt x="97" y="39"/>
                  </a:lnTo>
                  <a:lnTo>
                    <a:pt x="103" y="38"/>
                  </a:lnTo>
                  <a:lnTo>
                    <a:pt x="110" y="38"/>
                  </a:lnTo>
                  <a:lnTo>
                    <a:pt x="116" y="39"/>
                  </a:lnTo>
                  <a:lnTo>
                    <a:pt x="123" y="40"/>
                  </a:lnTo>
                  <a:lnTo>
                    <a:pt x="129" y="40"/>
                  </a:lnTo>
                  <a:lnTo>
                    <a:pt x="131" y="39"/>
                  </a:lnTo>
                  <a:lnTo>
                    <a:pt x="127" y="37"/>
                  </a:lnTo>
                  <a:lnTo>
                    <a:pt x="120" y="35"/>
                  </a:lnTo>
                  <a:lnTo>
                    <a:pt x="115" y="35"/>
                  </a:lnTo>
                  <a:lnTo>
                    <a:pt x="108" y="34"/>
                  </a:lnTo>
                  <a:lnTo>
                    <a:pt x="99" y="33"/>
                  </a:lnTo>
                  <a:lnTo>
                    <a:pt x="91" y="32"/>
                  </a:lnTo>
                  <a:lnTo>
                    <a:pt x="82" y="32"/>
                  </a:lnTo>
                  <a:lnTo>
                    <a:pt x="74" y="31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53" y="31"/>
                  </a:lnTo>
                  <a:lnTo>
                    <a:pt x="46" y="26"/>
                  </a:lnTo>
                  <a:lnTo>
                    <a:pt x="38" y="21"/>
                  </a:lnTo>
                  <a:lnTo>
                    <a:pt x="29" y="14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4" name="Freeform 305"/>
            <p:cNvSpPr>
              <a:spLocks/>
            </p:cNvSpPr>
            <p:nvPr/>
          </p:nvSpPr>
          <p:spPr bwMode="auto">
            <a:xfrm>
              <a:off x="552" y="997"/>
              <a:ext cx="83" cy="120"/>
            </a:xfrm>
            <a:custGeom>
              <a:avLst/>
              <a:gdLst>
                <a:gd name="T0" fmla="*/ 107 w 166"/>
                <a:gd name="T1" fmla="*/ 29 h 239"/>
                <a:gd name="T2" fmla="*/ 91 w 166"/>
                <a:gd name="T3" fmla="*/ 44 h 239"/>
                <a:gd name="T4" fmla="*/ 52 w 166"/>
                <a:gd name="T5" fmla="*/ 59 h 239"/>
                <a:gd name="T6" fmla="*/ 21 w 166"/>
                <a:gd name="T7" fmla="*/ 77 h 239"/>
                <a:gd name="T8" fmla="*/ 18 w 166"/>
                <a:gd name="T9" fmla="*/ 89 h 239"/>
                <a:gd name="T10" fmla="*/ 30 w 166"/>
                <a:gd name="T11" fmla="*/ 80 h 239"/>
                <a:gd name="T12" fmla="*/ 55 w 166"/>
                <a:gd name="T13" fmla="*/ 68 h 239"/>
                <a:gd name="T14" fmla="*/ 84 w 166"/>
                <a:gd name="T15" fmla="*/ 60 h 239"/>
                <a:gd name="T16" fmla="*/ 86 w 166"/>
                <a:gd name="T17" fmla="*/ 83 h 239"/>
                <a:gd name="T18" fmla="*/ 67 w 166"/>
                <a:gd name="T19" fmla="*/ 101 h 239"/>
                <a:gd name="T20" fmla="*/ 31 w 166"/>
                <a:gd name="T21" fmla="*/ 114 h 239"/>
                <a:gd name="T22" fmla="*/ 10 w 166"/>
                <a:gd name="T23" fmla="*/ 132 h 239"/>
                <a:gd name="T24" fmla="*/ 12 w 166"/>
                <a:gd name="T25" fmla="*/ 144 h 239"/>
                <a:gd name="T26" fmla="*/ 19 w 166"/>
                <a:gd name="T27" fmla="*/ 133 h 239"/>
                <a:gd name="T28" fmla="*/ 43 w 166"/>
                <a:gd name="T29" fmla="*/ 121 h 239"/>
                <a:gd name="T30" fmla="*/ 73 w 166"/>
                <a:gd name="T31" fmla="*/ 112 h 239"/>
                <a:gd name="T32" fmla="*/ 77 w 166"/>
                <a:gd name="T33" fmla="*/ 136 h 239"/>
                <a:gd name="T34" fmla="*/ 59 w 166"/>
                <a:gd name="T35" fmla="*/ 156 h 239"/>
                <a:gd name="T36" fmla="*/ 31 w 166"/>
                <a:gd name="T37" fmla="*/ 168 h 239"/>
                <a:gd name="T38" fmla="*/ 14 w 166"/>
                <a:gd name="T39" fmla="*/ 185 h 239"/>
                <a:gd name="T40" fmla="*/ 25 w 166"/>
                <a:gd name="T41" fmla="*/ 183 h 239"/>
                <a:gd name="T42" fmla="*/ 47 w 166"/>
                <a:gd name="T43" fmla="*/ 170 h 239"/>
                <a:gd name="T44" fmla="*/ 64 w 166"/>
                <a:gd name="T45" fmla="*/ 163 h 239"/>
                <a:gd name="T46" fmla="*/ 52 w 166"/>
                <a:gd name="T47" fmla="*/ 188 h 239"/>
                <a:gd name="T48" fmla="*/ 27 w 166"/>
                <a:gd name="T49" fmla="*/ 220 h 239"/>
                <a:gd name="T50" fmla="*/ 1 w 166"/>
                <a:gd name="T51" fmla="*/ 235 h 239"/>
                <a:gd name="T52" fmla="*/ 9 w 166"/>
                <a:gd name="T53" fmla="*/ 238 h 239"/>
                <a:gd name="T54" fmla="*/ 34 w 166"/>
                <a:gd name="T55" fmla="*/ 224 h 239"/>
                <a:gd name="T56" fmla="*/ 65 w 166"/>
                <a:gd name="T57" fmla="*/ 190 h 239"/>
                <a:gd name="T58" fmla="*/ 89 w 166"/>
                <a:gd name="T59" fmla="*/ 167 h 239"/>
                <a:gd name="T60" fmla="*/ 106 w 166"/>
                <a:gd name="T61" fmla="*/ 191 h 239"/>
                <a:gd name="T62" fmla="*/ 105 w 166"/>
                <a:gd name="T63" fmla="*/ 206 h 239"/>
                <a:gd name="T64" fmla="*/ 116 w 166"/>
                <a:gd name="T65" fmla="*/ 194 h 239"/>
                <a:gd name="T66" fmla="*/ 110 w 166"/>
                <a:gd name="T67" fmla="*/ 174 h 239"/>
                <a:gd name="T68" fmla="*/ 91 w 166"/>
                <a:gd name="T69" fmla="*/ 154 h 239"/>
                <a:gd name="T70" fmla="*/ 99 w 166"/>
                <a:gd name="T71" fmla="*/ 117 h 239"/>
                <a:gd name="T72" fmla="*/ 105 w 166"/>
                <a:gd name="T73" fmla="*/ 103 h 239"/>
                <a:gd name="T74" fmla="*/ 127 w 166"/>
                <a:gd name="T75" fmla="*/ 113 h 239"/>
                <a:gd name="T76" fmla="*/ 149 w 166"/>
                <a:gd name="T77" fmla="*/ 147 h 239"/>
                <a:gd name="T78" fmla="*/ 153 w 166"/>
                <a:gd name="T79" fmla="*/ 153 h 239"/>
                <a:gd name="T80" fmla="*/ 152 w 166"/>
                <a:gd name="T81" fmla="*/ 133 h 239"/>
                <a:gd name="T82" fmla="*/ 137 w 166"/>
                <a:gd name="T83" fmla="*/ 106 h 239"/>
                <a:gd name="T84" fmla="*/ 103 w 166"/>
                <a:gd name="T85" fmla="*/ 90 h 239"/>
                <a:gd name="T86" fmla="*/ 114 w 166"/>
                <a:gd name="T87" fmla="*/ 64 h 239"/>
                <a:gd name="T88" fmla="*/ 128 w 166"/>
                <a:gd name="T89" fmla="*/ 61 h 239"/>
                <a:gd name="T90" fmla="*/ 148 w 166"/>
                <a:gd name="T91" fmla="*/ 70 h 239"/>
                <a:gd name="T92" fmla="*/ 160 w 166"/>
                <a:gd name="T93" fmla="*/ 86 h 239"/>
                <a:gd name="T94" fmla="*/ 166 w 166"/>
                <a:gd name="T95" fmla="*/ 90 h 239"/>
                <a:gd name="T96" fmla="*/ 161 w 166"/>
                <a:gd name="T97" fmla="*/ 72 h 239"/>
                <a:gd name="T98" fmla="*/ 144 w 166"/>
                <a:gd name="T99" fmla="*/ 54 h 239"/>
                <a:gd name="T100" fmla="*/ 123 w 166"/>
                <a:gd name="T101" fmla="*/ 43 h 239"/>
                <a:gd name="T102" fmla="*/ 123 w 166"/>
                <a:gd name="T103" fmla="*/ 14 h 239"/>
                <a:gd name="T104" fmla="*/ 115 w 166"/>
                <a:gd name="T105" fmla="*/ 1 h 2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39"/>
                <a:gd name="T161" fmla="*/ 166 w 166"/>
                <a:gd name="T162" fmla="*/ 239 h 2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39">
                  <a:moveTo>
                    <a:pt x="110" y="12"/>
                  </a:moveTo>
                  <a:lnTo>
                    <a:pt x="109" y="21"/>
                  </a:lnTo>
                  <a:lnTo>
                    <a:pt x="107" y="29"/>
                  </a:lnTo>
                  <a:lnTo>
                    <a:pt x="105" y="35"/>
                  </a:lnTo>
                  <a:lnTo>
                    <a:pt x="101" y="40"/>
                  </a:lnTo>
                  <a:lnTo>
                    <a:pt x="91" y="44"/>
                  </a:lnTo>
                  <a:lnTo>
                    <a:pt x="80" y="48"/>
                  </a:lnTo>
                  <a:lnTo>
                    <a:pt x="67" y="54"/>
                  </a:lnTo>
                  <a:lnTo>
                    <a:pt x="52" y="59"/>
                  </a:lnTo>
                  <a:lnTo>
                    <a:pt x="39" y="65"/>
                  </a:lnTo>
                  <a:lnTo>
                    <a:pt x="29" y="72"/>
                  </a:lnTo>
                  <a:lnTo>
                    <a:pt x="21" y="77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8" y="89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0" y="80"/>
                  </a:lnTo>
                  <a:lnTo>
                    <a:pt x="38" y="76"/>
                  </a:lnTo>
                  <a:lnTo>
                    <a:pt x="46" y="71"/>
                  </a:lnTo>
                  <a:lnTo>
                    <a:pt x="55" y="68"/>
                  </a:lnTo>
                  <a:lnTo>
                    <a:pt x="64" y="63"/>
                  </a:lnTo>
                  <a:lnTo>
                    <a:pt x="74" y="61"/>
                  </a:lnTo>
                  <a:lnTo>
                    <a:pt x="84" y="60"/>
                  </a:lnTo>
                  <a:lnTo>
                    <a:pt x="93" y="59"/>
                  </a:lnTo>
                  <a:lnTo>
                    <a:pt x="90" y="72"/>
                  </a:lnTo>
                  <a:lnTo>
                    <a:pt x="86" y="83"/>
                  </a:lnTo>
                  <a:lnTo>
                    <a:pt x="84" y="92"/>
                  </a:lnTo>
                  <a:lnTo>
                    <a:pt x="80" y="99"/>
                  </a:lnTo>
                  <a:lnTo>
                    <a:pt x="67" y="101"/>
                  </a:lnTo>
                  <a:lnTo>
                    <a:pt x="54" y="104"/>
                  </a:lnTo>
                  <a:lnTo>
                    <a:pt x="42" y="108"/>
                  </a:lnTo>
                  <a:lnTo>
                    <a:pt x="31" y="114"/>
                  </a:lnTo>
                  <a:lnTo>
                    <a:pt x="22" y="119"/>
                  </a:lnTo>
                  <a:lnTo>
                    <a:pt x="16" y="126"/>
                  </a:lnTo>
                  <a:lnTo>
                    <a:pt x="10" y="132"/>
                  </a:lnTo>
                  <a:lnTo>
                    <a:pt x="9" y="140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6" y="130"/>
                  </a:lnTo>
                  <a:lnTo>
                    <a:pt x="34" y="126"/>
                  </a:lnTo>
                  <a:lnTo>
                    <a:pt x="43" y="121"/>
                  </a:lnTo>
                  <a:lnTo>
                    <a:pt x="54" y="117"/>
                  </a:lnTo>
                  <a:lnTo>
                    <a:pt x="63" y="114"/>
                  </a:lnTo>
                  <a:lnTo>
                    <a:pt x="73" y="112"/>
                  </a:lnTo>
                  <a:lnTo>
                    <a:pt x="81" y="112"/>
                  </a:lnTo>
                  <a:lnTo>
                    <a:pt x="80" y="125"/>
                  </a:lnTo>
                  <a:lnTo>
                    <a:pt x="77" y="136"/>
                  </a:lnTo>
                  <a:lnTo>
                    <a:pt x="73" y="146"/>
                  </a:lnTo>
                  <a:lnTo>
                    <a:pt x="69" y="153"/>
                  </a:lnTo>
                  <a:lnTo>
                    <a:pt x="59" y="156"/>
                  </a:lnTo>
                  <a:lnTo>
                    <a:pt x="50" y="159"/>
                  </a:lnTo>
                  <a:lnTo>
                    <a:pt x="39" y="163"/>
                  </a:lnTo>
                  <a:lnTo>
                    <a:pt x="31" y="168"/>
                  </a:lnTo>
                  <a:lnTo>
                    <a:pt x="25" y="172"/>
                  </a:lnTo>
                  <a:lnTo>
                    <a:pt x="18" y="178"/>
                  </a:lnTo>
                  <a:lnTo>
                    <a:pt x="14" y="185"/>
                  </a:lnTo>
                  <a:lnTo>
                    <a:pt x="13" y="192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3" y="177"/>
                  </a:lnTo>
                  <a:lnTo>
                    <a:pt x="39" y="173"/>
                  </a:lnTo>
                  <a:lnTo>
                    <a:pt x="47" y="170"/>
                  </a:lnTo>
                  <a:lnTo>
                    <a:pt x="54" y="167"/>
                  </a:lnTo>
                  <a:lnTo>
                    <a:pt x="59" y="164"/>
                  </a:lnTo>
                  <a:lnTo>
                    <a:pt x="64" y="163"/>
                  </a:lnTo>
                  <a:lnTo>
                    <a:pt x="63" y="170"/>
                  </a:lnTo>
                  <a:lnTo>
                    <a:pt x="59" y="178"/>
                  </a:lnTo>
                  <a:lnTo>
                    <a:pt x="52" y="188"/>
                  </a:lnTo>
                  <a:lnTo>
                    <a:pt x="46" y="200"/>
                  </a:lnTo>
                  <a:lnTo>
                    <a:pt x="36" y="211"/>
                  </a:lnTo>
                  <a:lnTo>
                    <a:pt x="27" y="220"/>
                  </a:lnTo>
                  <a:lnTo>
                    <a:pt x="17" y="228"/>
                  </a:lnTo>
                  <a:lnTo>
                    <a:pt x="6" y="233"/>
                  </a:lnTo>
                  <a:lnTo>
                    <a:pt x="1" y="235"/>
                  </a:lnTo>
                  <a:lnTo>
                    <a:pt x="0" y="238"/>
                  </a:lnTo>
                  <a:lnTo>
                    <a:pt x="1" y="239"/>
                  </a:lnTo>
                  <a:lnTo>
                    <a:pt x="9" y="238"/>
                  </a:lnTo>
                  <a:lnTo>
                    <a:pt x="16" y="235"/>
                  </a:lnTo>
                  <a:lnTo>
                    <a:pt x="23" y="230"/>
                  </a:lnTo>
                  <a:lnTo>
                    <a:pt x="34" y="224"/>
                  </a:lnTo>
                  <a:lnTo>
                    <a:pt x="46" y="214"/>
                  </a:lnTo>
                  <a:lnTo>
                    <a:pt x="56" y="203"/>
                  </a:lnTo>
                  <a:lnTo>
                    <a:pt x="65" y="190"/>
                  </a:lnTo>
                  <a:lnTo>
                    <a:pt x="73" y="177"/>
                  </a:lnTo>
                  <a:lnTo>
                    <a:pt x="78" y="162"/>
                  </a:lnTo>
                  <a:lnTo>
                    <a:pt x="89" y="167"/>
                  </a:lnTo>
                  <a:lnTo>
                    <a:pt x="99" y="174"/>
                  </a:lnTo>
                  <a:lnTo>
                    <a:pt x="106" y="183"/>
                  </a:lnTo>
                  <a:lnTo>
                    <a:pt x="106" y="191"/>
                  </a:lnTo>
                  <a:lnTo>
                    <a:pt x="103" y="200"/>
                  </a:lnTo>
                  <a:lnTo>
                    <a:pt x="102" y="205"/>
                  </a:lnTo>
                  <a:lnTo>
                    <a:pt x="105" y="206"/>
                  </a:lnTo>
                  <a:lnTo>
                    <a:pt x="110" y="203"/>
                  </a:lnTo>
                  <a:lnTo>
                    <a:pt x="114" y="198"/>
                  </a:lnTo>
                  <a:lnTo>
                    <a:pt x="116" y="194"/>
                  </a:lnTo>
                  <a:lnTo>
                    <a:pt x="116" y="190"/>
                  </a:lnTo>
                  <a:lnTo>
                    <a:pt x="115" y="185"/>
                  </a:lnTo>
                  <a:lnTo>
                    <a:pt x="110" y="174"/>
                  </a:lnTo>
                  <a:lnTo>
                    <a:pt x="103" y="164"/>
                  </a:lnTo>
                  <a:lnTo>
                    <a:pt x="97" y="158"/>
                  </a:lnTo>
                  <a:lnTo>
                    <a:pt x="91" y="154"/>
                  </a:lnTo>
                  <a:lnTo>
                    <a:pt x="94" y="143"/>
                  </a:lnTo>
                  <a:lnTo>
                    <a:pt x="97" y="129"/>
                  </a:lnTo>
                  <a:lnTo>
                    <a:pt x="99" y="117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5" y="103"/>
                  </a:lnTo>
                  <a:lnTo>
                    <a:pt x="110" y="104"/>
                  </a:lnTo>
                  <a:lnTo>
                    <a:pt x="118" y="107"/>
                  </a:lnTo>
                  <a:lnTo>
                    <a:pt x="127" y="113"/>
                  </a:lnTo>
                  <a:lnTo>
                    <a:pt x="137" y="120"/>
                  </a:lnTo>
                  <a:lnTo>
                    <a:pt x="145" y="132"/>
                  </a:lnTo>
                  <a:lnTo>
                    <a:pt x="149" y="147"/>
                  </a:lnTo>
                  <a:lnTo>
                    <a:pt x="150" y="154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4" y="146"/>
                  </a:lnTo>
                  <a:lnTo>
                    <a:pt x="154" y="141"/>
                  </a:lnTo>
                  <a:lnTo>
                    <a:pt x="152" y="133"/>
                  </a:lnTo>
                  <a:lnTo>
                    <a:pt x="149" y="125"/>
                  </a:lnTo>
                  <a:lnTo>
                    <a:pt x="144" y="115"/>
                  </a:lnTo>
                  <a:lnTo>
                    <a:pt x="137" y="106"/>
                  </a:lnTo>
                  <a:lnTo>
                    <a:pt x="128" y="100"/>
                  </a:lnTo>
                  <a:lnTo>
                    <a:pt x="118" y="93"/>
                  </a:lnTo>
                  <a:lnTo>
                    <a:pt x="103" y="90"/>
                  </a:lnTo>
                  <a:lnTo>
                    <a:pt x="107" y="83"/>
                  </a:lnTo>
                  <a:lnTo>
                    <a:pt x="111" y="73"/>
                  </a:lnTo>
                  <a:lnTo>
                    <a:pt x="114" y="64"/>
                  </a:lnTo>
                  <a:lnTo>
                    <a:pt x="114" y="58"/>
                  </a:lnTo>
                  <a:lnTo>
                    <a:pt x="120" y="59"/>
                  </a:lnTo>
                  <a:lnTo>
                    <a:pt x="128" y="61"/>
                  </a:lnTo>
                  <a:lnTo>
                    <a:pt x="135" y="63"/>
                  </a:lnTo>
                  <a:lnTo>
                    <a:pt x="143" y="65"/>
                  </a:lnTo>
                  <a:lnTo>
                    <a:pt x="148" y="70"/>
                  </a:lnTo>
                  <a:lnTo>
                    <a:pt x="153" y="74"/>
                  </a:lnTo>
                  <a:lnTo>
                    <a:pt x="157" y="79"/>
                  </a:lnTo>
                  <a:lnTo>
                    <a:pt x="160" y="86"/>
                  </a:lnTo>
                  <a:lnTo>
                    <a:pt x="162" y="92"/>
                  </a:lnTo>
                  <a:lnTo>
                    <a:pt x="165" y="93"/>
                  </a:lnTo>
                  <a:lnTo>
                    <a:pt x="166" y="90"/>
                  </a:lnTo>
                  <a:lnTo>
                    <a:pt x="166" y="83"/>
                  </a:lnTo>
                  <a:lnTo>
                    <a:pt x="165" y="77"/>
                  </a:lnTo>
                  <a:lnTo>
                    <a:pt x="161" y="72"/>
                  </a:lnTo>
                  <a:lnTo>
                    <a:pt x="156" y="65"/>
                  </a:lnTo>
                  <a:lnTo>
                    <a:pt x="150" y="59"/>
                  </a:lnTo>
                  <a:lnTo>
                    <a:pt x="144" y="54"/>
                  </a:lnTo>
                  <a:lnTo>
                    <a:pt x="137" y="48"/>
                  </a:lnTo>
                  <a:lnTo>
                    <a:pt x="129" y="45"/>
                  </a:lnTo>
                  <a:lnTo>
                    <a:pt x="123" y="43"/>
                  </a:lnTo>
                  <a:lnTo>
                    <a:pt x="123" y="32"/>
                  </a:lnTo>
                  <a:lnTo>
                    <a:pt x="123" y="22"/>
                  </a:lnTo>
                  <a:lnTo>
                    <a:pt x="123" y="14"/>
                  </a:lnTo>
                  <a:lnTo>
                    <a:pt x="122" y="5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2" y="5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5" name="Freeform 306"/>
            <p:cNvSpPr>
              <a:spLocks/>
            </p:cNvSpPr>
            <p:nvPr/>
          </p:nvSpPr>
          <p:spPr bwMode="auto">
            <a:xfrm>
              <a:off x="460" y="970"/>
              <a:ext cx="133" cy="61"/>
            </a:xfrm>
            <a:custGeom>
              <a:avLst/>
              <a:gdLst>
                <a:gd name="T0" fmla="*/ 230 w 266"/>
                <a:gd name="T1" fmla="*/ 5 h 123"/>
                <a:gd name="T2" fmla="*/ 206 w 266"/>
                <a:gd name="T3" fmla="*/ 13 h 123"/>
                <a:gd name="T4" fmla="*/ 181 w 266"/>
                <a:gd name="T5" fmla="*/ 21 h 123"/>
                <a:gd name="T6" fmla="*/ 162 w 266"/>
                <a:gd name="T7" fmla="*/ 30 h 123"/>
                <a:gd name="T8" fmla="*/ 152 w 266"/>
                <a:gd name="T9" fmla="*/ 28 h 123"/>
                <a:gd name="T10" fmla="*/ 137 w 266"/>
                <a:gd name="T11" fmla="*/ 22 h 123"/>
                <a:gd name="T12" fmla="*/ 118 w 266"/>
                <a:gd name="T13" fmla="*/ 20 h 123"/>
                <a:gd name="T14" fmla="*/ 100 w 266"/>
                <a:gd name="T15" fmla="*/ 20 h 123"/>
                <a:gd name="T16" fmla="*/ 87 w 266"/>
                <a:gd name="T17" fmla="*/ 25 h 123"/>
                <a:gd name="T18" fmla="*/ 92 w 266"/>
                <a:gd name="T19" fmla="*/ 27 h 123"/>
                <a:gd name="T20" fmla="*/ 104 w 266"/>
                <a:gd name="T21" fmla="*/ 27 h 123"/>
                <a:gd name="T22" fmla="*/ 117 w 266"/>
                <a:gd name="T23" fmla="*/ 30 h 123"/>
                <a:gd name="T24" fmla="*/ 131 w 266"/>
                <a:gd name="T25" fmla="*/ 35 h 123"/>
                <a:gd name="T26" fmla="*/ 142 w 266"/>
                <a:gd name="T27" fmla="*/ 41 h 123"/>
                <a:gd name="T28" fmla="*/ 139 w 266"/>
                <a:gd name="T29" fmla="*/ 47 h 123"/>
                <a:gd name="T30" fmla="*/ 125 w 266"/>
                <a:gd name="T31" fmla="*/ 59 h 123"/>
                <a:gd name="T32" fmla="*/ 109 w 266"/>
                <a:gd name="T33" fmla="*/ 60 h 123"/>
                <a:gd name="T34" fmla="*/ 87 w 266"/>
                <a:gd name="T35" fmla="*/ 57 h 123"/>
                <a:gd name="T36" fmla="*/ 62 w 266"/>
                <a:gd name="T37" fmla="*/ 56 h 123"/>
                <a:gd name="T38" fmla="*/ 42 w 266"/>
                <a:gd name="T39" fmla="*/ 56 h 123"/>
                <a:gd name="T40" fmla="*/ 42 w 266"/>
                <a:gd name="T41" fmla="*/ 58 h 123"/>
                <a:gd name="T42" fmla="*/ 58 w 266"/>
                <a:gd name="T43" fmla="*/ 60 h 123"/>
                <a:gd name="T44" fmla="*/ 78 w 266"/>
                <a:gd name="T45" fmla="*/ 63 h 123"/>
                <a:gd name="T46" fmla="*/ 93 w 266"/>
                <a:gd name="T47" fmla="*/ 68 h 123"/>
                <a:gd name="T48" fmla="*/ 91 w 266"/>
                <a:gd name="T49" fmla="*/ 77 h 123"/>
                <a:gd name="T50" fmla="*/ 69 w 266"/>
                <a:gd name="T51" fmla="*/ 88 h 123"/>
                <a:gd name="T52" fmla="*/ 44 w 266"/>
                <a:gd name="T53" fmla="*/ 95 h 123"/>
                <a:gd name="T54" fmla="*/ 20 w 266"/>
                <a:gd name="T55" fmla="*/ 98 h 123"/>
                <a:gd name="T56" fmla="*/ 3 w 266"/>
                <a:gd name="T57" fmla="*/ 98 h 123"/>
                <a:gd name="T58" fmla="*/ 2 w 266"/>
                <a:gd name="T59" fmla="*/ 101 h 123"/>
                <a:gd name="T60" fmla="*/ 17 w 266"/>
                <a:gd name="T61" fmla="*/ 103 h 123"/>
                <a:gd name="T62" fmla="*/ 41 w 266"/>
                <a:gd name="T63" fmla="*/ 102 h 123"/>
                <a:gd name="T64" fmla="*/ 71 w 266"/>
                <a:gd name="T65" fmla="*/ 98 h 123"/>
                <a:gd name="T66" fmla="*/ 99 w 266"/>
                <a:gd name="T67" fmla="*/ 87 h 123"/>
                <a:gd name="T68" fmla="*/ 117 w 266"/>
                <a:gd name="T69" fmla="*/ 89 h 123"/>
                <a:gd name="T70" fmla="*/ 117 w 266"/>
                <a:gd name="T71" fmla="*/ 110 h 123"/>
                <a:gd name="T72" fmla="*/ 105 w 266"/>
                <a:gd name="T73" fmla="*/ 121 h 123"/>
                <a:gd name="T74" fmla="*/ 110 w 266"/>
                <a:gd name="T75" fmla="*/ 123 h 123"/>
                <a:gd name="T76" fmla="*/ 124 w 266"/>
                <a:gd name="T77" fmla="*/ 114 h 123"/>
                <a:gd name="T78" fmla="*/ 130 w 266"/>
                <a:gd name="T79" fmla="*/ 90 h 123"/>
                <a:gd name="T80" fmla="*/ 133 w 266"/>
                <a:gd name="T81" fmla="*/ 73 h 123"/>
                <a:gd name="T82" fmla="*/ 146 w 266"/>
                <a:gd name="T83" fmla="*/ 62 h 123"/>
                <a:gd name="T84" fmla="*/ 159 w 266"/>
                <a:gd name="T85" fmla="*/ 53 h 123"/>
                <a:gd name="T86" fmla="*/ 172 w 266"/>
                <a:gd name="T87" fmla="*/ 45 h 123"/>
                <a:gd name="T88" fmla="*/ 185 w 266"/>
                <a:gd name="T89" fmla="*/ 52 h 123"/>
                <a:gd name="T90" fmla="*/ 189 w 266"/>
                <a:gd name="T91" fmla="*/ 76 h 123"/>
                <a:gd name="T92" fmla="*/ 184 w 266"/>
                <a:gd name="T93" fmla="*/ 92 h 123"/>
                <a:gd name="T94" fmla="*/ 189 w 266"/>
                <a:gd name="T95" fmla="*/ 94 h 123"/>
                <a:gd name="T96" fmla="*/ 197 w 266"/>
                <a:gd name="T97" fmla="*/ 81 h 123"/>
                <a:gd name="T98" fmla="*/ 200 w 266"/>
                <a:gd name="T99" fmla="*/ 52 h 123"/>
                <a:gd name="T100" fmla="*/ 198 w 266"/>
                <a:gd name="T101" fmla="*/ 32 h 123"/>
                <a:gd name="T102" fmla="*/ 217 w 266"/>
                <a:gd name="T103" fmla="*/ 21 h 123"/>
                <a:gd name="T104" fmla="*/ 239 w 266"/>
                <a:gd name="T105" fmla="*/ 11 h 123"/>
                <a:gd name="T106" fmla="*/ 260 w 266"/>
                <a:gd name="T107" fmla="*/ 2 h 123"/>
                <a:gd name="T108" fmla="*/ 261 w 266"/>
                <a:gd name="T109" fmla="*/ 0 h 123"/>
                <a:gd name="T110" fmla="*/ 243 w 266"/>
                <a:gd name="T111" fmla="*/ 2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"/>
                <a:gd name="T169" fmla="*/ 0 h 123"/>
                <a:gd name="T170" fmla="*/ 266 w 266"/>
                <a:gd name="T171" fmla="*/ 123 h 1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" h="123">
                  <a:moveTo>
                    <a:pt x="238" y="3"/>
                  </a:moveTo>
                  <a:lnTo>
                    <a:pt x="230" y="5"/>
                  </a:lnTo>
                  <a:lnTo>
                    <a:pt x="219" y="8"/>
                  </a:lnTo>
                  <a:lnTo>
                    <a:pt x="206" y="13"/>
                  </a:lnTo>
                  <a:lnTo>
                    <a:pt x="193" y="17"/>
                  </a:lnTo>
                  <a:lnTo>
                    <a:pt x="181" y="21"/>
                  </a:lnTo>
                  <a:lnTo>
                    <a:pt x="169" y="26"/>
                  </a:lnTo>
                  <a:lnTo>
                    <a:pt x="162" y="30"/>
                  </a:lnTo>
                  <a:lnTo>
                    <a:pt x="158" y="32"/>
                  </a:lnTo>
                  <a:lnTo>
                    <a:pt x="152" y="28"/>
                  </a:lnTo>
                  <a:lnTo>
                    <a:pt x="145" y="26"/>
                  </a:lnTo>
                  <a:lnTo>
                    <a:pt x="137" y="22"/>
                  </a:lnTo>
                  <a:lnTo>
                    <a:pt x="128" y="20"/>
                  </a:lnTo>
                  <a:lnTo>
                    <a:pt x="118" y="20"/>
                  </a:lnTo>
                  <a:lnTo>
                    <a:pt x="108" y="19"/>
                  </a:lnTo>
                  <a:lnTo>
                    <a:pt x="100" y="20"/>
                  </a:lnTo>
                  <a:lnTo>
                    <a:pt x="92" y="22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9" y="28"/>
                  </a:lnTo>
                  <a:lnTo>
                    <a:pt x="117" y="30"/>
                  </a:lnTo>
                  <a:lnTo>
                    <a:pt x="124" y="32"/>
                  </a:lnTo>
                  <a:lnTo>
                    <a:pt x="131" y="35"/>
                  </a:lnTo>
                  <a:lnTo>
                    <a:pt x="137" y="38"/>
                  </a:lnTo>
                  <a:lnTo>
                    <a:pt x="142" y="41"/>
                  </a:lnTo>
                  <a:lnTo>
                    <a:pt x="145" y="43"/>
                  </a:lnTo>
                  <a:lnTo>
                    <a:pt x="139" y="47"/>
                  </a:lnTo>
                  <a:lnTo>
                    <a:pt x="133" y="54"/>
                  </a:lnTo>
                  <a:lnTo>
                    <a:pt x="125" y="59"/>
                  </a:lnTo>
                  <a:lnTo>
                    <a:pt x="118" y="62"/>
                  </a:lnTo>
                  <a:lnTo>
                    <a:pt x="109" y="60"/>
                  </a:lnTo>
                  <a:lnTo>
                    <a:pt x="99" y="59"/>
                  </a:lnTo>
                  <a:lnTo>
                    <a:pt x="87" y="57"/>
                  </a:lnTo>
                  <a:lnTo>
                    <a:pt x="74" y="56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42" y="58"/>
                  </a:lnTo>
                  <a:lnTo>
                    <a:pt x="50" y="59"/>
                  </a:lnTo>
                  <a:lnTo>
                    <a:pt x="58" y="60"/>
                  </a:lnTo>
                  <a:lnTo>
                    <a:pt x="69" y="61"/>
                  </a:lnTo>
                  <a:lnTo>
                    <a:pt x="78" y="63"/>
                  </a:lnTo>
                  <a:lnTo>
                    <a:pt x="86" y="64"/>
                  </a:lnTo>
                  <a:lnTo>
                    <a:pt x="93" y="68"/>
                  </a:lnTo>
                  <a:lnTo>
                    <a:pt x="100" y="70"/>
                  </a:lnTo>
                  <a:lnTo>
                    <a:pt x="91" y="77"/>
                  </a:lnTo>
                  <a:lnTo>
                    <a:pt x="80" y="84"/>
                  </a:lnTo>
                  <a:lnTo>
                    <a:pt x="69" y="88"/>
                  </a:lnTo>
                  <a:lnTo>
                    <a:pt x="55" y="92"/>
                  </a:lnTo>
                  <a:lnTo>
                    <a:pt x="44" y="95"/>
                  </a:lnTo>
                  <a:lnTo>
                    <a:pt x="31" y="97"/>
                  </a:lnTo>
                  <a:lnTo>
                    <a:pt x="20" y="98"/>
                  </a:lnTo>
                  <a:lnTo>
                    <a:pt x="11" y="98"/>
                  </a:lnTo>
                  <a:lnTo>
                    <a:pt x="3" y="9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10" y="103"/>
                  </a:lnTo>
                  <a:lnTo>
                    <a:pt x="17" y="103"/>
                  </a:lnTo>
                  <a:lnTo>
                    <a:pt x="28" y="103"/>
                  </a:lnTo>
                  <a:lnTo>
                    <a:pt x="41" y="102"/>
                  </a:lnTo>
                  <a:lnTo>
                    <a:pt x="55" y="100"/>
                  </a:lnTo>
                  <a:lnTo>
                    <a:pt x="71" y="98"/>
                  </a:lnTo>
                  <a:lnTo>
                    <a:pt x="86" y="94"/>
                  </a:lnTo>
                  <a:lnTo>
                    <a:pt x="99" y="87"/>
                  </a:lnTo>
                  <a:lnTo>
                    <a:pt x="110" y="81"/>
                  </a:lnTo>
                  <a:lnTo>
                    <a:pt x="117" y="89"/>
                  </a:lnTo>
                  <a:lnTo>
                    <a:pt x="118" y="99"/>
                  </a:lnTo>
                  <a:lnTo>
                    <a:pt x="117" y="110"/>
                  </a:lnTo>
                  <a:lnTo>
                    <a:pt x="109" y="118"/>
                  </a:lnTo>
                  <a:lnTo>
                    <a:pt x="105" y="121"/>
                  </a:lnTo>
                  <a:lnTo>
                    <a:pt x="107" y="123"/>
                  </a:lnTo>
                  <a:lnTo>
                    <a:pt x="110" y="123"/>
                  </a:lnTo>
                  <a:lnTo>
                    <a:pt x="117" y="120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30" y="90"/>
                  </a:lnTo>
                  <a:lnTo>
                    <a:pt x="128" y="77"/>
                  </a:lnTo>
                  <a:lnTo>
                    <a:pt x="133" y="73"/>
                  </a:lnTo>
                  <a:lnTo>
                    <a:pt x="139" y="68"/>
                  </a:lnTo>
                  <a:lnTo>
                    <a:pt x="146" y="62"/>
                  </a:lnTo>
                  <a:lnTo>
                    <a:pt x="152" y="57"/>
                  </a:lnTo>
                  <a:lnTo>
                    <a:pt x="159" y="53"/>
                  </a:lnTo>
                  <a:lnTo>
                    <a:pt x="165" y="48"/>
                  </a:lnTo>
                  <a:lnTo>
                    <a:pt x="172" y="45"/>
                  </a:lnTo>
                  <a:lnTo>
                    <a:pt x="179" y="43"/>
                  </a:lnTo>
                  <a:lnTo>
                    <a:pt x="185" y="52"/>
                  </a:lnTo>
                  <a:lnTo>
                    <a:pt x="189" y="63"/>
                  </a:lnTo>
                  <a:lnTo>
                    <a:pt x="189" y="76"/>
                  </a:lnTo>
                  <a:lnTo>
                    <a:pt x="185" y="89"/>
                  </a:lnTo>
                  <a:lnTo>
                    <a:pt x="184" y="92"/>
                  </a:lnTo>
                  <a:lnTo>
                    <a:pt x="185" y="95"/>
                  </a:lnTo>
                  <a:lnTo>
                    <a:pt x="189" y="94"/>
                  </a:lnTo>
                  <a:lnTo>
                    <a:pt x="193" y="90"/>
                  </a:lnTo>
                  <a:lnTo>
                    <a:pt x="197" y="81"/>
                  </a:lnTo>
                  <a:lnTo>
                    <a:pt x="200" y="68"/>
                  </a:lnTo>
                  <a:lnTo>
                    <a:pt x="200" y="52"/>
                  </a:lnTo>
                  <a:lnTo>
                    <a:pt x="193" y="36"/>
                  </a:lnTo>
                  <a:lnTo>
                    <a:pt x="198" y="32"/>
                  </a:lnTo>
                  <a:lnTo>
                    <a:pt x="206" y="27"/>
                  </a:lnTo>
                  <a:lnTo>
                    <a:pt x="217" y="21"/>
                  </a:lnTo>
                  <a:lnTo>
                    <a:pt x="228" y="16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2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6" name="Freeform 307"/>
            <p:cNvSpPr>
              <a:spLocks/>
            </p:cNvSpPr>
            <p:nvPr/>
          </p:nvSpPr>
          <p:spPr bwMode="auto">
            <a:xfrm>
              <a:off x="645" y="935"/>
              <a:ext cx="12" cy="11"/>
            </a:xfrm>
            <a:custGeom>
              <a:avLst/>
              <a:gdLst>
                <a:gd name="T0" fmla="*/ 4 w 25"/>
                <a:gd name="T1" fmla="*/ 1 h 22"/>
                <a:gd name="T2" fmla="*/ 10 w 25"/>
                <a:gd name="T3" fmla="*/ 0 h 22"/>
                <a:gd name="T4" fmla="*/ 15 w 25"/>
                <a:gd name="T5" fmla="*/ 0 h 22"/>
                <a:gd name="T6" fmla="*/ 21 w 25"/>
                <a:gd name="T7" fmla="*/ 2 h 22"/>
                <a:gd name="T8" fmla="*/ 23 w 25"/>
                <a:gd name="T9" fmla="*/ 5 h 22"/>
                <a:gd name="T10" fmla="*/ 25 w 25"/>
                <a:gd name="T11" fmla="*/ 10 h 22"/>
                <a:gd name="T12" fmla="*/ 25 w 25"/>
                <a:gd name="T13" fmla="*/ 14 h 22"/>
                <a:gd name="T14" fmla="*/ 23 w 25"/>
                <a:gd name="T15" fmla="*/ 17 h 22"/>
                <a:gd name="T16" fmla="*/ 21 w 25"/>
                <a:gd name="T17" fmla="*/ 19 h 22"/>
                <a:gd name="T18" fmla="*/ 18 w 25"/>
                <a:gd name="T19" fmla="*/ 20 h 22"/>
                <a:gd name="T20" fmla="*/ 13 w 25"/>
                <a:gd name="T21" fmla="*/ 22 h 22"/>
                <a:gd name="T22" fmla="*/ 8 w 25"/>
                <a:gd name="T23" fmla="*/ 20 h 22"/>
                <a:gd name="T24" fmla="*/ 4 w 25"/>
                <a:gd name="T25" fmla="*/ 18 h 22"/>
                <a:gd name="T26" fmla="*/ 1 w 25"/>
                <a:gd name="T27" fmla="*/ 14 h 22"/>
                <a:gd name="T28" fmla="*/ 0 w 25"/>
                <a:gd name="T29" fmla="*/ 8 h 22"/>
                <a:gd name="T30" fmla="*/ 1 w 25"/>
                <a:gd name="T31" fmla="*/ 3 h 22"/>
                <a:gd name="T32" fmla="*/ 4 w 25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2"/>
                <a:gd name="T53" fmla="*/ 25 w 2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2">
                  <a:moveTo>
                    <a:pt x="4" y="1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7" name="Freeform 308"/>
            <p:cNvSpPr>
              <a:spLocks/>
            </p:cNvSpPr>
            <p:nvPr/>
          </p:nvSpPr>
          <p:spPr bwMode="auto">
            <a:xfrm>
              <a:off x="642" y="961"/>
              <a:ext cx="11" cy="7"/>
            </a:xfrm>
            <a:custGeom>
              <a:avLst/>
              <a:gdLst>
                <a:gd name="T0" fmla="*/ 2 w 20"/>
                <a:gd name="T1" fmla="*/ 1 h 14"/>
                <a:gd name="T2" fmla="*/ 6 w 20"/>
                <a:gd name="T3" fmla="*/ 0 h 14"/>
                <a:gd name="T4" fmla="*/ 11 w 20"/>
                <a:gd name="T5" fmla="*/ 0 h 14"/>
                <a:gd name="T6" fmla="*/ 15 w 20"/>
                <a:gd name="T7" fmla="*/ 0 h 14"/>
                <a:gd name="T8" fmla="*/ 18 w 20"/>
                <a:gd name="T9" fmla="*/ 2 h 14"/>
                <a:gd name="T10" fmla="*/ 20 w 20"/>
                <a:gd name="T11" fmla="*/ 4 h 14"/>
                <a:gd name="T12" fmla="*/ 20 w 20"/>
                <a:gd name="T13" fmla="*/ 6 h 14"/>
                <a:gd name="T14" fmla="*/ 19 w 20"/>
                <a:gd name="T15" fmla="*/ 8 h 14"/>
                <a:gd name="T16" fmla="*/ 18 w 20"/>
                <a:gd name="T17" fmla="*/ 11 h 14"/>
                <a:gd name="T18" fmla="*/ 14 w 20"/>
                <a:gd name="T19" fmla="*/ 14 h 14"/>
                <a:gd name="T20" fmla="*/ 9 w 20"/>
                <a:gd name="T21" fmla="*/ 12 h 14"/>
                <a:gd name="T22" fmla="*/ 3 w 20"/>
                <a:gd name="T23" fmla="*/ 11 h 14"/>
                <a:gd name="T24" fmla="*/ 2 w 20"/>
                <a:gd name="T25" fmla="*/ 10 h 14"/>
                <a:gd name="T26" fmla="*/ 1 w 20"/>
                <a:gd name="T27" fmla="*/ 9 h 14"/>
                <a:gd name="T28" fmla="*/ 0 w 20"/>
                <a:gd name="T29" fmla="*/ 7 h 14"/>
                <a:gd name="T30" fmla="*/ 0 w 20"/>
                <a:gd name="T31" fmla="*/ 4 h 14"/>
                <a:gd name="T32" fmla="*/ 2 w 2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2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8" name="Freeform 309"/>
            <p:cNvSpPr>
              <a:spLocks/>
            </p:cNvSpPr>
            <p:nvPr/>
          </p:nvSpPr>
          <p:spPr bwMode="auto">
            <a:xfrm>
              <a:off x="665" y="977"/>
              <a:ext cx="14" cy="11"/>
            </a:xfrm>
            <a:custGeom>
              <a:avLst/>
              <a:gdLst>
                <a:gd name="T0" fmla="*/ 3 w 28"/>
                <a:gd name="T1" fmla="*/ 5 h 21"/>
                <a:gd name="T2" fmla="*/ 8 w 28"/>
                <a:gd name="T3" fmla="*/ 2 h 21"/>
                <a:gd name="T4" fmla="*/ 13 w 28"/>
                <a:gd name="T5" fmla="*/ 0 h 21"/>
                <a:gd name="T6" fmla="*/ 17 w 28"/>
                <a:gd name="T7" fmla="*/ 0 h 21"/>
                <a:gd name="T8" fmla="*/ 23 w 28"/>
                <a:gd name="T9" fmla="*/ 3 h 21"/>
                <a:gd name="T10" fmla="*/ 27 w 28"/>
                <a:gd name="T11" fmla="*/ 6 h 21"/>
                <a:gd name="T12" fmla="*/ 28 w 28"/>
                <a:gd name="T13" fmla="*/ 10 h 21"/>
                <a:gd name="T14" fmla="*/ 28 w 28"/>
                <a:gd name="T15" fmla="*/ 14 h 21"/>
                <a:gd name="T16" fmla="*/ 25 w 28"/>
                <a:gd name="T17" fmla="*/ 17 h 21"/>
                <a:gd name="T18" fmla="*/ 21 w 28"/>
                <a:gd name="T19" fmla="*/ 20 h 21"/>
                <a:gd name="T20" fmla="*/ 15 w 28"/>
                <a:gd name="T21" fmla="*/ 21 h 21"/>
                <a:gd name="T22" fmla="*/ 8 w 28"/>
                <a:gd name="T23" fmla="*/ 21 h 21"/>
                <a:gd name="T24" fmla="*/ 4 w 28"/>
                <a:gd name="T25" fmla="*/ 19 h 21"/>
                <a:gd name="T26" fmla="*/ 2 w 28"/>
                <a:gd name="T27" fmla="*/ 16 h 21"/>
                <a:gd name="T28" fmla="*/ 0 w 28"/>
                <a:gd name="T29" fmla="*/ 12 h 21"/>
                <a:gd name="T30" fmla="*/ 0 w 28"/>
                <a:gd name="T31" fmla="*/ 9 h 21"/>
                <a:gd name="T32" fmla="*/ 3 w 28"/>
                <a:gd name="T33" fmla="*/ 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1"/>
                <a:gd name="T53" fmla="*/ 28 w 2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1">
                  <a:moveTo>
                    <a:pt x="3" y="5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9" name="Freeform 310"/>
            <p:cNvSpPr>
              <a:spLocks/>
            </p:cNvSpPr>
            <p:nvPr/>
          </p:nvSpPr>
          <p:spPr bwMode="auto">
            <a:xfrm>
              <a:off x="614" y="974"/>
              <a:ext cx="15" cy="12"/>
            </a:xfrm>
            <a:custGeom>
              <a:avLst/>
              <a:gdLst>
                <a:gd name="T0" fmla="*/ 16 w 30"/>
                <a:gd name="T1" fmla="*/ 0 h 24"/>
                <a:gd name="T2" fmla="*/ 22 w 30"/>
                <a:gd name="T3" fmla="*/ 1 h 24"/>
                <a:gd name="T4" fmla="*/ 28 w 30"/>
                <a:gd name="T5" fmla="*/ 3 h 24"/>
                <a:gd name="T6" fmla="*/ 29 w 30"/>
                <a:gd name="T7" fmla="*/ 6 h 24"/>
                <a:gd name="T8" fmla="*/ 30 w 30"/>
                <a:gd name="T9" fmla="*/ 11 h 24"/>
                <a:gd name="T10" fmla="*/ 29 w 30"/>
                <a:gd name="T11" fmla="*/ 17 h 24"/>
                <a:gd name="T12" fmla="*/ 26 w 30"/>
                <a:gd name="T13" fmla="*/ 21 h 24"/>
                <a:gd name="T14" fmla="*/ 22 w 30"/>
                <a:gd name="T15" fmla="*/ 23 h 24"/>
                <a:gd name="T16" fmla="*/ 17 w 30"/>
                <a:gd name="T17" fmla="*/ 24 h 24"/>
                <a:gd name="T18" fmla="*/ 11 w 30"/>
                <a:gd name="T19" fmla="*/ 23 h 24"/>
                <a:gd name="T20" fmla="*/ 5 w 30"/>
                <a:gd name="T21" fmla="*/ 20 h 24"/>
                <a:gd name="T22" fmla="*/ 2 w 30"/>
                <a:gd name="T23" fmla="*/ 18 h 24"/>
                <a:gd name="T24" fmla="*/ 0 w 30"/>
                <a:gd name="T25" fmla="*/ 13 h 24"/>
                <a:gd name="T26" fmla="*/ 2 w 30"/>
                <a:gd name="T27" fmla="*/ 9 h 24"/>
                <a:gd name="T28" fmla="*/ 4 w 30"/>
                <a:gd name="T29" fmla="*/ 5 h 24"/>
                <a:gd name="T30" fmla="*/ 9 w 30"/>
                <a:gd name="T31" fmla="*/ 1 h 24"/>
                <a:gd name="T32" fmla="*/ 16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16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0" name="Freeform 311"/>
            <p:cNvSpPr>
              <a:spLocks/>
            </p:cNvSpPr>
            <p:nvPr/>
          </p:nvSpPr>
          <p:spPr bwMode="auto">
            <a:xfrm>
              <a:off x="606" y="947"/>
              <a:ext cx="15" cy="12"/>
            </a:xfrm>
            <a:custGeom>
              <a:avLst/>
              <a:gdLst>
                <a:gd name="T0" fmla="*/ 0 w 30"/>
                <a:gd name="T1" fmla="*/ 12 h 23"/>
                <a:gd name="T2" fmla="*/ 0 w 30"/>
                <a:gd name="T3" fmla="*/ 7 h 23"/>
                <a:gd name="T4" fmla="*/ 3 w 30"/>
                <a:gd name="T5" fmla="*/ 3 h 23"/>
                <a:gd name="T6" fmla="*/ 9 w 30"/>
                <a:gd name="T7" fmla="*/ 1 h 23"/>
                <a:gd name="T8" fmla="*/ 14 w 30"/>
                <a:gd name="T9" fmla="*/ 0 h 23"/>
                <a:gd name="T10" fmla="*/ 20 w 30"/>
                <a:gd name="T11" fmla="*/ 0 h 23"/>
                <a:gd name="T12" fmla="*/ 24 w 30"/>
                <a:gd name="T13" fmla="*/ 2 h 23"/>
                <a:gd name="T14" fmla="*/ 28 w 30"/>
                <a:gd name="T15" fmla="*/ 4 h 23"/>
                <a:gd name="T16" fmla="*/ 30 w 30"/>
                <a:gd name="T17" fmla="*/ 7 h 23"/>
                <a:gd name="T18" fmla="*/ 30 w 30"/>
                <a:gd name="T19" fmla="*/ 11 h 23"/>
                <a:gd name="T20" fmla="*/ 28 w 30"/>
                <a:gd name="T21" fmla="*/ 16 h 23"/>
                <a:gd name="T22" fmla="*/ 24 w 30"/>
                <a:gd name="T23" fmla="*/ 20 h 23"/>
                <a:gd name="T24" fmla="*/ 20 w 30"/>
                <a:gd name="T25" fmla="*/ 23 h 23"/>
                <a:gd name="T26" fmla="*/ 15 w 30"/>
                <a:gd name="T27" fmla="*/ 23 h 23"/>
                <a:gd name="T28" fmla="*/ 9 w 30"/>
                <a:gd name="T29" fmla="*/ 21 h 23"/>
                <a:gd name="T30" fmla="*/ 2 w 30"/>
                <a:gd name="T31" fmla="*/ 18 h 23"/>
                <a:gd name="T32" fmla="*/ 0 w 30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0" y="12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1" name="Freeform 312"/>
            <p:cNvSpPr>
              <a:spLocks/>
            </p:cNvSpPr>
            <p:nvPr/>
          </p:nvSpPr>
          <p:spPr bwMode="auto">
            <a:xfrm>
              <a:off x="583" y="946"/>
              <a:ext cx="13" cy="10"/>
            </a:xfrm>
            <a:custGeom>
              <a:avLst/>
              <a:gdLst>
                <a:gd name="T0" fmla="*/ 0 w 27"/>
                <a:gd name="T1" fmla="*/ 12 h 20"/>
                <a:gd name="T2" fmla="*/ 2 w 27"/>
                <a:gd name="T3" fmla="*/ 8 h 20"/>
                <a:gd name="T4" fmla="*/ 4 w 27"/>
                <a:gd name="T5" fmla="*/ 4 h 20"/>
                <a:gd name="T6" fmla="*/ 8 w 27"/>
                <a:gd name="T7" fmla="*/ 1 h 20"/>
                <a:gd name="T8" fmla="*/ 13 w 27"/>
                <a:gd name="T9" fmla="*/ 0 h 20"/>
                <a:gd name="T10" fmla="*/ 19 w 27"/>
                <a:gd name="T11" fmla="*/ 0 h 20"/>
                <a:gd name="T12" fmla="*/ 23 w 27"/>
                <a:gd name="T13" fmla="*/ 2 h 20"/>
                <a:gd name="T14" fmla="*/ 25 w 27"/>
                <a:gd name="T15" fmla="*/ 5 h 20"/>
                <a:gd name="T16" fmla="*/ 27 w 27"/>
                <a:gd name="T17" fmla="*/ 8 h 20"/>
                <a:gd name="T18" fmla="*/ 25 w 27"/>
                <a:gd name="T19" fmla="*/ 12 h 20"/>
                <a:gd name="T20" fmla="*/ 24 w 27"/>
                <a:gd name="T21" fmla="*/ 16 h 20"/>
                <a:gd name="T22" fmla="*/ 20 w 27"/>
                <a:gd name="T23" fmla="*/ 18 h 20"/>
                <a:gd name="T24" fmla="*/ 16 w 27"/>
                <a:gd name="T25" fmla="*/ 20 h 20"/>
                <a:gd name="T26" fmla="*/ 11 w 27"/>
                <a:gd name="T27" fmla="*/ 20 h 20"/>
                <a:gd name="T28" fmla="*/ 6 w 27"/>
                <a:gd name="T29" fmla="*/ 19 h 20"/>
                <a:gd name="T30" fmla="*/ 2 w 27"/>
                <a:gd name="T31" fmla="*/ 16 h 20"/>
                <a:gd name="T32" fmla="*/ 0 w 27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0"/>
                <a:gd name="T53" fmla="*/ 27 w 2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0">
                  <a:moveTo>
                    <a:pt x="0" y="12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2" name="Freeform 313"/>
            <p:cNvSpPr>
              <a:spLocks/>
            </p:cNvSpPr>
            <p:nvPr/>
          </p:nvSpPr>
          <p:spPr bwMode="auto">
            <a:xfrm>
              <a:off x="602" y="928"/>
              <a:ext cx="14" cy="11"/>
            </a:xfrm>
            <a:custGeom>
              <a:avLst/>
              <a:gdLst>
                <a:gd name="T0" fmla="*/ 0 w 27"/>
                <a:gd name="T1" fmla="*/ 12 h 22"/>
                <a:gd name="T2" fmla="*/ 1 w 27"/>
                <a:gd name="T3" fmla="*/ 8 h 22"/>
                <a:gd name="T4" fmla="*/ 4 w 27"/>
                <a:gd name="T5" fmla="*/ 4 h 22"/>
                <a:gd name="T6" fmla="*/ 6 w 27"/>
                <a:gd name="T7" fmla="*/ 2 h 22"/>
                <a:gd name="T8" fmla="*/ 11 w 27"/>
                <a:gd name="T9" fmla="*/ 0 h 22"/>
                <a:gd name="T10" fmla="*/ 17 w 27"/>
                <a:gd name="T11" fmla="*/ 0 h 22"/>
                <a:gd name="T12" fmla="*/ 22 w 27"/>
                <a:gd name="T13" fmla="*/ 2 h 22"/>
                <a:gd name="T14" fmla="*/ 25 w 27"/>
                <a:gd name="T15" fmla="*/ 4 h 22"/>
                <a:gd name="T16" fmla="*/ 27 w 27"/>
                <a:gd name="T17" fmla="*/ 8 h 22"/>
                <a:gd name="T18" fmla="*/ 26 w 27"/>
                <a:gd name="T19" fmla="*/ 12 h 22"/>
                <a:gd name="T20" fmla="*/ 25 w 27"/>
                <a:gd name="T21" fmla="*/ 16 h 22"/>
                <a:gd name="T22" fmla="*/ 21 w 27"/>
                <a:gd name="T23" fmla="*/ 19 h 22"/>
                <a:gd name="T24" fmla="*/ 17 w 27"/>
                <a:gd name="T25" fmla="*/ 22 h 22"/>
                <a:gd name="T26" fmla="*/ 10 w 27"/>
                <a:gd name="T27" fmla="*/ 22 h 22"/>
                <a:gd name="T28" fmla="*/ 5 w 27"/>
                <a:gd name="T29" fmla="*/ 19 h 22"/>
                <a:gd name="T30" fmla="*/ 1 w 27"/>
                <a:gd name="T31" fmla="*/ 16 h 22"/>
                <a:gd name="T32" fmla="*/ 0 w 27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2"/>
                <a:gd name="T53" fmla="*/ 27 w 2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2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3" name="Freeform 314"/>
            <p:cNvSpPr>
              <a:spLocks/>
            </p:cNvSpPr>
            <p:nvPr/>
          </p:nvSpPr>
          <p:spPr bwMode="auto">
            <a:xfrm>
              <a:off x="1067" y="886"/>
              <a:ext cx="112" cy="89"/>
            </a:xfrm>
            <a:custGeom>
              <a:avLst/>
              <a:gdLst>
                <a:gd name="T0" fmla="*/ 176 w 223"/>
                <a:gd name="T1" fmla="*/ 140 h 178"/>
                <a:gd name="T2" fmla="*/ 196 w 223"/>
                <a:gd name="T3" fmla="*/ 127 h 178"/>
                <a:gd name="T4" fmla="*/ 190 w 223"/>
                <a:gd name="T5" fmla="*/ 100 h 178"/>
                <a:gd name="T6" fmla="*/ 171 w 223"/>
                <a:gd name="T7" fmla="*/ 96 h 178"/>
                <a:gd name="T8" fmla="*/ 155 w 223"/>
                <a:gd name="T9" fmla="*/ 88 h 178"/>
                <a:gd name="T10" fmla="*/ 146 w 223"/>
                <a:gd name="T11" fmla="*/ 75 h 178"/>
                <a:gd name="T12" fmla="*/ 156 w 223"/>
                <a:gd name="T13" fmla="*/ 77 h 178"/>
                <a:gd name="T14" fmla="*/ 173 w 223"/>
                <a:gd name="T15" fmla="*/ 82 h 178"/>
                <a:gd name="T16" fmla="*/ 181 w 223"/>
                <a:gd name="T17" fmla="*/ 91 h 178"/>
                <a:gd name="T18" fmla="*/ 209 w 223"/>
                <a:gd name="T19" fmla="*/ 90 h 178"/>
                <a:gd name="T20" fmla="*/ 223 w 223"/>
                <a:gd name="T21" fmla="*/ 68 h 178"/>
                <a:gd name="T22" fmla="*/ 219 w 223"/>
                <a:gd name="T23" fmla="*/ 55 h 178"/>
                <a:gd name="T24" fmla="*/ 207 w 223"/>
                <a:gd name="T25" fmla="*/ 46 h 178"/>
                <a:gd name="T26" fmla="*/ 188 w 223"/>
                <a:gd name="T27" fmla="*/ 43 h 178"/>
                <a:gd name="T28" fmla="*/ 173 w 223"/>
                <a:gd name="T29" fmla="*/ 48 h 178"/>
                <a:gd name="T30" fmla="*/ 156 w 223"/>
                <a:gd name="T31" fmla="*/ 49 h 178"/>
                <a:gd name="T32" fmla="*/ 175 w 223"/>
                <a:gd name="T33" fmla="*/ 30 h 178"/>
                <a:gd name="T34" fmla="*/ 175 w 223"/>
                <a:gd name="T35" fmla="*/ 4 h 178"/>
                <a:gd name="T36" fmla="*/ 156 w 223"/>
                <a:gd name="T37" fmla="*/ 0 h 178"/>
                <a:gd name="T38" fmla="*/ 138 w 223"/>
                <a:gd name="T39" fmla="*/ 5 h 178"/>
                <a:gd name="T40" fmla="*/ 127 w 223"/>
                <a:gd name="T41" fmla="*/ 26 h 178"/>
                <a:gd name="T42" fmla="*/ 134 w 223"/>
                <a:gd name="T43" fmla="*/ 46 h 178"/>
                <a:gd name="T44" fmla="*/ 126 w 223"/>
                <a:gd name="T45" fmla="*/ 52 h 178"/>
                <a:gd name="T46" fmla="*/ 121 w 223"/>
                <a:gd name="T47" fmla="*/ 42 h 178"/>
                <a:gd name="T48" fmla="*/ 113 w 223"/>
                <a:gd name="T49" fmla="*/ 24 h 178"/>
                <a:gd name="T50" fmla="*/ 80 w 223"/>
                <a:gd name="T51" fmla="*/ 21 h 178"/>
                <a:gd name="T52" fmla="*/ 57 w 223"/>
                <a:gd name="T53" fmla="*/ 13 h 178"/>
                <a:gd name="T54" fmla="*/ 31 w 223"/>
                <a:gd name="T55" fmla="*/ 23 h 178"/>
                <a:gd name="T56" fmla="*/ 23 w 223"/>
                <a:gd name="T57" fmla="*/ 35 h 178"/>
                <a:gd name="T58" fmla="*/ 27 w 223"/>
                <a:gd name="T59" fmla="*/ 43 h 178"/>
                <a:gd name="T60" fmla="*/ 54 w 223"/>
                <a:gd name="T61" fmla="*/ 57 h 178"/>
                <a:gd name="T62" fmla="*/ 74 w 223"/>
                <a:gd name="T63" fmla="*/ 63 h 178"/>
                <a:gd name="T64" fmla="*/ 62 w 223"/>
                <a:gd name="T65" fmla="*/ 79 h 178"/>
                <a:gd name="T66" fmla="*/ 41 w 223"/>
                <a:gd name="T67" fmla="*/ 85 h 178"/>
                <a:gd name="T68" fmla="*/ 23 w 223"/>
                <a:gd name="T69" fmla="*/ 85 h 178"/>
                <a:gd name="T70" fmla="*/ 10 w 223"/>
                <a:gd name="T71" fmla="*/ 91 h 178"/>
                <a:gd name="T72" fmla="*/ 0 w 223"/>
                <a:gd name="T73" fmla="*/ 109 h 178"/>
                <a:gd name="T74" fmla="*/ 10 w 223"/>
                <a:gd name="T75" fmla="*/ 126 h 178"/>
                <a:gd name="T76" fmla="*/ 25 w 223"/>
                <a:gd name="T77" fmla="*/ 130 h 178"/>
                <a:gd name="T78" fmla="*/ 42 w 223"/>
                <a:gd name="T79" fmla="*/ 130 h 178"/>
                <a:gd name="T80" fmla="*/ 55 w 223"/>
                <a:gd name="T81" fmla="*/ 118 h 178"/>
                <a:gd name="T82" fmla="*/ 63 w 223"/>
                <a:gd name="T83" fmla="*/ 102 h 178"/>
                <a:gd name="T84" fmla="*/ 86 w 223"/>
                <a:gd name="T85" fmla="*/ 91 h 178"/>
                <a:gd name="T86" fmla="*/ 93 w 223"/>
                <a:gd name="T87" fmla="*/ 99 h 178"/>
                <a:gd name="T88" fmla="*/ 88 w 223"/>
                <a:gd name="T89" fmla="*/ 114 h 178"/>
                <a:gd name="T90" fmla="*/ 72 w 223"/>
                <a:gd name="T91" fmla="*/ 131 h 178"/>
                <a:gd name="T92" fmla="*/ 58 w 223"/>
                <a:gd name="T93" fmla="*/ 156 h 178"/>
                <a:gd name="T94" fmla="*/ 80 w 223"/>
                <a:gd name="T95" fmla="*/ 175 h 178"/>
                <a:gd name="T96" fmla="*/ 104 w 223"/>
                <a:gd name="T97" fmla="*/ 174 h 178"/>
                <a:gd name="T98" fmla="*/ 121 w 223"/>
                <a:gd name="T99" fmla="*/ 165 h 178"/>
                <a:gd name="T100" fmla="*/ 126 w 223"/>
                <a:gd name="T101" fmla="*/ 154 h 178"/>
                <a:gd name="T102" fmla="*/ 114 w 223"/>
                <a:gd name="T103" fmla="*/ 134 h 178"/>
                <a:gd name="T104" fmla="*/ 112 w 223"/>
                <a:gd name="T105" fmla="*/ 116 h 178"/>
                <a:gd name="T106" fmla="*/ 118 w 223"/>
                <a:gd name="T107" fmla="*/ 107 h 178"/>
                <a:gd name="T108" fmla="*/ 127 w 223"/>
                <a:gd name="T109" fmla="*/ 104 h 178"/>
                <a:gd name="T110" fmla="*/ 144 w 223"/>
                <a:gd name="T111" fmla="*/ 137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78"/>
                <a:gd name="T170" fmla="*/ 223 w 223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78">
                  <a:moveTo>
                    <a:pt x="160" y="142"/>
                  </a:moveTo>
                  <a:lnTo>
                    <a:pt x="167" y="142"/>
                  </a:lnTo>
                  <a:lnTo>
                    <a:pt x="176" y="140"/>
                  </a:lnTo>
                  <a:lnTo>
                    <a:pt x="184" y="137"/>
                  </a:lnTo>
                  <a:lnTo>
                    <a:pt x="190" y="132"/>
                  </a:lnTo>
                  <a:lnTo>
                    <a:pt x="196" y="127"/>
                  </a:lnTo>
                  <a:lnTo>
                    <a:pt x="198" y="119"/>
                  </a:lnTo>
                  <a:lnTo>
                    <a:pt x="197" y="111"/>
                  </a:lnTo>
                  <a:lnTo>
                    <a:pt x="190" y="100"/>
                  </a:lnTo>
                  <a:lnTo>
                    <a:pt x="185" y="96"/>
                  </a:lnTo>
                  <a:lnTo>
                    <a:pt x="179" y="96"/>
                  </a:lnTo>
                  <a:lnTo>
                    <a:pt x="171" y="96"/>
                  </a:lnTo>
                  <a:lnTo>
                    <a:pt x="165" y="98"/>
                  </a:lnTo>
                  <a:lnTo>
                    <a:pt x="160" y="94"/>
                  </a:lnTo>
                  <a:lnTo>
                    <a:pt x="155" y="88"/>
                  </a:lnTo>
                  <a:lnTo>
                    <a:pt x="151" y="84"/>
                  </a:lnTo>
                  <a:lnTo>
                    <a:pt x="147" y="80"/>
                  </a:lnTo>
                  <a:lnTo>
                    <a:pt x="146" y="75"/>
                  </a:lnTo>
                  <a:lnTo>
                    <a:pt x="146" y="74"/>
                  </a:lnTo>
                  <a:lnTo>
                    <a:pt x="150" y="75"/>
                  </a:lnTo>
                  <a:lnTo>
                    <a:pt x="156" y="77"/>
                  </a:lnTo>
                  <a:lnTo>
                    <a:pt x="164" y="79"/>
                  </a:lnTo>
                  <a:lnTo>
                    <a:pt x="169" y="80"/>
                  </a:lnTo>
                  <a:lnTo>
                    <a:pt x="173" y="82"/>
                  </a:lnTo>
                  <a:lnTo>
                    <a:pt x="175" y="84"/>
                  </a:lnTo>
                  <a:lnTo>
                    <a:pt x="177" y="87"/>
                  </a:lnTo>
                  <a:lnTo>
                    <a:pt x="181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9" y="90"/>
                  </a:lnTo>
                  <a:lnTo>
                    <a:pt x="217" y="85"/>
                  </a:lnTo>
                  <a:lnTo>
                    <a:pt x="222" y="77"/>
                  </a:lnTo>
                  <a:lnTo>
                    <a:pt x="223" y="68"/>
                  </a:lnTo>
                  <a:lnTo>
                    <a:pt x="223" y="62"/>
                  </a:lnTo>
                  <a:lnTo>
                    <a:pt x="222" y="58"/>
                  </a:lnTo>
                  <a:lnTo>
                    <a:pt x="219" y="55"/>
                  </a:lnTo>
                  <a:lnTo>
                    <a:pt x="218" y="52"/>
                  </a:lnTo>
                  <a:lnTo>
                    <a:pt x="213" y="48"/>
                  </a:lnTo>
                  <a:lnTo>
                    <a:pt x="207" y="46"/>
                  </a:lnTo>
                  <a:lnTo>
                    <a:pt x="201" y="44"/>
                  </a:lnTo>
                  <a:lnTo>
                    <a:pt x="194" y="43"/>
                  </a:lnTo>
                  <a:lnTo>
                    <a:pt x="188" y="43"/>
                  </a:lnTo>
                  <a:lnTo>
                    <a:pt x="182" y="44"/>
                  </a:lnTo>
                  <a:lnTo>
                    <a:pt x="177" y="46"/>
                  </a:lnTo>
                  <a:lnTo>
                    <a:pt x="173" y="48"/>
                  </a:lnTo>
                  <a:lnTo>
                    <a:pt x="168" y="52"/>
                  </a:lnTo>
                  <a:lnTo>
                    <a:pt x="163" y="52"/>
                  </a:lnTo>
                  <a:lnTo>
                    <a:pt x="156" y="49"/>
                  </a:lnTo>
                  <a:lnTo>
                    <a:pt x="151" y="48"/>
                  </a:lnTo>
                  <a:lnTo>
                    <a:pt x="163" y="41"/>
                  </a:lnTo>
                  <a:lnTo>
                    <a:pt x="175" y="30"/>
                  </a:lnTo>
                  <a:lnTo>
                    <a:pt x="181" y="18"/>
                  </a:lnTo>
                  <a:lnTo>
                    <a:pt x="179" y="9"/>
                  </a:lnTo>
                  <a:lnTo>
                    <a:pt x="175" y="4"/>
                  </a:lnTo>
                  <a:lnTo>
                    <a:pt x="168" y="2"/>
                  </a:lnTo>
                  <a:lnTo>
                    <a:pt x="163" y="1"/>
                  </a:lnTo>
                  <a:lnTo>
                    <a:pt x="156" y="0"/>
                  </a:lnTo>
                  <a:lnTo>
                    <a:pt x="150" y="1"/>
                  </a:lnTo>
                  <a:lnTo>
                    <a:pt x="143" y="3"/>
                  </a:lnTo>
                  <a:lnTo>
                    <a:pt x="138" y="5"/>
                  </a:lnTo>
                  <a:lnTo>
                    <a:pt x="134" y="9"/>
                  </a:lnTo>
                  <a:lnTo>
                    <a:pt x="129" y="16"/>
                  </a:lnTo>
                  <a:lnTo>
                    <a:pt x="127" y="26"/>
                  </a:lnTo>
                  <a:lnTo>
                    <a:pt x="127" y="34"/>
                  </a:lnTo>
                  <a:lnTo>
                    <a:pt x="131" y="41"/>
                  </a:lnTo>
                  <a:lnTo>
                    <a:pt x="134" y="46"/>
                  </a:lnTo>
                  <a:lnTo>
                    <a:pt x="133" y="49"/>
                  </a:lnTo>
                  <a:lnTo>
                    <a:pt x="130" y="51"/>
                  </a:lnTo>
                  <a:lnTo>
                    <a:pt x="126" y="52"/>
                  </a:lnTo>
                  <a:lnTo>
                    <a:pt x="124" y="51"/>
                  </a:lnTo>
                  <a:lnTo>
                    <a:pt x="122" y="47"/>
                  </a:lnTo>
                  <a:lnTo>
                    <a:pt x="121" y="42"/>
                  </a:lnTo>
                  <a:lnTo>
                    <a:pt x="121" y="37"/>
                  </a:lnTo>
                  <a:lnTo>
                    <a:pt x="118" y="30"/>
                  </a:lnTo>
                  <a:lnTo>
                    <a:pt x="113" y="24"/>
                  </a:lnTo>
                  <a:lnTo>
                    <a:pt x="103" y="21"/>
                  </a:lnTo>
                  <a:lnTo>
                    <a:pt x="86" y="27"/>
                  </a:lnTo>
                  <a:lnTo>
                    <a:pt x="80" y="21"/>
                  </a:lnTo>
                  <a:lnTo>
                    <a:pt x="74" y="17"/>
                  </a:lnTo>
                  <a:lnTo>
                    <a:pt x="66" y="14"/>
                  </a:lnTo>
                  <a:lnTo>
                    <a:pt x="57" y="13"/>
                  </a:lnTo>
                  <a:lnTo>
                    <a:pt x="48" y="14"/>
                  </a:lnTo>
                  <a:lnTo>
                    <a:pt x="38" y="17"/>
                  </a:lnTo>
                  <a:lnTo>
                    <a:pt x="31" y="2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7" y="43"/>
                  </a:lnTo>
                  <a:lnTo>
                    <a:pt x="32" y="51"/>
                  </a:lnTo>
                  <a:lnTo>
                    <a:pt x="40" y="56"/>
                  </a:lnTo>
                  <a:lnTo>
                    <a:pt x="54" y="57"/>
                  </a:lnTo>
                  <a:lnTo>
                    <a:pt x="62" y="57"/>
                  </a:lnTo>
                  <a:lnTo>
                    <a:pt x="69" y="59"/>
                  </a:lnTo>
                  <a:lnTo>
                    <a:pt x="74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2" y="79"/>
                  </a:lnTo>
                  <a:lnTo>
                    <a:pt x="54" y="83"/>
                  </a:lnTo>
                  <a:lnTo>
                    <a:pt x="49" y="86"/>
                  </a:lnTo>
                  <a:lnTo>
                    <a:pt x="41" y="85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3" y="85"/>
                  </a:lnTo>
                  <a:lnTo>
                    <a:pt x="17" y="86"/>
                  </a:lnTo>
                  <a:lnTo>
                    <a:pt x="14" y="88"/>
                  </a:lnTo>
                  <a:lnTo>
                    <a:pt x="10" y="91"/>
                  </a:lnTo>
                  <a:lnTo>
                    <a:pt x="6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2" y="116"/>
                  </a:lnTo>
                  <a:lnTo>
                    <a:pt x="6" y="123"/>
                  </a:lnTo>
                  <a:lnTo>
                    <a:pt x="10" y="126"/>
                  </a:lnTo>
                  <a:lnTo>
                    <a:pt x="14" y="128"/>
                  </a:lnTo>
                  <a:lnTo>
                    <a:pt x="19" y="129"/>
                  </a:lnTo>
                  <a:lnTo>
                    <a:pt x="25" y="130"/>
                  </a:lnTo>
                  <a:lnTo>
                    <a:pt x="32" y="131"/>
                  </a:lnTo>
                  <a:lnTo>
                    <a:pt x="37" y="130"/>
                  </a:lnTo>
                  <a:lnTo>
                    <a:pt x="42" y="130"/>
                  </a:lnTo>
                  <a:lnTo>
                    <a:pt x="48" y="128"/>
                  </a:lnTo>
                  <a:lnTo>
                    <a:pt x="53" y="124"/>
                  </a:lnTo>
                  <a:lnTo>
                    <a:pt x="55" y="118"/>
                  </a:lnTo>
                  <a:lnTo>
                    <a:pt x="55" y="113"/>
                  </a:lnTo>
                  <a:lnTo>
                    <a:pt x="55" y="109"/>
                  </a:lnTo>
                  <a:lnTo>
                    <a:pt x="63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86" y="91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99"/>
                  </a:lnTo>
                  <a:lnTo>
                    <a:pt x="97" y="101"/>
                  </a:lnTo>
                  <a:lnTo>
                    <a:pt x="92" y="108"/>
                  </a:lnTo>
                  <a:lnTo>
                    <a:pt x="88" y="114"/>
                  </a:lnTo>
                  <a:lnTo>
                    <a:pt x="86" y="122"/>
                  </a:lnTo>
                  <a:lnTo>
                    <a:pt x="83" y="126"/>
                  </a:lnTo>
                  <a:lnTo>
                    <a:pt x="72" y="131"/>
                  </a:lnTo>
                  <a:lnTo>
                    <a:pt x="63" y="139"/>
                  </a:lnTo>
                  <a:lnTo>
                    <a:pt x="58" y="147"/>
                  </a:lnTo>
                  <a:lnTo>
                    <a:pt x="58" y="156"/>
                  </a:lnTo>
                  <a:lnTo>
                    <a:pt x="62" y="164"/>
                  </a:lnTo>
                  <a:lnTo>
                    <a:pt x="70" y="171"/>
                  </a:lnTo>
                  <a:lnTo>
                    <a:pt x="80" y="175"/>
                  </a:lnTo>
                  <a:lnTo>
                    <a:pt x="91" y="178"/>
                  </a:lnTo>
                  <a:lnTo>
                    <a:pt x="97" y="176"/>
                  </a:lnTo>
                  <a:lnTo>
                    <a:pt x="104" y="174"/>
                  </a:lnTo>
                  <a:lnTo>
                    <a:pt x="110" y="171"/>
                  </a:lnTo>
                  <a:lnTo>
                    <a:pt x="117" y="168"/>
                  </a:lnTo>
                  <a:lnTo>
                    <a:pt x="121" y="165"/>
                  </a:lnTo>
                  <a:lnTo>
                    <a:pt x="124" y="161"/>
                  </a:lnTo>
                  <a:lnTo>
                    <a:pt x="125" y="158"/>
                  </a:lnTo>
                  <a:lnTo>
                    <a:pt x="126" y="154"/>
                  </a:lnTo>
                  <a:lnTo>
                    <a:pt x="124" y="145"/>
                  </a:lnTo>
                  <a:lnTo>
                    <a:pt x="120" y="139"/>
                  </a:lnTo>
                  <a:lnTo>
                    <a:pt x="114" y="134"/>
                  </a:lnTo>
                  <a:lnTo>
                    <a:pt x="109" y="131"/>
                  </a:lnTo>
                  <a:lnTo>
                    <a:pt x="110" y="124"/>
                  </a:lnTo>
                  <a:lnTo>
                    <a:pt x="112" y="116"/>
                  </a:lnTo>
                  <a:lnTo>
                    <a:pt x="113" y="111"/>
                  </a:lnTo>
                  <a:lnTo>
                    <a:pt x="114" y="107"/>
                  </a:lnTo>
                  <a:lnTo>
                    <a:pt x="118" y="107"/>
                  </a:lnTo>
                  <a:lnTo>
                    <a:pt x="124" y="105"/>
                  </a:lnTo>
                  <a:lnTo>
                    <a:pt x="126" y="104"/>
                  </a:lnTo>
                  <a:lnTo>
                    <a:pt x="127" y="104"/>
                  </a:lnTo>
                  <a:lnTo>
                    <a:pt x="134" y="113"/>
                  </a:lnTo>
                  <a:lnTo>
                    <a:pt x="138" y="125"/>
                  </a:lnTo>
                  <a:lnTo>
                    <a:pt x="144" y="137"/>
                  </a:lnTo>
                  <a:lnTo>
                    <a:pt x="160" y="1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4" name="Freeform 315"/>
            <p:cNvSpPr>
              <a:spLocks/>
            </p:cNvSpPr>
            <p:nvPr/>
          </p:nvSpPr>
          <p:spPr bwMode="auto">
            <a:xfrm>
              <a:off x="1152" y="704"/>
              <a:ext cx="120" cy="153"/>
            </a:xfrm>
            <a:custGeom>
              <a:avLst/>
              <a:gdLst>
                <a:gd name="T0" fmla="*/ 0 w 240"/>
                <a:gd name="T1" fmla="*/ 307 h 307"/>
                <a:gd name="T2" fmla="*/ 21 w 240"/>
                <a:gd name="T3" fmla="*/ 288 h 307"/>
                <a:gd name="T4" fmla="*/ 44 w 240"/>
                <a:gd name="T5" fmla="*/ 272 h 307"/>
                <a:gd name="T6" fmla="*/ 68 w 240"/>
                <a:gd name="T7" fmla="*/ 260 h 307"/>
                <a:gd name="T8" fmla="*/ 93 w 240"/>
                <a:gd name="T9" fmla="*/ 251 h 307"/>
                <a:gd name="T10" fmla="*/ 120 w 240"/>
                <a:gd name="T11" fmla="*/ 244 h 307"/>
                <a:gd name="T12" fmla="*/ 144 w 240"/>
                <a:gd name="T13" fmla="*/ 241 h 307"/>
                <a:gd name="T14" fmla="*/ 168 w 240"/>
                <a:gd name="T15" fmla="*/ 240 h 307"/>
                <a:gd name="T16" fmla="*/ 190 w 240"/>
                <a:gd name="T17" fmla="*/ 242 h 307"/>
                <a:gd name="T18" fmla="*/ 190 w 240"/>
                <a:gd name="T19" fmla="*/ 236 h 307"/>
                <a:gd name="T20" fmla="*/ 192 w 240"/>
                <a:gd name="T21" fmla="*/ 227 h 307"/>
                <a:gd name="T22" fmla="*/ 194 w 240"/>
                <a:gd name="T23" fmla="*/ 219 h 307"/>
                <a:gd name="T24" fmla="*/ 198 w 240"/>
                <a:gd name="T25" fmla="*/ 210 h 307"/>
                <a:gd name="T26" fmla="*/ 205 w 240"/>
                <a:gd name="T27" fmla="*/ 200 h 307"/>
                <a:gd name="T28" fmla="*/ 214 w 240"/>
                <a:gd name="T29" fmla="*/ 193 h 307"/>
                <a:gd name="T30" fmla="*/ 226 w 240"/>
                <a:gd name="T31" fmla="*/ 186 h 307"/>
                <a:gd name="T32" fmla="*/ 240 w 240"/>
                <a:gd name="T33" fmla="*/ 181 h 307"/>
                <a:gd name="T34" fmla="*/ 228 w 240"/>
                <a:gd name="T35" fmla="*/ 159 h 307"/>
                <a:gd name="T36" fmla="*/ 222 w 240"/>
                <a:gd name="T37" fmla="*/ 133 h 307"/>
                <a:gd name="T38" fmla="*/ 223 w 240"/>
                <a:gd name="T39" fmla="*/ 108 h 307"/>
                <a:gd name="T40" fmla="*/ 237 w 240"/>
                <a:gd name="T41" fmla="*/ 87 h 307"/>
                <a:gd name="T42" fmla="*/ 228 w 240"/>
                <a:gd name="T43" fmla="*/ 83 h 307"/>
                <a:gd name="T44" fmla="*/ 218 w 240"/>
                <a:gd name="T45" fmla="*/ 78 h 307"/>
                <a:gd name="T46" fmla="*/ 205 w 240"/>
                <a:gd name="T47" fmla="*/ 71 h 307"/>
                <a:gd name="T48" fmla="*/ 192 w 240"/>
                <a:gd name="T49" fmla="*/ 61 h 307"/>
                <a:gd name="T50" fmla="*/ 180 w 240"/>
                <a:gd name="T51" fmla="*/ 50 h 307"/>
                <a:gd name="T52" fmla="*/ 169 w 240"/>
                <a:gd name="T53" fmla="*/ 36 h 307"/>
                <a:gd name="T54" fmla="*/ 160 w 240"/>
                <a:gd name="T55" fmla="*/ 20 h 307"/>
                <a:gd name="T56" fmla="*/ 156 w 240"/>
                <a:gd name="T57" fmla="*/ 0 h 307"/>
                <a:gd name="T58" fmla="*/ 150 w 240"/>
                <a:gd name="T59" fmla="*/ 11 h 307"/>
                <a:gd name="T60" fmla="*/ 140 w 240"/>
                <a:gd name="T61" fmla="*/ 22 h 307"/>
                <a:gd name="T62" fmla="*/ 130 w 240"/>
                <a:gd name="T63" fmla="*/ 32 h 307"/>
                <a:gd name="T64" fmla="*/ 117 w 240"/>
                <a:gd name="T65" fmla="*/ 43 h 307"/>
                <a:gd name="T66" fmla="*/ 103 w 240"/>
                <a:gd name="T67" fmla="*/ 52 h 307"/>
                <a:gd name="T68" fmla="*/ 88 w 240"/>
                <a:gd name="T69" fmla="*/ 59 h 307"/>
                <a:gd name="T70" fmla="*/ 71 w 240"/>
                <a:gd name="T71" fmla="*/ 63 h 307"/>
                <a:gd name="T72" fmla="*/ 54 w 240"/>
                <a:gd name="T73" fmla="*/ 64 h 307"/>
                <a:gd name="T74" fmla="*/ 61 w 240"/>
                <a:gd name="T75" fmla="*/ 79 h 307"/>
                <a:gd name="T76" fmla="*/ 63 w 240"/>
                <a:gd name="T77" fmla="*/ 96 h 307"/>
                <a:gd name="T78" fmla="*/ 57 w 240"/>
                <a:gd name="T79" fmla="*/ 116 h 307"/>
                <a:gd name="T80" fmla="*/ 38 w 240"/>
                <a:gd name="T81" fmla="*/ 136 h 307"/>
                <a:gd name="T82" fmla="*/ 49 w 240"/>
                <a:gd name="T83" fmla="*/ 170 h 307"/>
                <a:gd name="T84" fmla="*/ 49 w 240"/>
                <a:gd name="T85" fmla="*/ 204 h 307"/>
                <a:gd name="T86" fmla="*/ 42 w 240"/>
                <a:gd name="T87" fmla="*/ 233 h 307"/>
                <a:gd name="T88" fmla="*/ 34 w 240"/>
                <a:gd name="T89" fmla="*/ 255 h 307"/>
                <a:gd name="T90" fmla="*/ 27 w 240"/>
                <a:gd name="T91" fmla="*/ 268 h 307"/>
                <a:gd name="T92" fmla="*/ 17 w 240"/>
                <a:gd name="T93" fmla="*/ 281 h 307"/>
                <a:gd name="T94" fmla="*/ 10 w 240"/>
                <a:gd name="T95" fmla="*/ 292 h 307"/>
                <a:gd name="T96" fmla="*/ 3 w 240"/>
                <a:gd name="T97" fmla="*/ 297 h 307"/>
                <a:gd name="T98" fmla="*/ 0 w 240"/>
                <a:gd name="T99" fmla="*/ 299 h 307"/>
                <a:gd name="T100" fmla="*/ 0 w 240"/>
                <a:gd name="T101" fmla="*/ 303 h 307"/>
                <a:gd name="T102" fmla="*/ 0 w 240"/>
                <a:gd name="T103" fmla="*/ 304 h 307"/>
                <a:gd name="T104" fmla="*/ 2 w 240"/>
                <a:gd name="T105" fmla="*/ 305 h 307"/>
                <a:gd name="T106" fmla="*/ 0 w 240"/>
                <a:gd name="T107" fmla="*/ 30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307"/>
                <a:gd name="T164" fmla="*/ 240 w 240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307">
                  <a:moveTo>
                    <a:pt x="0" y="307"/>
                  </a:moveTo>
                  <a:lnTo>
                    <a:pt x="21" y="288"/>
                  </a:lnTo>
                  <a:lnTo>
                    <a:pt x="44" y="272"/>
                  </a:lnTo>
                  <a:lnTo>
                    <a:pt x="68" y="260"/>
                  </a:lnTo>
                  <a:lnTo>
                    <a:pt x="93" y="251"/>
                  </a:lnTo>
                  <a:lnTo>
                    <a:pt x="120" y="244"/>
                  </a:lnTo>
                  <a:lnTo>
                    <a:pt x="144" y="241"/>
                  </a:lnTo>
                  <a:lnTo>
                    <a:pt x="168" y="240"/>
                  </a:lnTo>
                  <a:lnTo>
                    <a:pt x="190" y="242"/>
                  </a:lnTo>
                  <a:lnTo>
                    <a:pt x="190" y="236"/>
                  </a:lnTo>
                  <a:lnTo>
                    <a:pt x="192" y="227"/>
                  </a:lnTo>
                  <a:lnTo>
                    <a:pt x="194" y="219"/>
                  </a:lnTo>
                  <a:lnTo>
                    <a:pt x="198" y="210"/>
                  </a:lnTo>
                  <a:lnTo>
                    <a:pt x="205" y="200"/>
                  </a:lnTo>
                  <a:lnTo>
                    <a:pt x="214" y="193"/>
                  </a:lnTo>
                  <a:lnTo>
                    <a:pt x="226" y="186"/>
                  </a:lnTo>
                  <a:lnTo>
                    <a:pt x="240" y="181"/>
                  </a:lnTo>
                  <a:lnTo>
                    <a:pt x="228" y="159"/>
                  </a:lnTo>
                  <a:lnTo>
                    <a:pt x="222" y="133"/>
                  </a:lnTo>
                  <a:lnTo>
                    <a:pt x="223" y="108"/>
                  </a:lnTo>
                  <a:lnTo>
                    <a:pt x="237" y="87"/>
                  </a:lnTo>
                  <a:lnTo>
                    <a:pt x="228" y="83"/>
                  </a:lnTo>
                  <a:lnTo>
                    <a:pt x="218" y="78"/>
                  </a:lnTo>
                  <a:lnTo>
                    <a:pt x="205" y="71"/>
                  </a:lnTo>
                  <a:lnTo>
                    <a:pt x="192" y="61"/>
                  </a:lnTo>
                  <a:lnTo>
                    <a:pt x="180" y="50"/>
                  </a:lnTo>
                  <a:lnTo>
                    <a:pt x="169" y="36"/>
                  </a:lnTo>
                  <a:lnTo>
                    <a:pt x="160" y="20"/>
                  </a:lnTo>
                  <a:lnTo>
                    <a:pt x="156" y="0"/>
                  </a:lnTo>
                  <a:lnTo>
                    <a:pt x="150" y="11"/>
                  </a:lnTo>
                  <a:lnTo>
                    <a:pt x="140" y="22"/>
                  </a:lnTo>
                  <a:lnTo>
                    <a:pt x="130" y="32"/>
                  </a:lnTo>
                  <a:lnTo>
                    <a:pt x="117" y="43"/>
                  </a:lnTo>
                  <a:lnTo>
                    <a:pt x="103" y="52"/>
                  </a:lnTo>
                  <a:lnTo>
                    <a:pt x="88" y="59"/>
                  </a:lnTo>
                  <a:lnTo>
                    <a:pt x="71" y="63"/>
                  </a:lnTo>
                  <a:lnTo>
                    <a:pt x="54" y="64"/>
                  </a:lnTo>
                  <a:lnTo>
                    <a:pt x="61" y="79"/>
                  </a:lnTo>
                  <a:lnTo>
                    <a:pt x="63" y="96"/>
                  </a:lnTo>
                  <a:lnTo>
                    <a:pt x="57" y="116"/>
                  </a:lnTo>
                  <a:lnTo>
                    <a:pt x="38" y="136"/>
                  </a:lnTo>
                  <a:lnTo>
                    <a:pt x="49" y="170"/>
                  </a:lnTo>
                  <a:lnTo>
                    <a:pt x="49" y="204"/>
                  </a:lnTo>
                  <a:lnTo>
                    <a:pt x="42" y="233"/>
                  </a:lnTo>
                  <a:lnTo>
                    <a:pt x="34" y="255"/>
                  </a:lnTo>
                  <a:lnTo>
                    <a:pt x="27" y="268"/>
                  </a:lnTo>
                  <a:lnTo>
                    <a:pt x="17" y="281"/>
                  </a:lnTo>
                  <a:lnTo>
                    <a:pt x="10" y="292"/>
                  </a:lnTo>
                  <a:lnTo>
                    <a:pt x="3" y="29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2" y="30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5" name="Freeform 316"/>
            <p:cNvSpPr>
              <a:spLocks/>
            </p:cNvSpPr>
            <p:nvPr/>
          </p:nvSpPr>
          <p:spPr bwMode="auto">
            <a:xfrm>
              <a:off x="782" y="737"/>
              <a:ext cx="194" cy="136"/>
            </a:xfrm>
            <a:custGeom>
              <a:avLst/>
              <a:gdLst>
                <a:gd name="T0" fmla="*/ 195 w 387"/>
                <a:gd name="T1" fmla="*/ 272 h 272"/>
                <a:gd name="T2" fmla="*/ 209 w 387"/>
                <a:gd name="T3" fmla="*/ 270 h 272"/>
                <a:gd name="T4" fmla="*/ 229 w 387"/>
                <a:gd name="T5" fmla="*/ 267 h 272"/>
                <a:gd name="T6" fmla="*/ 250 w 387"/>
                <a:gd name="T7" fmla="*/ 262 h 272"/>
                <a:gd name="T8" fmla="*/ 273 w 387"/>
                <a:gd name="T9" fmla="*/ 258 h 272"/>
                <a:gd name="T10" fmla="*/ 297 w 387"/>
                <a:gd name="T11" fmla="*/ 255 h 272"/>
                <a:gd name="T12" fmla="*/ 321 w 387"/>
                <a:gd name="T13" fmla="*/ 253 h 272"/>
                <a:gd name="T14" fmla="*/ 343 w 387"/>
                <a:gd name="T15" fmla="*/ 252 h 272"/>
                <a:gd name="T16" fmla="*/ 361 w 387"/>
                <a:gd name="T17" fmla="*/ 252 h 272"/>
                <a:gd name="T18" fmla="*/ 369 w 387"/>
                <a:gd name="T19" fmla="*/ 253 h 272"/>
                <a:gd name="T20" fmla="*/ 377 w 387"/>
                <a:gd name="T21" fmla="*/ 254 h 272"/>
                <a:gd name="T22" fmla="*/ 383 w 387"/>
                <a:gd name="T23" fmla="*/ 256 h 272"/>
                <a:gd name="T24" fmla="*/ 387 w 387"/>
                <a:gd name="T25" fmla="*/ 256 h 272"/>
                <a:gd name="T26" fmla="*/ 366 w 387"/>
                <a:gd name="T27" fmla="*/ 243 h 272"/>
                <a:gd name="T28" fmla="*/ 348 w 387"/>
                <a:gd name="T29" fmla="*/ 226 h 272"/>
                <a:gd name="T30" fmla="*/ 332 w 387"/>
                <a:gd name="T31" fmla="*/ 206 h 272"/>
                <a:gd name="T32" fmla="*/ 319 w 387"/>
                <a:gd name="T33" fmla="*/ 184 h 272"/>
                <a:gd name="T34" fmla="*/ 309 w 387"/>
                <a:gd name="T35" fmla="*/ 160 h 272"/>
                <a:gd name="T36" fmla="*/ 301 w 387"/>
                <a:gd name="T37" fmla="*/ 134 h 272"/>
                <a:gd name="T38" fmla="*/ 296 w 387"/>
                <a:gd name="T39" fmla="*/ 109 h 272"/>
                <a:gd name="T40" fmla="*/ 293 w 387"/>
                <a:gd name="T41" fmla="*/ 83 h 272"/>
                <a:gd name="T42" fmla="*/ 283 w 387"/>
                <a:gd name="T43" fmla="*/ 82 h 272"/>
                <a:gd name="T44" fmla="*/ 270 w 387"/>
                <a:gd name="T45" fmla="*/ 78 h 272"/>
                <a:gd name="T46" fmla="*/ 255 w 387"/>
                <a:gd name="T47" fmla="*/ 71 h 272"/>
                <a:gd name="T48" fmla="*/ 239 w 387"/>
                <a:gd name="T49" fmla="*/ 62 h 272"/>
                <a:gd name="T50" fmla="*/ 225 w 387"/>
                <a:gd name="T51" fmla="*/ 50 h 272"/>
                <a:gd name="T52" fmla="*/ 212 w 387"/>
                <a:gd name="T53" fmla="*/ 37 h 272"/>
                <a:gd name="T54" fmla="*/ 201 w 387"/>
                <a:gd name="T55" fmla="*/ 23 h 272"/>
                <a:gd name="T56" fmla="*/ 194 w 387"/>
                <a:gd name="T57" fmla="*/ 7 h 272"/>
                <a:gd name="T58" fmla="*/ 180 w 387"/>
                <a:gd name="T59" fmla="*/ 14 h 272"/>
                <a:gd name="T60" fmla="*/ 163 w 387"/>
                <a:gd name="T61" fmla="*/ 20 h 272"/>
                <a:gd name="T62" fmla="*/ 143 w 387"/>
                <a:gd name="T63" fmla="*/ 25 h 272"/>
                <a:gd name="T64" fmla="*/ 119 w 387"/>
                <a:gd name="T65" fmla="*/ 28 h 272"/>
                <a:gd name="T66" fmla="*/ 93 w 387"/>
                <a:gd name="T67" fmla="*/ 27 h 272"/>
                <a:gd name="T68" fmla="*/ 64 w 387"/>
                <a:gd name="T69" fmla="*/ 22 h 272"/>
                <a:gd name="T70" fmla="*/ 34 w 387"/>
                <a:gd name="T71" fmla="*/ 14 h 272"/>
                <a:gd name="T72" fmla="*/ 2 w 387"/>
                <a:gd name="T73" fmla="*/ 0 h 272"/>
                <a:gd name="T74" fmla="*/ 10 w 387"/>
                <a:gd name="T75" fmla="*/ 11 h 272"/>
                <a:gd name="T76" fmla="*/ 18 w 387"/>
                <a:gd name="T77" fmla="*/ 23 h 272"/>
                <a:gd name="T78" fmla="*/ 25 w 387"/>
                <a:gd name="T79" fmla="*/ 37 h 272"/>
                <a:gd name="T80" fmla="*/ 29 w 387"/>
                <a:gd name="T81" fmla="*/ 55 h 272"/>
                <a:gd name="T82" fmla="*/ 30 w 387"/>
                <a:gd name="T83" fmla="*/ 73 h 272"/>
                <a:gd name="T84" fmla="*/ 26 w 387"/>
                <a:gd name="T85" fmla="*/ 93 h 272"/>
                <a:gd name="T86" fmla="*/ 17 w 387"/>
                <a:gd name="T87" fmla="*/ 116 h 272"/>
                <a:gd name="T88" fmla="*/ 0 w 387"/>
                <a:gd name="T89" fmla="*/ 141 h 272"/>
                <a:gd name="T90" fmla="*/ 19 w 387"/>
                <a:gd name="T91" fmla="*/ 146 h 272"/>
                <a:gd name="T92" fmla="*/ 38 w 387"/>
                <a:gd name="T93" fmla="*/ 153 h 272"/>
                <a:gd name="T94" fmla="*/ 56 w 387"/>
                <a:gd name="T95" fmla="*/ 161 h 272"/>
                <a:gd name="T96" fmla="*/ 72 w 387"/>
                <a:gd name="T97" fmla="*/ 173 h 272"/>
                <a:gd name="T98" fmla="*/ 85 w 387"/>
                <a:gd name="T99" fmla="*/ 186 h 272"/>
                <a:gd name="T100" fmla="*/ 94 w 387"/>
                <a:gd name="T101" fmla="*/ 203 h 272"/>
                <a:gd name="T102" fmla="*/ 99 w 387"/>
                <a:gd name="T103" fmla="*/ 224 h 272"/>
                <a:gd name="T104" fmla="*/ 97 w 387"/>
                <a:gd name="T105" fmla="*/ 247 h 272"/>
                <a:gd name="T106" fmla="*/ 107 w 387"/>
                <a:gd name="T107" fmla="*/ 246 h 272"/>
                <a:gd name="T108" fmla="*/ 119 w 387"/>
                <a:gd name="T109" fmla="*/ 245 h 272"/>
                <a:gd name="T110" fmla="*/ 131 w 387"/>
                <a:gd name="T111" fmla="*/ 245 h 272"/>
                <a:gd name="T112" fmla="*/ 143 w 387"/>
                <a:gd name="T113" fmla="*/ 247 h 272"/>
                <a:gd name="T114" fmla="*/ 154 w 387"/>
                <a:gd name="T115" fmla="*/ 251 h 272"/>
                <a:gd name="T116" fmla="*/ 167 w 387"/>
                <a:gd name="T117" fmla="*/ 255 h 272"/>
                <a:gd name="T118" fmla="*/ 180 w 387"/>
                <a:gd name="T119" fmla="*/ 262 h 272"/>
                <a:gd name="T120" fmla="*/ 195 w 387"/>
                <a:gd name="T121" fmla="*/ 272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"/>
                <a:gd name="T184" fmla="*/ 0 h 272"/>
                <a:gd name="T185" fmla="*/ 387 w 387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" h="272">
                  <a:moveTo>
                    <a:pt x="195" y="272"/>
                  </a:moveTo>
                  <a:lnTo>
                    <a:pt x="209" y="270"/>
                  </a:lnTo>
                  <a:lnTo>
                    <a:pt x="229" y="267"/>
                  </a:lnTo>
                  <a:lnTo>
                    <a:pt x="250" y="262"/>
                  </a:lnTo>
                  <a:lnTo>
                    <a:pt x="273" y="258"/>
                  </a:lnTo>
                  <a:lnTo>
                    <a:pt x="297" y="255"/>
                  </a:lnTo>
                  <a:lnTo>
                    <a:pt x="321" y="253"/>
                  </a:lnTo>
                  <a:lnTo>
                    <a:pt x="343" y="252"/>
                  </a:lnTo>
                  <a:lnTo>
                    <a:pt x="361" y="252"/>
                  </a:lnTo>
                  <a:lnTo>
                    <a:pt x="369" y="253"/>
                  </a:lnTo>
                  <a:lnTo>
                    <a:pt x="377" y="254"/>
                  </a:lnTo>
                  <a:lnTo>
                    <a:pt x="383" y="256"/>
                  </a:lnTo>
                  <a:lnTo>
                    <a:pt x="387" y="256"/>
                  </a:lnTo>
                  <a:lnTo>
                    <a:pt x="366" y="243"/>
                  </a:lnTo>
                  <a:lnTo>
                    <a:pt x="348" y="226"/>
                  </a:lnTo>
                  <a:lnTo>
                    <a:pt x="332" y="206"/>
                  </a:lnTo>
                  <a:lnTo>
                    <a:pt x="319" y="184"/>
                  </a:lnTo>
                  <a:lnTo>
                    <a:pt x="309" y="160"/>
                  </a:lnTo>
                  <a:lnTo>
                    <a:pt x="301" y="134"/>
                  </a:lnTo>
                  <a:lnTo>
                    <a:pt x="296" y="109"/>
                  </a:lnTo>
                  <a:lnTo>
                    <a:pt x="293" y="83"/>
                  </a:lnTo>
                  <a:lnTo>
                    <a:pt x="283" y="82"/>
                  </a:lnTo>
                  <a:lnTo>
                    <a:pt x="270" y="78"/>
                  </a:lnTo>
                  <a:lnTo>
                    <a:pt x="255" y="71"/>
                  </a:lnTo>
                  <a:lnTo>
                    <a:pt x="239" y="62"/>
                  </a:lnTo>
                  <a:lnTo>
                    <a:pt x="225" y="50"/>
                  </a:lnTo>
                  <a:lnTo>
                    <a:pt x="212" y="37"/>
                  </a:lnTo>
                  <a:lnTo>
                    <a:pt x="201" y="23"/>
                  </a:lnTo>
                  <a:lnTo>
                    <a:pt x="194" y="7"/>
                  </a:lnTo>
                  <a:lnTo>
                    <a:pt x="180" y="14"/>
                  </a:lnTo>
                  <a:lnTo>
                    <a:pt x="163" y="20"/>
                  </a:lnTo>
                  <a:lnTo>
                    <a:pt x="143" y="25"/>
                  </a:lnTo>
                  <a:lnTo>
                    <a:pt x="119" y="28"/>
                  </a:lnTo>
                  <a:lnTo>
                    <a:pt x="93" y="27"/>
                  </a:lnTo>
                  <a:lnTo>
                    <a:pt x="64" y="22"/>
                  </a:lnTo>
                  <a:lnTo>
                    <a:pt x="34" y="14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3"/>
                  </a:lnTo>
                  <a:lnTo>
                    <a:pt x="25" y="37"/>
                  </a:lnTo>
                  <a:lnTo>
                    <a:pt x="29" y="55"/>
                  </a:lnTo>
                  <a:lnTo>
                    <a:pt x="30" y="73"/>
                  </a:lnTo>
                  <a:lnTo>
                    <a:pt x="26" y="93"/>
                  </a:lnTo>
                  <a:lnTo>
                    <a:pt x="17" y="116"/>
                  </a:lnTo>
                  <a:lnTo>
                    <a:pt x="0" y="141"/>
                  </a:lnTo>
                  <a:lnTo>
                    <a:pt x="19" y="146"/>
                  </a:lnTo>
                  <a:lnTo>
                    <a:pt x="38" y="153"/>
                  </a:lnTo>
                  <a:lnTo>
                    <a:pt x="56" y="161"/>
                  </a:lnTo>
                  <a:lnTo>
                    <a:pt x="72" y="173"/>
                  </a:lnTo>
                  <a:lnTo>
                    <a:pt x="85" y="186"/>
                  </a:lnTo>
                  <a:lnTo>
                    <a:pt x="94" y="203"/>
                  </a:lnTo>
                  <a:lnTo>
                    <a:pt x="99" y="224"/>
                  </a:lnTo>
                  <a:lnTo>
                    <a:pt x="97" y="247"/>
                  </a:lnTo>
                  <a:lnTo>
                    <a:pt x="107" y="246"/>
                  </a:lnTo>
                  <a:lnTo>
                    <a:pt x="119" y="245"/>
                  </a:lnTo>
                  <a:lnTo>
                    <a:pt x="131" y="245"/>
                  </a:lnTo>
                  <a:lnTo>
                    <a:pt x="143" y="247"/>
                  </a:lnTo>
                  <a:lnTo>
                    <a:pt x="154" y="251"/>
                  </a:lnTo>
                  <a:lnTo>
                    <a:pt x="167" y="255"/>
                  </a:lnTo>
                  <a:lnTo>
                    <a:pt x="180" y="262"/>
                  </a:lnTo>
                  <a:lnTo>
                    <a:pt x="195" y="27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6" name="Freeform 317"/>
            <p:cNvSpPr>
              <a:spLocks/>
            </p:cNvSpPr>
            <p:nvPr/>
          </p:nvSpPr>
          <p:spPr bwMode="auto">
            <a:xfrm>
              <a:off x="881" y="902"/>
              <a:ext cx="198" cy="172"/>
            </a:xfrm>
            <a:custGeom>
              <a:avLst/>
              <a:gdLst>
                <a:gd name="T0" fmla="*/ 58 w 397"/>
                <a:gd name="T1" fmla="*/ 163 h 344"/>
                <a:gd name="T2" fmla="*/ 74 w 397"/>
                <a:gd name="T3" fmla="*/ 165 h 344"/>
                <a:gd name="T4" fmla="*/ 98 w 397"/>
                <a:gd name="T5" fmla="*/ 166 h 344"/>
                <a:gd name="T6" fmla="*/ 127 w 397"/>
                <a:gd name="T7" fmla="*/ 164 h 344"/>
                <a:gd name="T8" fmla="*/ 160 w 397"/>
                <a:gd name="T9" fmla="*/ 158 h 344"/>
                <a:gd name="T10" fmla="*/ 193 w 397"/>
                <a:gd name="T11" fmla="*/ 148 h 344"/>
                <a:gd name="T12" fmla="*/ 225 w 397"/>
                <a:gd name="T13" fmla="*/ 129 h 344"/>
                <a:gd name="T14" fmla="*/ 254 w 397"/>
                <a:gd name="T15" fmla="*/ 101 h 344"/>
                <a:gd name="T16" fmla="*/ 275 w 397"/>
                <a:gd name="T17" fmla="*/ 67 h 344"/>
                <a:gd name="T18" fmla="*/ 291 w 397"/>
                <a:gd name="T19" fmla="*/ 40 h 344"/>
                <a:gd name="T20" fmla="*/ 305 w 397"/>
                <a:gd name="T21" fmla="*/ 21 h 344"/>
                <a:gd name="T22" fmla="*/ 320 w 397"/>
                <a:gd name="T23" fmla="*/ 11 h 344"/>
                <a:gd name="T24" fmla="*/ 338 w 397"/>
                <a:gd name="T25" fmla="*/ 9 h 344"/>
                <a:gd name="T26" fmla="*/ 358 w 397"/>
                <a:gd name="T27" fmla="*/ 7 h 344"/>
                <a:gd name="T28" fmla="*/ 375 w 397"/>
                <a:gd name="T29" fmla="*/ 5 h 344"/>
                <a:gd name="T30" fmla="*/ 390 w 397"/>
                <a:gd name="T31" fmla="*/ 1 h 344"/>
                <a:gd name="T32" fmla="*/ 396 w 397"/>
                <a:gd name="T33" fmla="*/ 1 h 344"/>
                <a:gd name="T34" fmla="*/ 397 w 397"/>
                <a:gd name="T35" fmla="*/ 5 h 344"/>
                <a:gd name="T36" fmla="*/ 364 w 397"/>
                <a:gd name="T37" fmla="*/ 15 h 344"/>
                <a:gd name="T38" fmla="*/ 321 w 397"/>
                <a:gd name="T39" fmla="*/ 49 h 344"/>
                <a:gd name="T40" fmla="*/ 297 w 397"/>
                <a:gd name="T41" fmla="*/ 92 h 344"/>
                <a:gd name="T42" fmla="*/ 288 w 397"/>
                <a:gd name="T43" fmla="*/ 130 h 344"/>
                <a:gd name="T44" fmla="*/ 286 w 397"/>
                <a:gd name="T45" fmla="*/ 156 h 344"/>
                <a:gd name="T46" fmla="*/ 290 w 397"/>
                <a:gd name="T47" fmla="*/ 188 h 344"/>
                <a:gd name="T48" fmla="*/ 282 w 397"/>
                <a:gd name="T49" fmla="*/ 206 h 344"/>
                <a:gd name="T50" fmla="*/ 252 w 397"/>
                <a:gd name="T51" fmla="*/ 219 h 344"/>
                <a:gd name="T52" fmla="*/ 223 w 397"/>
                <a:gd name="T53" fmla="*/ 244 h 344"/>
                <a:gd name="T54" fmla="*/ 208 w 397"/>
                <a:gd name="T55" fmla="*/ 275 h 344"/>
                <a:gd name="T56" fmla="*/ 195 w 397"/>
                <a:gd name="T57" fmla="*/ 292 h 344"/>
                <a:gd name="T58" fmla="*/ 152 w 397"/>
                <a:gd name="T59" fmla="*/ 298 h 344"/>
                <a:gd name="T60" fmla="*/ 105 w 397"/>
                <a:gd name="T61" fmla="*/ 313 h 344"/>
                <a:gd name="T62" fmla="*/ 66 w 397"/>
                <a:gd name="T63" fmla="*/ 333 h 344"/>
                <a:gd name="T64" fmla="*/ 55 w 397"/>
                <a:gd name="T65" fmla="*/ 329 h 344"/>
                <a:gd name="T66" fmla="*/ 53 w 397"/>
                <a:gd name="T67" fmla="*/ 294 h 344"/>
                <a:gd name="T68" fmla="*/ 39 w 397"/>
                <a:gd name="T69" fmla="*/ 257 h 344"/>
                <a:gd name="T70" fmla="*/ 16 w 397"/>
                <a:gd name="T71" fmla="*/ 226 h 344"/>
                <a:gd name="T72" fmla="*/ 12 w 397"/>
                <a:gd name="T73" fmla="*/ 216 h 344"/>
                <a:gd name="T74" fmla="*/ 36 w 397"/>
                <a:gd name="T75" fmla="*/ 209 h 344"/>
                <a:gd name="T76" fmla="*/ 54 w 397"/>
                <a:gd name="T77" fmla="*/ 197 h 344"/>
                <a:gd name="T78" fmla="*/ 58 w 397"/>
                <a:gd name="T79" fmla="*/ 176 h 3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44"/>
                <a:gd name="T122" fmla="*/ 397 w 397"/>
                <a:gd name="T123" fmla="*/ 344 h 3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44">
                  <a:moveTo>
                    <a:pt x="53" y="163"/>
                  </a:moveTo>
                  <a:lnTo>
                    <a:pt x="58" y="163"/>
                  </a:lnTo>
                  <a:lnTo>
                    <a:pt x="64" y="164"/>
                  </a:lnTo>
                  <a:lnTo>
                    <a:pt x="74" y="165"/>
                  </a:lnTo>
                  <a:lnTo>
                    <a:pt x="85" y="165"/>
                  </a:lnTo>
                  <a:lnTo>
                    <a:pt x="98" y="166"/>
                  </a:lnTo>
                  <a:lnTo>
                    <a:pt x="112" y="165"/>
                  </a:lnTo>
                  <a:lnTo>
                    <a:pt x="127" y="164"/>
                  </a:lnTo>
                  <a:lnTo>
                    <a:pt x="143" y="162"/>
                  </a:lnTo>
                  <a:lnTo>
                    <a:pt x="160" y="158"/>
                  </a:lnTo>
                  <a:lnTo>
                    <a:pt x="176" y="154"/>
                  </a:lnTo>
                  <a:lnTo>
                    <a:pt x="193" y="148"/>
                  </a:lnTo>
                  <a:lnTo>
                    <a:pt x="210" y="139"/>
                  </a:lnTo>
                  <a:lnTo>
                    <a:pt x="225" y="129"/>
                  </a:lnTo>
                  <a:lnTo>
                    <a:pt x="240" y="116"/>
                  </a:lnTo>
                  <a:lnTo>
                    <a:pt x="254" y="101"/>
                  </a:lnTo>
                  <a:lnTo>
                    <a:pt x="266" y="83"/>
                  </a:lnTo>
                  <a:lnTo>
                    <a:pt x="275" y="67"/>
                  </a:lnTo>
                  <a:lnTo>
                    <a:pt x="284" y="53"/>
                  </a:lnTo>
                  <a:lnTo>
                    <a:pt x="291" y="40"/>
                  </a:lnTo>
                  <a:lnTo>
                    <a:pt x="299" y="29"/>
                  </a:lnTo>
                  <a:lnTo>
                    <a:pt x="305" y="21"/>
                  </a:lnTo>
                  <a:lnTo>
                    <a:pt x="312" y="14"/>
                  </a:lnTo>
                  <a:lnTo>
                    <a:pt x="320" y="11"/>
                  </a:lnTo>
                  <a:lnTo>
                    <a:pt x="329" y="9"/>
                  </a:lnTo>
                  <a:lnTo>
                    <a:pt x="338" y="9"/>
                  </a:lnTo>
                  <a:lnTo>
                    <a:pt x="349" y="8"/>
                  </a:lnTo>
                  <a:lnTo>
                    <a:pt x="358" y="7"/>
                  </a:lnTo>
                  <a:lnTo>
                    <a:pt x="367" y="6"/>
                  </a:lnTo>
                  <a:lnTo>
                    <a:pt x="375" y="5"/>
                  </a:lnTo>
                  <a:lnTo>
                    <a:pt x="383" y="3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6" y="1"/>
                  </a:lnTo>
                  <a:lnTo>
                    <a:pt x="396" y="3"/>
                  </a:lnTo>
                  <a:lnTo>
                    <a:pt x="397" y="5"/>
                  </a:lnTo>
                  <a:lnTo>
                    <a:pt x="397" y="7"/>
                  </a:lnTo>
                  <a:lnTo>
                    <a:pt x="364" y="15"/>
                  </a:lnTo>
                  <a:lnTo>
                    <a:pt x="339" y="30"/>
                  </a:lnTo>
                  <a:lnTo>
                    <a:pt x="321" y="49"/>
                  </a:lnTo>
                  <a:lnTo>
                    <a:pt x="307" y="70"/>
                  </a:lnTo>
                  <a:lnTo>
                    <a:pt x="297" y="92"/>
                  </a:lnTo>
                  <a:lnTo>
                    <a:pt x="292" y="112"/>
                  </a:lnTo>
                  <a:lnTo>
                    <a:pt x="288" y="130"/>
                  </a:lnTo>
                  <a:lnTo>
                    <a:pt x="287" y="144"/>
                  </a:lnTo>
                  <a:lnTo>
                    <a:pt x="286" y="156"/>
                  </a:lnTo>
                  <a:lnTo>
                    <a:pt x="287" y="170"/>
                  </a:lnTo>
                  <a:lnTo>
                    <a:pt x="290" y="188"/>
                  </a:lnTo>
                  <a:lnTo>
                    <a:pt x="294" y="205"/>
                  </a:lnTo>
                  <a:lnTo>
                    <a:pt x="282" y="206"/>
                  </a:lnTo>
                  <a:lnTo>
                    <a:pt x="267" y="211"/>
                  </a:lnTo>
                  <a:lnTo>
                    <a:pt x="252" y="219"/>
                  </a:lnTo>
                  <a:lnTo>
                    <a:pt x="236" y="231"/>
                  </a:lnTo>
                  <a:lnTo>
                    <a:pt x="223" y="244"/>
                  </a:lnTo>
                  <a:lnTo>
                    <a:pt x="214" y="259"/>
                  </a:lnTo>
                  <a:lnTo>
                    <a:pt x="208" y="275"/>
                  </a:lnTo>
                  <a:lnTo>
                    <a:pt x="211" y="292"/>
                  </a:lnTo>
                  <a:lnTo>
                    <a:pt x="195" y="292"/>
                  </a:lnTo>
                  <a:lnTo>
                    <a:pt x="174" y="294"/>
                  </a:lnTo>
                  <a:lnTo>
                    <a:pt x="152" y="298"/>
                  </a:lnTo>
                  <a:lnTo>
                    <a:pt x="129" y="305"/>
                  </a:lnTo>
                  <a:lnTo>
                    <a:pt x="105" y="313"/>
                  </a:lnTo>
                  <a:lnTo>
                    <a:pt x="83" y="323"/>
                  </a:lnTo>
                  <a:lnTo>
                    <a:pt x="66" y="333"/>
                  </a:lnTo>
                  <a:lnTo>
                    <a:pt x="53" y="344"/>
                  </a:lnTo>
                  <a:lnTo>
                    <a:pt x="55" y="329"/>
                  </a:lnTo>
                  <a:lnTo>
                    <a:pt x="55" y="312"/>
                  </a:lnTo>
                  <a:lnTo>
                    <a:pt x="53" y="294"/>
                  </a:lnTo>
                  <a:lnTo>
                    <a:pt x="47" y="275"/>
                  </a:lnTo>
                  <a:lnTo>
                    <a:pt x="39" y="257"/>
                  </a:lnTo>
                  <a:lnTo>
                    <a:pt x="29" y="240"/>
                  </a:lnTo>
                  <a:lnTo>
                    <a:pt x="16" y="226"/>
                  </a:lnTo>
                  <a:lnTo>
                    <a:pt x="0" y="216"/>
                  </a:lnTo>
                  <a:lnTo>
                    <a:pt x="12" y="216"/>
                  </a:lnTo>
                  <a:lnTo>
                    <a:pt x="24" y="213"/>
                  </a:lnTo>
                  <a:lnTo>
                    <a:pt x="36" y="209"/>
                  </a:lnTo>
                  <a:lnTo>
                    <a:pt x="46" y="204"/>
                  </a:lnTo>
                  <a:lnTo>
                    <a:pt x="54" y="197"/>
                  </a:lnTo>
                  <a:lnTo>
                    <a:pt x="58" y="188"/>
                  </a:lnTo>
                  <a:lnTo>
                    <a:pt x="58" y="176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7" name="Freeform 318"/>
            <p:cNvSpPr>
              <a:spLocks/>
            </p:cNvSpPr>
            <p:nvPr/>
          </p:nvSpPr>
          <p:spPr bwMode="auto">
            <a:xfrm>
              <a:off x="1008" y="905"/>
              <a:ext cx="121" cy="175"/>
            </a:xfrm>
            <a:custGeom>
              <a:avLst/>
              <a:gdLst>
                <a:gd name="T0" fmla="*/ 146 w 243"/>
                <a:gd name="T1" fmla="*/ 4 h 348"/>
                <a:gd name="T2" fmla="*/ 159 w 243"/>
                <a:gd name="T3" fmla="*/ 17 h 348"/>
                <a:gd name="T4" fmla="*/ 181 w 243"/>
                <a:gd name="T5" fmla="*/ 18 h 348"/>
                <a:gd name="T6" fmla="*/ 193 w 243"/>
                <a:gd name="T7" fmla="*/ 24 h 348"/>
                <a:gd name="T8" fmla="*/ 188 w 243"/>
                <a:gd name="T9" fmla="*/ 34 h 348"/>
                <a:gd name="T10" fmla="*/ 173 w 243"/>
                <a:gd name="T11" fmla="*/ 44 h 348"/>
                <a:gd name="T12" fmla="*/ 160 w 243"/>
                <a:gd name="T13" fmla="*/ 46 h 348"/>
                <a:gd name="T14" fmla="*/ 147 w 243"/>
                <a:gd name="T15" fmla="*/ 45 h 348"/>
                <a:gd name="T16" fmla="*/ 136 w 243"/>
                <a:gd name="T17" fmla="*/ 47 h 348"/>
                <a:gd name="T18" fmla="*/ 129 w 243"/>
                <a:gd name="T19" fmla="*/ 52 h 348"/>
                <a:gd name="T20" fmla="*/ 122 w 243"/>
                <a:gd name="T21" fmla="*/ 59 h 348"/>
                <a:gd name="T22" fmla="*/ 119 w 243"/>
                <a:gd name="T23" fmla="*/ 66 h 348"/>
                <a:gd name="T24" fmla="*/ 119 w 243"/>
                <a:gd name="T25" fmla="*/ 73 h 348"/>
                <a:gd name="T26" fmla="*/ 123 w 243"/>
                <a:gd name="T27" fmla="*/ 80 h 348"/>
                <a:gd name="T28" fmla="*/ 129 w 243"/>
                <a:gd name="T29" fmla="*/ 87 h 348"/>
                <a:gd name="T30" fmla="*/ 138 w 243"/>
                <a:gd name="T31" fmla="*/ 90 h 348"/>
                <a:gd name="T32" fmla="*/ 151 w 243"/>
                <a:gd name="T33" fmla="*/ 92 h 348"/>
                <a:gd name="T34" fmla="*/ 161 w 243"/>
                <a:gd name="T35" fmla="*/ 91 h 348"/>
                <a:gd name="T36" fmla="*/ 172 w 243"/>
                <a:gd name="T37" fmla="*/ 85 h 348"/>
                <a:gd name="T38" fmla="*/ 174 w 243"/>
                <a:gd name="T39" fmla="*/ 74 h 348"/>
                <a:gd name="T40" fmla="*/ 182 w 243"/>
                <a:gd name="T41" fmla="*/ 63 h 348"/>
                <a:gd name="T42" fmla="*/ 201 w 243"/>
                <a:gd name="T43" fmla="*/ 55 h 348"/>
                <a:gd name="T44" fmla="*/ 207 w 243"/>
                <a:gd name="T45" fmla="*/ 55 h 348"/>
                <a:gd name="T46" fmla="*/ 212 w 243"/>
                <a:gd name="T47" fmla="*/ 60 h 348"/>
                <a:gd name="T48" fmla="*/ 211 w 243"/>
                <a:gd name="T49" fmla="*/ 69 h 348"/>
                <a:gd name="T50" fmla="*/ 205 w 243"/>
                <a:gd name="T51" fmla="*/ 83 h 348"/>
                <a:gd name="T52" fmla="*/ 194 w 243"/>
                <a:gd name="T53" fmla="*/ 91 h 348"/>
                <a:gd name="T54" fmla="*/ 181 w 243"/>
                <a:gd name="T55" fmla="*/ 102 h 348"/>
                <a:gd name="T56" fmla="*/ 177 w 243"/>
                <a:gd name="T57" fmla="*/ 111 h 348"/>
                <a:gd name="T58" fmla="*/ 177 w 243"/>
                <a:gd name="T59" fmla="*/ 115 h 348"/>
                <a:gd name="T60" fmla="*/ 180 w 243"/>
                <a:gd name="T61" fmla="*/ 122 h 348"/>
                <a:gd name="T62" fmla="*/ 191 w 243"/>
                <a:gd name="T63" fmla="*/ 132 h 348"/>
                <a:gd name="T64" fmla="*/ 206 w 243"/>
                <a:gd name="T65" fmla="*/ 137 h 348"/>
                <a:gd name="T66" fmla="*/ 216 w 243"/>
                <a:gd name="T67" fmla="*/ 137 h 348"/>
                <a:gd name="T68" fmla="*/ 226 w 243"/>
                <a:gd name="T69" fmla="*/ 134 h 348"/>
                <a:gd name="T70" fmla="*/ 233 w 243"/>
                <a:gd name="T71" fmla="*/ 131 h 348"/>
                <a:gd name="T72" fmla="*/ 241 w 243"/>
                <a:gd name="T73" fmla="*/ 146 h 348"/>
                <a:gd name="T74" fmla="*/ 241 w 243"/>
                <a:gd name="T75" fmla="*/ 181 h 348"/>
                <a:gd name="T76" fmla="*/ 226 w 243"/>
                <a:gd name="T77" fmla="*/ 214 h 348"/>
                <a:gd name="T78" fmla="*/ 199 w 243"/>
                <a:gd name="T79" fmla="*/ 246 h 348"/>
                <a:gd name="T80" fmla="*/ 165 w 243"/>
                <a:gd name="T81" fmla="*/ 276 h 348"/>
                <a:gd name="T82" fmla="*/ 126 w 243"/>
                <a:gd name="T83" fmla="*/ 301 h 348"/>
                <a:gd name="T84" fmla="*/ 87 w 243"/>
                <a:gd name="T85" fmla="*/ 322 h 348"/>
                <a:gd name="T86" fmla="*/ 50 w 243"/>
                <a:gd name="T87" fmla="*/ 336 h 348"/>
                <a:gd name="T88" fmla="*/ 29 w 243"/>
                <a:gd name="T89" fmla="*/ 341 h 348"/>
                <a:gd name="T90" fmla="*/ 16 w 243"/>
                <a:gd name="T91" fmla="*/ 345 h 348"/>
                <a:gd name="T92" fmla="*/ 3 w 243"/>
                <a:gd name="T93" fmla="*/ 348 h 348"/>
                <a:gd name="T94" fmla="*/ 0 w 243"/>
                <a:gd name="T95" fmla="*/ 346 h 348"/>
                <a:gd name="T96" fmla="*/ 13 w 243"/>
                <a:gd name="T97" fmla="*/ 336 h 348"/>
                <a:gd name="T98" fmla="*/ 29 w 243"/>
                <a:gd name="T99" fmla="*/ 318 h 348"/>
                <a:gd name="T100" fmla="*/ 42 w 243"/>
                <a:gd name="T101" fmla="*/ 299 h 348"/>
                <a:gd name="T102" fmla="*/ 50 w 243"/>
                <a:gd name="T103" fmla="*/ 278 h 348"/>
                <a:gd name="T104" fmla="*/ 51 w 243"/>
                <a:gd name="T105" fmla="*/ 254 h 348"/>
                <a:gd name="T106" fmla="*/ 45 w 243"/>
                <a:gd name="T107" fmla="*/ 218 h 348"/>
                <a:gd name="T108" fmla="*/ 36 w 243"/>
                <a:gd name="T109" fmla="*/ 181 h 348"/>
                <a:gd name="T110" fmla="*/ 32 w 243"/>
                <a:gd name="T111" fmla="*/ 149 h 348"/>
                <a:gd name="T112" fmla="*/ 34 w 243"/>
                <a:gd name="T113" fmla="*/ 123 h 348"/>
                <a:gd name="T114" fmla="*/ 43 w 243"/>
                <a:gd name="T115" fmla="*/ 85 h 348"/>
                <a:gd name="T116" fmla="*/ 67 w 243"/>
                <a:gd name="T117" fmla="*/ 42 h 348"/>
                <a:gd name="T118" fmla="*/ 110 w 243"/>
                <a:gd name="T119" fmla="*/ 8 h 3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48"/>
                <a:gd name="T182" fmla="*/ 243 w 243"/>
                <a:gd name="T183" fmla="*/ 348 h 3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48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8" y="20"/>
                  </a:lnTo>
                  <a:lnTo>
                    <a:pt x="193" y="24"/>
                  </a:lnTo>
                  <a:lnTo>
                    <a:pt x="195" y="29"/>
                  </a:lnTo>
                  <a:lnTo>
                    <a:pt x="188" y="34"/>
                  </a:lnTo>
                  <a:lnTo>
                    <a:pt x="181" y="40"/>
                  </a:lnTo>
                  <a:lnTo>
                    <a:pt x="173" y="44"/>
                  </a:lnTo>
                  <a:lnTo>
                    <a:pt x="168" y="47"/>
                  </a:lnTo>
                  <a:lnTo>
                    <a:pt x="160" y="46"/>
                  </a:lnTo>
                  <a:lnTo>
                    <a:pt x="153" y="45"/>
                  </a:lnTo>
                  <a:lnTo>
                    <a:pt x="147" y="45"/>
                  </a:lnTo>
                  <a:lnTo>
                    <a:pt x="142" y="46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29" y="52"/>
                  </a:lnTo>
                  <a:lnTo>
                    <a:pt x="125" y="56"/>
                  </a:lnTo>
                  <a:lnTo>
                    <a:pt x="122" y="59"/>
                  </a:lnTo>
                  <a:lnTo>
                    <a:pt x="121" y="62"/>
                  </a:lnTo>
                  <a:lnTo>
                    <a:pt x="119" y="66"/>
                  </a:lnTo>
                  <a:lnTo>
                    <a:pt x="119" y="70"/>
                  </a:lnTo>
                  <a:lnTo>
                    <a:pt x="119" y="73"/>
                  </a:lnTo>
                  <a:lnTo>
                    <a:pt x="121" y="76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9" y="87"/>
                  </a:lnTo>
                  <a:lnTo>
                    <a:pt x="133" y="89"/>
                  </a:lnTo>
                  <a:lnTo>
                    <a:pt x="138" y="90"/>
                  </a:lnTo>
                  <a:lnTo>
                    <a:pt x="144" y="91"/>
                  </a:lnTo>
                  <a:lnTo>
                    <a:pt x="151" y="92"/>
                  </a:lnTo>
                  <a:lnTo>
                    <a:pt x="156" y="91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2" y="85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4" y="70"/>
                  </a:lnTo>
                  <a:lnTo>
                    <a:pt x="182" y="63"/>
                  </a:lnTo>
                  <a:lnTo>
                    <a:pt x="191" y="59"/>
                  </a:lnTo>
                  <a:lnTo>
                    <a:pt x="201" y="55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6" y="62"/>
                  </a:lnTo>
                  <a:lnTo>
                    <a:pt x="211" y="69"/>
                  </a:lnTo>
                  <a:lnTo>
                    <a:pt x="207" y="75"/>
                  </a:lnTo>
                  <a:lnTo>
                    <a:pt x="205" y="83"/>
                  </a:lnTo>
                  <a:lnTo>
                    <a:pt x="202" y="87"/>
                  </a:lnTo>
                  <a:lnTo>
                    <a:pt x="194" y="91"/>
                  </a:lnTo>
                  <a:lnTo>
                    <a:pt x="186" y="95"/>
                  </a:lnTo>
                  <a:lnTo>
                    <a:pt x="181" y="102"/>
                  </a:lnTo>
                  <a:lnTo>
                    <a:pt x="178" y="108"/>
                  </a:lnTo>
                  <a:lnTo>
                    <a:pt x="177" y="111"/>
                  </a:lnTo>
                  <a:lnTo>
                    <a:pt x="177" y="113"/>
                  </a:lnTo>
                  <a:lnTo>
                    <a:pt x="177" y="115"/>
                  </a:lnTo>
                  <a:lnTo>
                    <a:pt x="177" y="117"/>
                  </a:lnTo>
                  <a:lnTo>
                    <a:pt x="180" y="122"/>
                  </a:lnTo>
                  <a:lnTo>
                    <a:pt x="185" y="128"/>
                  </a:lnTo>
                  <a:lnTo>
                    <a:pt x="191" y="132"/>
                  </a:lnTo>
                  <a:lnTo>
                    <a:pt x="201" y="136"/>
                  </a:lnTo>
                  <a:lnTo>
                    <a:pt x="206" y="137"/>
                  </a:lnTo>
                  <a:lnTo>
                    <a:pt x="211" y="137"/>
                  </a:lnTo>
                  <a:lnTo>
                    <a:pt x="216" y="137"/>
                  </a:lnTo>
                  <a:lnTo>
                    <a:pt x="220" y="136"/>
                  </a:lnTo>
                  <a:lnTo>
                    <a:pt x="226" y="134"/>
                  </a:lnTo>
                  <a:lnTo>
                    <a:pt x="229" y="132"/>
                  </a:lnTo>
                  <a:lnTo>
                    <a:pt x="233" y="131"/>
                  </a:lnTo>
                  <a:lnTo>
                    <a:pt x="236" y="129"/>
                  </a:lnTo>
                  <a:lnTo>
                    <a:pt x="241" y="146"/>
                  </a:lnTo>
                  <a:lnTo>
                    <a:pt x="243" y="163"/>
                  </a:lnTo>
                  <a:lnTo>
                    <a:pt x="241" y="181"/>
                  </a:lnTo>
                  <a:lnTo>
                    <a:pt x="235" y="198"/>
                  </a:lnTo>
                  <a:lnTo>
                    <a:pt x="226" y="214"/>
                  </a:lnTo>
                  <a:lnTo>
                    <a:pt x="214" y="231"/>
                  </a:lnTo>
                  <a:lnTo>
                    <a:pt x="199" y="246"/>
                  </a:lnTo>
                  <a:lnTo>
                    <a:pt x="182" y="261"/>
                  </a:lnTo>
                  <a:lnTo>
                    <a:pt x="165" y="276"/>
                  </a:lnTo>
                  <a:lnTo>
                    <a:pt x="146" y="289"/>
                  </a:lnTo>
                  <a:lnTo>
                    <a:pt x="126" y="301"/>
                  </a:lnTo>
                  <a:lnTo>
                    <a:pt x="106" y="312"/>
                  </a:lnTo>
                  <a:lnTo>
                    <a:pt x="87" y="322"/>
                  </a:lnTo>
                  <a:lnTo>
                    <a:pt x="68" y="329"/>
                  </a:lnTo>
                  <a:lnTo>
                    <a:pt x="50" y="336"/>
                  </a:lnTo>
                  <a:lnTo>
                    <a:pt x="33" y="340"/>
                  </a:lnTo>
                  <a:lnTo>
                    <a:pt x="29" y="341"/>
                  </a:lnTo>
                  <a:lnTo>
                    <a:pt x="23" y="343"/>
                  </a:lnTo>
                  <a:lnTo>
                    <a:pt x="16" y="345"/>
                  </a:lnTo>
                  <a:lnTo>
                    <a:pt x="8" y="347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6" y="342"/>
                  </a:lnTo>
                  <a:lnTo>
                    <a:pt x="13" y="336"/>
                  </a:lnTo>
                  <a:lnTo>
                    <a:pt x="21" y="327"/>
                  </a:lnTo>
                  <a:lnTo>
                    <a:pt x="29" y="318"/>
                  </a:lnTo>
                  <a:lnTo>
                    <a:pt x="36" y="309"/>
                  </a:lnTo>
                  <a:lnTo>
                    <a:pt x="42" y="299"/>
                  </a:lnTo>
                  <a:lnTo>
                    <a:pt x="46" y="288"/>
                  </a:lnTo>
                  <a:lnTo>
                    <a:pt x="50" y="278"/>
                  </a:lnTo>
                  <a:lnTo>
                    <a:pt x="51" y="268"/>
                  </a:lnTo>
                  <a:lnTo>
                    <a:pt x="51" y="254"/>
                  </a:lnTo>
                  <a:lnTo>
                    <a:pt x="49" y="238"/>
                  </a:lnTo>
                  <a:lnTo>
                    <a:pt x="45" y="218"/>
                  </a:lnTo>
                  <a:lnTo>
                    <a:pt x="40" y="198"/>
                  </a:lnTo>
                  <a:lnTo>
                    <a:pt x="36" y="181"/>
                  </a:lnTo>
                  <a:lnTo>
                    <a:pt x="33" y="163"/>
                  </a:lnTo>
                  <a:lnTo>
                    <a:pt x="32" y="149"/>
                  </a:lnTo>
                  <a:lnTo>
                    <a:pt x="33" y="137"/>
                  </a:lnTo>
                  <a:lnTo>
                    <a:pt x="34" y="123"/>
                  </a:lnTo>
                  <a:lnTo>
                    <a:pt x="38" y="105"/>
                  </a:lnTo>
                  <a:lnTo>
                    <a:pt x="43" y="85"/>
                  </a:lnTo>
                  <a:lnTo>
                    <a:pt x="53" y="63"/>
                  </a:lnTo>
                  <a:lnTo>
                    <a:pt x="67" y="42"/>
                  </a:lnTo>
                  <a:lnTo>
                    <a:pt x="85" y="23"/>
                  </a:lnTo>
                  <a:lnTo>
                    <a:pt x="110" y="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8" name="Freeform 319"/>
            <p:cNvSpPr>
              <a:spLocks/>
            </p:cNvSpPr>
            <p:nvPr/>
          </p:nvSpPr>
          <p:spPr bwMode="auto">
            <a:xfrm>
              <a:off x="773" y="695"/>
              <a:ext cx="544" cy="290"/>
            </a:xfrm>
            <a:custGeom>
              <a:avLst/>
              <a:gdLst>
                <a:gd name="T0" fmla="*/ 595 w 1088"/>
                <a:gd name="T1" fmla="*/ 154 h 579"/>
                <a:gd name="T2" fmla="*/ 641 w 1088"/>
                <a:gd name="T3" fmla="*/ 73 h 579"/>
                <a:gd name="T4" fmla="*/ 684 w 1088"/>
                <a:gd name="T5" fmla="*/ 24 h 579"/>
                <a:gd name="T6" fmla="*/ 707 w 1088"/>
                <a:gd name="T7" fmla="*/ 35 h 579"/>
                <a:gd name="T8" fmla="*/ 758 w 1088"/>
                <a:gd name="T9" fmla="*/ 108 h 579"/>
                <a:gd name="T10" fmla="*/ 807 w 1088"/>
                <a:gd name="T11" fmla="*/ 187 h 579"/>
                <a:gd name="T12" fmla="*/ 778 w 1088"/>
                <a:gd name="T13" fmla="*/ 294 h 579"/>
                <a:gd name="T14" fmla="*/ 718 w 1088"/>
                <a:gd name="T15" fmla="*/ 353 h 579"/>
                <a:gd name="T16" fmla="*/ 703 w 1088"/>
                <a:gd name="T17" fmla="*/ 396 h 579"/>
                <a:gd name="T18" fmla="*/ 735 w 1088"/>
                <a:gd name="T19" fmla="*/ 356 h 579"/>
                <a:gd name="T20" fmla="*/ 802 w 1088"/>
                <a:gd name="T21" fmla="*/ 289 h 579"/>
                <a:gd name="T22" fmla="*/ 926 w 1088"/>
                <a:gd name="T23" fmla="*/ 257 h 579"/>
                <a:gd name="T24" fmla="*/ 976 w 1088"/>
                <a:gd name="T25" fmla="*/ 267 h 579"/>
                <a:gd name="T26" fmla="*/ 1039 w 1088"/>
                <a:gd name="T27" fmla="*/ 298 h 579"/>
                <a:gd name="T28" fmla="*/ 1065 w 1088"/>
                <a:gd name="T29" fmla="*/ 325 h 579"/>
                <a:gd name="T30" fmla="*/ 994 w 1088"/>
                <a:gd name="T31" fmla="*/ 348 h 579"/>
                <a:gd name="T32" fmla="*/ 912 w 1088"/>
                <a:gd name="T33" fmla="*/ 418 h 579"/>
                <a:gd name="T34" fmla="*/ 802 w 1088"/>
                <a:gd name="T35" fmla="*/ 429 h 579"/>
                <a:gd name="T36" fmla="*/ 771 w 1088"/>
                <a:gd name="T37" fmla="*/ 425 h 579"/>
                <a:gd name="T38" fmla="*/ 745 w 1088"/>
                <a:gd name="T39" fmla="*/ 430 h 579"/>
                <a:gd name="T40" fmla="*/ 770 w 1088"/>
                <a:gd name="T41" fmla="*/ 397 h 579"/>
                <a:gd name="T42" fmla="*/ 766 w 1088"/>
                <a:gd name="T43" fmla="*/ 387 h 579"/>
                <a:gd name="T44" fmla="*/ 740 w 1088"/>
                <a:gd name="T45" fmla="*/ 382 h 579"/>
                <a:gd name="T46" fmla="*/ 716 w 1088"/>
                <a:gd name="T47" fmla="*/ 415 h 579"/>
                <a:gd name="T48" fmla="*/ 715 w 1088"/>
                <a:gd name="T49" fmla="*/ 433 h 579"/>
                <a:gd name="T50" fmla="*/ 707 w 1088"/>
                <a:gd name="T51" fmla="*/ 411 h 579"/>
                <a:gd name="T52" fmla="*/ 663 w 1088"/>
                <a:gd name="T53" fmla="*/ 398 h 579"/>
                <a:gd name="T54" fmla="*/ 620 w 1088"/>
                <a:gd name="T55" fmla="*/ 404 h 579"/>
                <a:gd name="T56" fmla="*/ 583 w 1088"/>
                <a:gd name="T57" fmla="*/ 419 h 579"/>
                <a:gd name="T58" fmla="*/ 536 w 1088"/>
                <a:gd name="T59" fmla="*/ 424 h 579"/>
                <a:gd name="T60" fmla="*/ 500 w 1088"/>
                <a:gd name="T61" fmla="*/ 466 h 579"/>
                <a:gd name="T62" fmla="*/ 441 w 1088"/>
                <a:gd name="T63" fmla="*/ 542 h 579"/>
                <a:gd name="T64" fmla="*/ 359 w 1088"/>
                <a:gd name="T65" fmla="*/ 575 h 579"/>
                <a:gd name="T66" fmla="*/ 290 w 1088"/>
                <a:gd name="T67" fmla="*/ 578 h 579"/>
                <a:gd name="T68" fmla="*/ 248 w 1088"/>
                <a:gd name="T69" fmla="*/ 573 h 579"/>
                <a:gd name="T70" fmla="*/ 165 w 1088"/>
                <a:gd name="T71" fmla="*/ 547 h 579"/>
                <a:gd name="T72" fmla="*/ 83 w 1088"/>
                <a:gd name="T73" fmla="*/ 517 h 579"/>
                <a:gd name="T74" fmla="*/ 0 w 1088"/>
                <a:gd name="T75" fmla="*/ 509 h 579"/>
                <a:gd name="T76" fmla="*/ 58 w 1088"/>
                <a:gd name="T77" fmla="*/ 457 h 579"/>
                <a:gd name="T78" fmla="*/ 191 w 1088"/>
                <a:gd name="T79" fmla="*/ 362 h 579"/>
                <a:gd name="T80" fmla="*/ 293 w 1088"/>
                <a:gd name="T81" fmla="*/ 341 h 579"/>
                <a:gd name="T82" fmla="*/ 400 w 1088"/>
                <a:gd name="T83" fmla="*/ 337 h 579"/>
                <a:gd name="T84" fmla="*/ 495 w 1088"/>
                <a:gd name="T85" fmla="*/ 371 h 579"/>
                <a:gd name="T86" fmla="*/ 537 w 1088"/>
                <a:gd name="T87" fmla="*/ 397 h 579"/>
                <a:gd name="T88" fmla="*/ 576 w 1088"/>
                <a:gd name="T89" fmla="*/ 405 h 579"/>
                <a:gd name="T90" fmla="*/ 616 w 1088"/>
                <a:gd name="T91" fmla="*/ 395 h 579"/>
                <a:gd name="T92" fmla="*/ 600 w 1088"/>
                <a:gd name="T93" fmla="*/ 381 h 579"/>
                <a:gd name="T94" fmla="*/ 549 w 1088"/>
                <a:gd name="T95" fmla="*/ 382 h 579"/>
                <a:gd name="T96" fmla="*/ 493 w 1088"/>
                <a:gd name="T97" fmla="*/ 377 h 579"/>
                <a:gd name="T98" fmla="*/ 386 w 1088"/>
                <a:gd name="T99" fmla="*/ 326 h 579"/>
                <a:gd name="T100" fmla="*/ 321 w 1088"/>
                <a:gd name="T101" fmla="*/ 217 h 579"/>
                <a:gd name="T102" fmla="*/ 318 w 1088"/>
                <a:gd name="T103" fmla="*/ 116 h 579"/>
                <a:gd name="T104" fmla="*/ 394 w 1088"/>
                <a:gd name="T105" fmla="*/ 148 h 579"/>
                <a:gd name="T106" fmla="*/ 503 w 1088"/>
                <a:gd name="T107" fmla="*/ 181 h 579"/>
                <a:gd name="T108" fmla="*/ 578 w 1088"/>
                <a:gd name="T109" fmla="*/ 215 h 579"/>
                <a:gd name="T110" fmla="*/ 618 w 1088"/>
                <a:gd name="T111" fmla="*/ 308 h 579"/>
                <a:gd name="T112" fmla="*/ 631 w 1088"/>
                <a:gd name="T113" fmla="*/ 368 h 579"/>
                <a:gd name="T114" fmla="*/ 672 w 1088"/>
                <a:gd name="T115" fmla="*/ 393 h 579"/>
                <a:gd name="T116" fmla="*/ 688 w 1088"/>
                <a:gd name="T117" fmla="*/ 379 h 579"/>
                <a:gd name="T118" fmla="*/ 656 w 1088"/>
                <a:gd name="T119" fmla="*/ 338 h 579"/>
                <a:gd name="T120" fmla="*/ 592 w 1088"/>
                <a:gd name="T121" fmla="*/ 242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8"/>
                <a:gd name="T184" fmla="*/ 0 h 579"/>
                <a:gd name="T185" fmla="*/ 1088 w 1088"/>
                <a:gd name="T186" fmla="*/ 579 h 5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8" h="579">
                  <a:moveTo>
                    <a:pt x="592" y="242"/>
                  </a:moveTo>
                  <a:lnTo>
                    <a:pt x="589" y="221"/>
                  </a:lnTo>
                  <a:lnTo>
                    <a:pt x="588" y="198"/>
                  </a:lnTo>
                  <a:lnTo>
                    <a:pt x="591" y="176"/>
                  </a:lnTo>
                  <a:lnTo>
                    <a:pt x="595" y="154"/>
                  </a:lnTo>
                  <a:lnTo>
                    <a:pt x="600" y="133"/>
                  </a:lnTo>
                  <a:lnTo>
                    <a:pt x="608" y="115"/>
                  </a:lnTo>
                  <a:lnTo>
                    <a:pt x="618" y="98"/>
                  </a:lnTo>
                  <a:lnTo>
                    <a:pt x="629" y="85"/>
                  </a:lnTo>
                  <a:lnTo>
                    <a:pt x="641" y="73"/>
                  </a:lnTo>
                  <a:lnTo>
                    <a:pt x="651" y="62"/>
                  </a:lnTo>
                  <a:lnTo>
                    <a:pt x="660" y="53"/>
                  </a:lnTo>
                  <a:lnTo>
                    <a:pt x="668" y="43"/>
                  </a:lnTo>
                  <a:lnTo>
                    <a:pt x="676" y="33"/>
                  </a:lnTo>
                  <a:lnTo>
                    <a:pt x="684" y="24"/>
                  </a:lnTo>
                  <a:lnTo>
                    <a:pt x="690" y="12"/>
                  </a:lnTo>
                  <a:lnTo>
                    <a:pt x="696" y="0"/>
                  </a:lnTo>
                  <a:lnTo>
                    <a:pt x="697" y="9"/>
                  </a:lnTo>
                  <a:lnTo>
                    <a:pt x="701" y="20"/>
                  </a:lnTo>
                  <a:lnTo>
                    <a:pt x="707" y="35"/>
                  </a:lnTo>
                  <a:lnTo>
                    <a:pt x="715" y="50"/>
                  </a:lnTo>
                  <a:lnTo>
                    <a:pt x="724" y="67"/>
                  </a:lnTo>
                  <a:lnTo>
                    <a:pt x="735" y="83"/>
                  </a:lnTo>
                  <a:lnTo>
                    <a:pt x="747" y="97"/>
                  </a:lnTo>
                  <a:lnTo>
                    <a:pt x="758" y="108"/>
                  </a:lnTo>
                  <a:lnTo>
                    <a:pt x="771" y="118"/>
                  </a:lnTo>
                  <a:lnTo>
                    <a:pt x="782" y="129"/>
                  </a:lnTo>
                  <a:lnTo>
                    <a:pt x="790" y="141"/>
                  </a:lnTo>
                  <a:lnTo>
                    <a:pt x="796" y="153"/>
                  </a:lnTo>
                  <a:lnTo>
                    <a:pt x="807" y="187"/>
                  </a:lnTo>
                  <a:lnTo>
                    <a:pt x="807" y="221"/>
                  </a:lnTo>
                  <a:lnTo>
                    <a:pt x="800" y="250"/>
                  </a:lnTo>
                  <a:lnTo>
                    <a:pt x="792" y="272"/>
                  </a:lnTo>
                  <a:lnTo>
                    <a:pt x="786" y="283"/>
                  </a:lnTo>
                  <a:lnTo>
                    <a:pt x="778" y="294"/>
                  </a:lnTo>
                  <a:lnTo>
                    <a:pt x="768" y="306"/>
                  </a:lnTo>
                  <a:lnTo>
                    <a:pt x="756" y="316"/>
                  </a:lnTo>
                  <a:lnTo>
                    <a:pt x="743" y="328"/>
                  </a:lnTo>
                  <a:lnTo>
                    <a:pt x="730" y="340"/>
                  </a:lnTo>
                  <a:lnTo>
                    <a:pt x="718" y="353"/>
                  </a:lnTo>
                  <a:lnTo>
                    <a:pt x="706" y="367"/>
                  </a:lnTo>
                  <a:lnTo>
                    <a:pt x="701" y="377"/>
                  </a:lnTo>
                  <a:lnTo>
                    <a:pt x="699" y="386"/>
                  </a:lnTo>
                  <a:lnTo>
                    <a:pt x="699" y="394"/>
                  </a:lnTo>
                  <a:lnTo>
                    <a:pt x="703" y="396"/>
                  </a:lnTo>
                  <a:lnTo>
                    <a:pt x="713" y="392"/>
                  </a:lnTo>
                  <a:lnTo>
                    <a:pt x="719" y="385"/>
                  </a:lnTo>
                  <a:lnTo>
                    <a:pt x="724" y="377"/>
                  </a:lnTo>
                  <a:lnTo>
                    <a:pt x="728" y="369"/>
                  </a:lnTo>
                  <a:lnTo>
                    <a:pt x="735" y="356"/>
                  </a:lnTo>
                  <a:lnTo>
                    <a:pt x="741" y="344"/>
                  </a:lnTo>
                  <a:lnTo>
                    <a:pt x="749" y="334"/>
                  </a:lnTo>
                  <a:lnTo>
                    <a:pt x="758" y="324"/>
                  </a:lnTo>
                  <a:lnTo>
                    <a:pt x="779" y="305"/>
                  </a:lnTo>
                  <a:lnTo>
                    <a:pt x="802" y="289"/>
                  </a:lnTo>
                  <a:lnTo>
                    <a:pt x="826" y="277"/>
                  </a:lnTo>
                  <a:lnTo>
                    <a:pt x="851" y="268"/>
                  </a:lnTo>
                  <a:lnTo>
                    <a:pt x="878" y="261"/>
                  </a:lnTo>
                  <a:lnTo>
                    <a:pt x="902" y="258"/>
                  </a:lnTo>
                  <a:lnTo>
                    <a:pt x="926" y="257"/>
                  </a:lnTo>
                  <a:lnTo>
                    <a:pt x="948" y="259"/>
                  </a:lnTo>
                  <a:lnTo>
                    <a:pt x="956" y="261"/>
                  </a:lnTo>
                  <a:lnTo>
                    <a:pt x="963" y="263"/>
                  </a:lnTo>
                  <a:lnTo>
                    <a:pt x="969" y="265"/>
                  </a:lnTo>
                  <a:lnTo>
                    <a:pt x="976" y="267"/>
                  </a:lnTo>
                  <a:lnTo>
                    <a:pt x="989" y="272"/>
                  </a:lnTo>
                  <a:lnTo>
                    <a:pt x="1001" y="278"/>
                  </a:lnTo>
                  <a:lnTo>
                    <a:pt x="1014" y="284"/>
                  </a:lnTo>
                  <a:lnTo>
                    <a:pt x="1026" y="291"/>
                  </a:lnTo>
                  <a:lnTo>
                    <a:pt x="1039" y="298"/>
                  </a:lnTo>
                  <a:lnTo>
                    <a:pt x="1053" y="306"/>
                  </a:lnTo>
                  <a:lnTo>
                    <a:pt x="1070" y="313"/>
                  </a:lnTo>
                  <a:lnTo>
                    <a:pt x="1088" y="322"/>
                  </a:lnTo>
                  <a:lnTo>
                    <a:pt x="1078" y="323"/>
                  </a:lnTo>
                  <a:lnTo>
                    <a:pt x="1065" y="325"/>
                  </a:lnTo>
                  <a:lnTo>
                    <a:pt x="1050" y="327"/>
                  </a:lnTo>
                  <a:lnTo>
                    <a:pt x="1035" y="330"/>
                  </a:lnTo>
                  <a:lnTo>
                    <a:pt x="1020" y="335"/>
                  </a:lnTo>
                  <a:lnTo>
                    <a:pt x="1006" y="340"/>
                  </a:lnTo>
                  <a:lnTo>
                    <a:pt x="994" y="348"/>
                  </a:lnTo>
                  <a:lnTo>
                    <a:pt x="985" y="357"/>
                  </a:lnTo>
                  <a:lnTo>
                    <a:pt x="972" y="372"/>
                  </a:lnTo>
                  <a:lnTo>
                    <a:pt x="955" y="388"/>
                  </a:lnTo>
                  <a:lnTo>
                    <a:pt x="935" y="404"/>
                  </a:lnTo>
                  <a:lnTo>
                    <a:pt x="912" y="418"/>
                  </a:lnTo>
                  <a:lnTo>
                    <a:pt x="887" y="429"/>
                  </a:lnTo>
                  <a:lnTo>
                    <a:pt x="861" y="436"/>
                  </a:lnTo>
                  <a:lnTo>
                    <a:pt x="833" y="438"/>
                  </a:lnTo>
                  <a:lnTo>
                    <a:pt x="807" y="433"/>
                  </a:lnTo>
                  <a:lnTo>
                    <a:pt x="802" y="429"/>
                  </a:lnTo>
                  <a:lnTo>
                    <a:pt x="796" y="427"/>
                  </a:lnTo>
                  <a:lnTo>
                    <a:pt x="790" y="425"/>
                  </a:lnTo>
                  <a:lnTo>
                    <a:pt x="783" y="424"/>
                  </a:lnTo>
                  <a:lnTo>
                    <a:pt x="777" y="424"/>
                  </a:lnTo>
                  <a:lnTo>
                    <a:pt x="771" y="425"/>
                  </a:lnTo>
                  <a:lnTo>
                    <a:pt x="766" y="427"/>
                  </a:lnTo>
                  <a:lnTo>
                    <a:pt x="762" y="429"/>
                  </a:lnTo>
                  <a:lnTo>
                    <a:pt x="757" y="433"/>
                  </a:lnTo>
                  <a:lnTo>
                    <a:pt x="752" y="433"/>
                  </a:lnTo>
                  <a:lnTo>
                    <a:pt x="745" y="430"/>
                  </a:lnTo>
                  <a:lnTo>
                    <a:pt x="740" y="429"/>
                  </a:lnTo>
                  <a:lnTo>
                    <a:pt x="751" y="424"/>
                  </a:lnTo>
                  <a:lnTo>
                    <a:pt x="760" y="415"/>
                  </a:lnTo>
                  <a:lnTo>
                    <a:pt x="768" y="407"/>
                  </a:lnTo>
                  <a:lnTo>
                    <a:pt x="770" y="397"/>
                  </a:lnTo>
                  <a:lnTo>
                    <a:pt x="770" y="395"/>
                  </a:lnTo>
                  <a:lnTo>
                    <a:pt x="770" y="393"/>
                  </a:lnTo>
                  <a:lnTo>
                    <a:pt x="769" y="392"/>
                  </a:lnTo>
                  <a:lnTo>
                    <a:pt x="768" y="390"/>
                  </a:lnTo>
                  <a:lnTo>
                    <a:pt x="766" y="387"/>
                  </a:lnTo>
                  <a:lnTo>
                    <a:pt x="764" y="386"/>
                  </a:lnTo>
                  <a:lnTo>
                    <a:pt x="762" y="385"/>
                  </a:lnTo>
                  <a:lnTo>
                    <a:pt x="760" y="384"/>
                  </a:lnTo>
                  <a:lnTo>
                    <a:pt x="751" y="382"/>
                  </a:lnTo>
                  <a:lnTo>
                    <a:pt x="740" y="382"/>
                  </a:lnTo>
                  <a:lnTo>
                    <a:pt x="731" y="385"/>
                  </a:lnTo>
                  <a:lnTo>
                    <a:pt x="723" y="390"/>
                  </a:lnTo>
                  <a:lnTo>
                    <a:pt x="718" y="397"/>
                  </a:lnTo>
                  <a:lnTo>
                    <a:pt x="716" y="407"/>
                  </a:lnTo>
                  <a:lnTo>
                    <a:pt x="716" y="415"/>
                  </a:lnTo>
                  <a:lnTo>
                    <a:pt x="720" y="422"/>
                  </a:lnTo>
                  <a:lnTo>
                    <a:pt x="723" y="427"/>
                  </a:lnTo>
                  <a:lnTo>
                    <a:pt x="722" y="430"/>
                  </a:lnTo>
                  <a:lnTo>
                    <a:pt x="719" y="432"/>
                  </a:lnTo>
                  <a:lnTo>
                    <a:pt x="715" y="433"/>
                  </a:lnTo>
                  <a:lnTo>
                    <a:pt x="713" y="432"/>
                  </a:lnTo>
                  <a:lnTo>
                    <a:pt x="711" y="428"/>
                  </a:lnTo>
                  <a:lnTo>
                    <a:pt x="710" y="423"/>
                  </a:lnTo>
                  <a:lnTo>
                    <a:pt x="710" y="418"/>
                  </a:lnTo>
                  <a:lnTo>
                    <a:pt x="707" y="411"/>
                  </a:lnTo>
                  <a:lnTo>
                    <a:pt x="702" y="405"/>
                  </a:lnTo>
                  <a:lnTo>
                    <a:pt x="692" y="402"/>
                  </a:lnTo>
                  <a:lnTo>
                    <a:pt x="675" y="408"/>
                  </a:lnTo>
                  <a:lnTo>
                    <a:pt x="669" y="402"/>
                  </a:lnTo>
                  <a:lnTo>
                    <a:pt x="663" y="398"/>
                  </a:lnTo>
                  <a:lnTo>
                    <a:pt x="655" y="395"/>
                  </a:lnTo>
                  <a:lnTo>
                    <a:pt x="646" y="394"/>
                  </a:lnTo>
                  <a:lnTo>
                    <a:pt x="637" y="395"/>
                  </a:lnTo>
                  <a:lnTo>
                    <a:pt x="627" y="398"/>
                  </a:lnTo>
                  <a:lnTo>
                    <a:pt x="620" y="404"/>
                  </a:lnTo>
                  <a:lnTo>
                    <a:pt x="612" y="413"/>
                  </a:lnTo>
                  <a:lnTo>
                    <a:pt x="606" y="414"/>
                  </a:lnTo>
                  <a:lnTo>
                    <a:pt x="599" y="416"/>
                  </a:lnTo>
                  <a:lnTo>
                    <a:pt x="591" y="418"/>
                  </a:lnTo>
                  <a:lnTo>
                    <a:pt x="583" y="419"/>
                  </a:lnTo>
                  <a:lnTo>
                    <a:pt x="574" y="420"/>
                  </a:lnTo>
                  <a:lnTo>
                    <a:pt x="565" y="421"/>
                  </a:lnTo>
                  <a:lnTo>
                    <a:pt x="554" y="422"/>
                  </a:lnTo>
                  <a:lnTo>
                    <a:pt x="545" y="422"/>
                  </a:lnTo>
                  <a:lnTo>
                    <a:pt x="536" y="424"/>
                  </a:lnTo>
                  <a:lnTo>
                    <a:pt x="528" y="427"/>
                  </a:lnTo>
                  <a:lnTo>
                    <a:pt x="521" y="434"/>
                  </a:lnTo>
                  <a:lnTo>
                    <a:pt x="515" y="442"/>
                  </a:lnTo>
                  <a:lnTo>
                    <a:pt x="507" y="453"/>
                  </a:lnTo>
                  <a:lnTo>
                    <a:pt x="500" y="466"/>
                  </a:lnTo>
                  <a:lnTo>
                    <a:pt x="491" y="480"/>
                  </a:lnTo>
                  <a:lnTo>
                    <a:pt x="482" y="496"/>
                  </a:lnTo>
                  <a:lnTo>
                    <a:pt x="470" y="514"/>
                  </a:lnTo>
                  <a:lnTo>
                    <a:pt x="456" y="529"/>
                  </a:lnTo>
                  <a:lnTo>
                    <a:pt x="441" y="542"/>
                  </a:lnTo>
                  <a:lnTo>
                    <a:pt x="426" y="552"/>
                  </a:lnTo>
                  <a:lnTo>
                    <a:pt x="409" y="561"/>
                  </a:lnTo>
                  <a:lnTo>
                    <a:pt x="392" y="567"/>
                  </a:lnTo>
                  <a:lnTo>
                    <a:pt x="376" y="571"/>
                  </a:lnTo>
                  <a:lnTo>
                    <a:pt x="359" y="575"/>
                  </a:lnTo>
                  <a:lnTo>
                    <a:pt x="343" y="577"/>
                  </a:lnTo>
                  <a:lnTo>
                    <a:pt x="328" y="578"/>
                  </a:lnTo>
                  <a:lnTo>
                    <a:pt x="314" y="579"/>
                  </a:lnTo>
                  <a:lnTo>
                    <a:pt x="301" y="578"/>
                  </a:lnTo>
                  <a:lnTo>
                    <a:pt x="290" y="578"/>
                  </a:lnTo>
                  <a:lnTo>
                    <a:pt x="280" y="577"/>
                  </a:lnTo>
                  <a:lnTo>
                    <a:pt x="274" y="576"/>
                  </a:lnTo>
                  <a:lnTo>
                    <a:pt x="269" y="576"/>
                  </a:lnTo>
                  <a:lnTo>
                    <a:pt x="259" y="575"/>
                  </a:lnTo>
                  <a:lnTo>
                    <a:pt x="248" y="573"/>
                  </a:lnTo>
                  <a:lnTo>
                    <a:pt x="233" y="569"/>
                  </a:lnTo>
                  <a:lnTo>
                    <a:pt x="216" y="565"/>
                  </a:lnTo>
                  <a:lnTo>
                    <a:pt x="199" y="560"/>
                  </a:lnTo>
                  <a:lnTo>
                    <a:pt x="181" y="554"/>
                  </a:lnTo>
                  <a:lnTo>
                    <a:pt x="165" y="547"/>
                  </a:lnTo>
                  <a:lnTo>
                    <a:pt x="149" y="539"/>
                  </a:lnTo>
                  <a:lnTo>
                    <a:pt x="134" y="532"/>
                  </a:lnTo>
                  <a:lnTo>
                    <a:pt x="118" y="525"/>
                  </a:lnTo>
                  <a:lnTo>
                    <a:pt x="101" y="521"/>
                  </a:lnTo>
                  <a:lnTo>
                    <a:pt x="83" y="517"/>
                  </a:lnTo>
                  <a:lnTo>
                    <a:pt x="66" y="514"/>
                  </a:lnTo>
                  <a:lnTo>
                    <a:pt x="49" y="512"/>
                  </a:lnTo>
                  <a:lnTo>
                    <a:pt x="32" y="511"/>
                  </a:lnTo>
                  <a:lnTo>
                    <a:pt x="17" y="511"/>
                  </a:lnTo>
                  <a:lnTo>
                    <a:pt x="0" y="509"/>
                  </a:lnTo>
                  <a:lnTo>
                    <a:pt x="1" y="504"/>
                  </a:lnTo>
                  <a:lnTo>
                    <a:pt x="9" y="498"/>
                  </a:lnTo>
                  <a:lnTo>
                    <a:pt x="17" y="493"/>
                  </a:lnTo>
                  <a:lnTo>
                    <a:pt x="35" y="477"/>
                  </a:lnTo>
                  <a:lnTo>
                    <a:pt x="58" y="457"/>
                  </a:lnTo>
                  <a:lnTo>
                    <a:pt x="83" y="435"/>
                  </a:lnTo>
                  <a:lnTo>
                    <a:pt x="109" y="413"/>
                  </a:lnTo>
                  <a:lnTo>
                    <a:pt x="136" y="393"/>
                  </a:lnTo>
                  <a:lnTo>
                    <a:pt x="165" y="374"/>
                  </a:lnTo>
                  <a:lnTo>
                    <a:pt x="191" y="362"/>
                  </a:lnTo>
                  <a:lnTo>
                    <a:pt x="215" y="355"/>
                  </a:lnTo>
                  <a:lnTo>
                    <a:pt x="229" y="353"/>
                  </a:lnTo>
                  <a:lnTo>
                    <a:pt x="249" y="350"/>
                  </a:lnTo>
                  <a:lnTo>
                    <a:pt x="270" y="345"/>
                  </a:lnTo>
                  <a:lnTo>
                    <a:pt x="293" y="341"/>
                  </a:lnTo>
                  <a:lnTo>
                    <a:pt x="317" y="338"/>
                  </a:lnTo>
                  <a:lnTo>
                    <a:pt x="341" y="336"/>
                  </a:lnTo>
                  <a:lnTo>
                    <a:pt x="363" y="335"/>
                  </a:lnTo>
                  <a:lnTo>
                    <a:pt x="381" y="335"/>
                  </a:lnTo>
                  <a:lnTo>
                    <a:pt x="400" y="337"/>
                  </a:lnTo>
                  <a:lnTo>
                    <a:pt x="419" y="342"/>
                  </a:lnTo>
                  <a:lnTo>
                    <a:pt x="440" y="349"/>
                  </a:lnTo>
                  <a:lnTo>
                    <a:pt x="461" y="356"/>
                  </a:lnTo>
                  <a:lnTo>
                    <a:pt x="479" y="364"/>
                  </a:lnTo>
                  <a:lnTo>
                    <a:pt x="495" y="371"/>
                  </a:lnTo>
                  <a:lnTo>
                    <a:pt x="508" y="377"/>
                  </a:lnTo>
                  <a:lnTo>
                    <a:pt x="515" y="381"/>
                  </a:lnTo>
                  <a:lnTo>
                    <a:pt x="523" y="386"/>
                  </a:lnTo>
                  <a:lnTo>
                    <a:pt x="529" y="392"/>
                  </a:lnTo>
                  <a:lnTo>
                    <a:pt x="537" y="397"/>
                  </a:lnTo>
                  <a:lnTo>
                    <a:pt x="545" y="401"/>
                  </a:lnTo>
                  <a:lnTo>
                    <a:pt x="550" y="404"/>
                  </a:lnTo>
                  <a:lnTo>
                    <a:pt x="558" y="405"/>
                  </a:lnTo>
                  <a:lnTo>
                    <a:pt x="567" y="405"/>
                  </a:lnTo>
                  <a:lnTo>
                    <a:pt x="576" y="405"/>
                  </a:lnTo>
                  <a:lnTo>
                    <a:pt x="586" y="404"/>
                  </a:lnTo>
                  <a:lnTo>
                    <a:pt x="595" y="402"/>
                  </a:lnTo>
                  <a:lnTo>
                    <a:pt x="601" y="401"/>
                  </a:lnTo>
                  <a:lnTo>
                    <a:pt x="608" y="399"/>
                  </a:lnTo>
                  <a:lnTo>
                    <a:pt x="616" y="395"/>
                  </a:lnTo>
                  <a:lnTo>
                    <a:pt x="618" y="392"/>
                  </a:lnTo>
                  <a:lnTo>
                    <a:pt x="617" y="388"/>
                  </a:lnTo>
                  <a:lnTo>
                    <a:pt x="612" y="384"/>
                  </a:lnTo>
                  <a:lnTo>
                    <a:pt x="606" y="382"/>
                  </a:lnTo>
                  <a:lnTo>
                    <a:pt x="600" y="381"/>
                  </a:lnTo>
                  <a:lnTo>
                    <a:pt x="591" y="381"/>
                  </a:lnTo>
                  <a:lnTo>
                    <a:pt x="582" y="381"/>
                  </a:lnTo>
                  <a:lnTo>
                    <a:pt x="571" y="381"/>
                  </a:lnTo>
                  <a:lnTo>
                    <a:pt x="559" y="381"/>
                  </a:lnTo>
                  <a:lnTo>
                    <a:pt x="549" y="382"/>
                  </a:lnTo>
                  <a:lnTo>
                    <a:pt x="538" y="382"/>
                  </a:lnTo>
                  <a:lnTo>
                    <a:pt x="528" y="382"/>
                  </a:lnTo>
                  <a:lnTo>
                    <a:pt x="517" y="382"/>
                  </a:lnTo>
                  <a:lnTo>
                    <a:pt x="506" y="380"/>
                  </a:lnTo>
                  <a:lnTo>
                    <a:pt x="493" y="377"/>
                  </a:lnTo>
                  <a:lnTo>
                    <a:pt x="476" y="371"/>
                  </a:lnTo>
                  <a:lnTo>
                    <a:pt x="457" y="363"/>
                  </a:lnTo>
                  <a:lnTo>
                    <a:pt x="435" y="353"/>
                  </a:lnTo>
                  <a:lnTo>
                    <a:pt x="407" y="339"/>
                  </a:lnTo>
                  <a:lnTo>
                    <a:pt x="386" y="326"/>
                  </a:lnTo>
                  <a:lnTo>
                    <a:pt x="368" y="309"/>
                  </a:lnTo>
                  <a:lnTo>
                    <a:pt x="352" y="289"/>
                  </a:lnTo>
                  <a:lnTo>
                    <a:pt x="339" y="267"/>
                  </a:lnTo>
                  <a:lnTo>
                    <a:pt x="329" y="243"/>
                  </a:lnTo>
                  <a:lnTo>
                    <a:pt x="321" y="217"/>
                  </a:lnTo>
                  <a:lnTo>
                    <a:pt x="316" y="192"/>
                  </a:lnTo>
                  <a:lnTo>
                    <a:pt x="313" y="166"/>
                  </a:lnTo>
                  <a:lnTo>
                    <a:pt x="313" y="148"/>
                  </a:lnTo>
                  <a:lnTo>
                    <a:pt x="316" y="132"/>
                  </a:lnTo>
                  <a:lnTo>
                    <a:pt x="318" y="116"/>
                  </a:lnTo>
                  <a:lnTo>
                    <a:pt x="322" y="101"/>
                  </a:lnTo>
                  <a:lnTo>
                    <a:pt x="333" y="114"/>
                  </a:lnTo>
                  <a:lnTo>
                    <a:pt x="350" y="126"/>
                  </a:lnTo>
                  <a:lnTo>
                    <a:pt x="371" y="138"/>
                  </a:lnTo>
                  <a:lnTo>
                    <a:pt x="394" y="148"/>
                  </a:lnTo>
                  <a:lnTo>
                    <a:pt x="419" y="158"/>
                  </a:lnTo>
                  <a:lnTo>
                    <a:pt x="445" y="166"/>
                  </a:lnTo>
                  <a:lnTo>
                    <a:pt x="469" y="172"/>
                  </a:lnTo>
                  <a:lnTo>
                    <a:pt x="490" y="178"/>
                  </a:lnTo>
                  <a:lnTo>
                    <a:pt x="503" y="181"/>
                  </a:lnTo>
                  <a:lnTo>
                    <a:pt x="517" y="184"/>
                  </a:lnTo>
                  <a:lnTo>
                    <a:pt x="533" y="189"/>
                  </a:lnTo>
                  <a:lnTo>
                    <a:pt x="549" y="196"/>
                  </a:lnTo>
                  <a:lnTo>
                    <a:pt x="565" y="204"/>
                  </a:lnTo>
                  <a:lnTo>
                    <a:pt x="578" y="215"/>
                  </a:lnTo>
                  <a:lnTo>
                    <a:pt x="588" y="228"/>
                  </a:lnTo>
                  <a:lnTo>
                    <a:pt x="595" y="245"/>
                  </a:lnTo>
                  <a:lnTo>
                    <a:pt x="604" y="269"/>
                  </a:lnTo>
                  <a:lnTo>
                    <a:pt x="613" y="287"/>
                  </a:lnTo>
                  <a:lnTo>
                    <a:pt x="618" y="308"/>
                  </a:lnTo>
                  <a:lnTo>
                    <a:pt x="614" y="336"/>
                  </a:lnTo>
                  <a:lnTo>
                    <a:pt x="614" y="344"/>
                  </a:lnTo>
                  <a:lnTo>
                    <a:pt x="617" y="353"/>
                  </a:lnTo>
                  <a:lnTo>
                    <a:pt x="623" y="360"/>
                  </a:lnTo>
                  <a:lnTo>
                    <a:pt x="631" y="368"/>
                  </a:lnTo>
                  <a:lnTo>
                    <a:pt x="639" y="374"/>
                  </a:lnTo>
                  <a:lnTo>
                    <a:pt x="648" y="381"/>
                  </a:lnTo>
                  <a:lnTo>
                    <a:pt x="656" y="385"/>
                  </a:lnTo>
                  <a:lnTo>
                    <a:pt x="663" y="388"/>
                  </a:lnTo>
                  <a:lnTo>
                    <a:pt x="672" y="393"/>
                  </a:lnTo>
                  <a:lnTo>
                    <a:pt x="681" y="396"/>
                  </a:lnTo>
                  <a:lnTo>
                    <a:pt x="686" y="395"/>
                  </a:lnTo>
                  <a:lnTo>
                    <a:pt x="688" y="392"/>
                  </a:lnTo>
                  <a:lnTo>
                    <a:pt x="688" y="385"/>
                  </a:lnTo>
                  <a:lnTo>
                    <a:pt x="688" y="379"/>
                  </a:lnTo>
                  <a:lnTo>
                    <a:pt x="686" y="371"/>
                  </a:lnTo>
                  <a:lnTo>
                    <a:pt x="682" y="364"/>
                  </a:lnTo>
                  <a:lnTo>
                    <a:pt x="677" y="358"/>
                  </a:lnTo>
                  <a:lnTo>
                    <a:pt x="668" y="350"/>
                  </a:lnTo>
                  <a:lnTo>
                    <a:pt x="656" y="338"/>
                  </a:lnTo>
                  <a:lnTo>
                    <a:pt x="642" y="324"/>
                  </a:lnTo>
                  <a:lnTo>
                    <a:pt x="626" y="307"/>
                  </a:lnTo>
                  <a:lnTo>
                    <a:pt x="612" y="287"/>
                  </a:lnTo>
                  <a:lnTo>
                    <a:pt x="600" y="266"/>
                  </a:lnTo>
                  <a:lnTo>
                    <a:pt x="592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9" name="Freeform 320"/>
            <p:cNvSpPr>
              <a:spLocks/>
            </p:cNvSpPr>
            <p:nvPr/>
          </p:nvSpPr>
          <p:spPr bwMode="auto">
            <a:xfrm>
              <a:off x="1140" y="920"/>
              <a:ext cx="141" cy="143"/>
            </a:xfrm>
            <a:custGeom>
              <a:avLst/>
              <a:gdLst>
                <a:gd name="T0" fmla="*/ 76 w 281"/>
                <a:gd name="T1" fmla="*/ 9 h 285"/>
                <a:gd name="T2" fmla="*/ 63 w 281"/>
                <a:gd name="T3" fmla="*/ 22 h 285"/>
                <a:gd name="T4" fmla="*/ 43 w 281"/>
                <a:gd name="T5" fmla="*/ 26 h 285"/>
                <a:gd name="T6" fmla="*/ 31 w 281"/>
                <a:gd name="T7" fmla="*/ 19 h 285"/>
                <a:gd name="T8" fmla="*/ 27 w 281"/>
                <a:gd name="T9" fmla="*/ 14 h 285"/>
                <a:gd name="T10" fmla="*/ 18 w 281"/>
                <a:gd name="T11" fmla="*/ 11 h 285"/>
                <a:gd name="T12" fmla="*/ 4 w 281"/>
                <a:gd name="T13" fmla="*/ 7 h 285"/>
                <a:gd name="T14" fmla="*/ 0 w 281"/>
                <a:gd name="T15" fmla="*/ 7 h 285"/>
                <a:gd name="T16" fmla="*/ 5 w 281"/>
                <a:gd name="T17" fmla="*/ 16 h 285"/>
                <a:gd name="T18" fmla="*/ 14 w 281"/>
                <a:gd name="T19" fmla="*/ 26 h 285"/>
                <a:gd name="T20" fmla="*/ 25 w 281"/>
                <a:gd name="T21" fmla="*/ 28 h 285"/>
                <a:gd name="T22" fmla="*/ 39 w 281"/>
                <a:gd name="T23" fmla="*/ 28 h 285"/>
                <a:gd name="T24" fmla="*/ 50 w 281"/>
                <a:gd name="T25" fmla="*/ 40 h 285"/>
                <a:gd name="T26" fmla="*/ 52 w 281"/>
                <a:gd name="T27" fmla="*/ 51 h 285"/>
                <a:gd name="T28" fmla="*/ 48 w 281"/>
                <a:gd name="T29" fmla="*/ 60 h 285"/>
                <a:gd name="T30" fmla="*/ 44 w 281"/>
                <a:gd name="T31" fmla="*/ 65 h 285"/>
                <a:gd name="T32" fmla="*/ 35 w 281"/>
                <a:gd name="T33" fmla="*/ 71 h 285"/>
                <a:gd name="T34" fmla="*/ 21 w 281"/>
                <a:gd name="T35" fmla="*/ 74 h 285"/>
                <a:gd name="T36" fmla="*/ 4 w 281"/>
                <a:gd name="T37" fmla="*/ 100 h 285"/>
                <a:gd name="T38" fmla="*/ 6 w 281"/>
                <a:gd name="T39" fmla="*/ 150 h 285"/>
                <a:gd name="T40" fmla="*/ 42 w 281"/>
                <a:gd name="T41" fmla="*/ 196 h 285"/>
                <a:gd name="T42" fmla="*/ 110 w 281"/>
                <a:gd name="T43" fmla="*/ 232 h 285"/>
                <a:gd name="T44" fmla="*/ 175 w 281"/>
                <a:gd name="T45" fmla="*/ 249 h 285"/>
                <a:gd name="T46" fmla="*/ 213 w 281"/>
                <a:gd name="T47" fmla="*/ 260 h 285"/>
                <a:gd name="T48" fmla="*/ 247 w 281"/>
                <a:gd name="T49" fmla="*/ 272 h 285"/>
                <a:gd name="T50" fmla="*/ 272 w 281"/>
                <a:gd name="T51" fmla="*/ 282 h 285"/>
                <a:gd name="T52" fmla="*/ 272 w 281"/>
                <a:gd name="T53" fmla="*/ 271 h 285"/>
                <a:gd name="T54" fmla="*/ 256 w 281"/>
                <a:gd name="T55" fmla="*/ 238 h 285"/>
                <a:gd name="T56" fmla="*/ 247 w 281"/>
                <a:gd name="T57" fmla="*/ 201 h 285"/>
                <a:gd name="T58" fmla="*/ 241 w 281"/>
                <a:gd name="T59" fmla="*/ 164 h 285"/>
                <a:gd name="T60" fmla="*/ 236 w 281"/>
                <a:gd name="T61" fmla="*/ 132 h 285"/>
                <a:gd name="T62" fmla="*/ 220 w 281"/>
                <a:gd name="T63" fmla="*/ 88 h 285"/>
                <a:gd name="T64" fmla="*/ 184 w 281"/>
                <a:gd name="T65" fmla="*/ 43 h 285"/>
                <a:gd name="T66" fmla="*/ 122 w 281"/>
                <a:gd name="T67" fmla="*/ 8 h 2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285"/>
                <a:gd name="T104" fmla="*/ 281 w 281"/>
                <a:gd name="T105" fmla="*/ 285 h 2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285">
                  <a:moveTo>
                    <a:pt x="77" y="0"/>
                  </a:moveTo>
                  <a:lnTo>
                    <a:pt x="76" y="9"/>
                  </a:lnTo>
                  <a:lnTo>
                    <a:pt x="71" y="17"/>
                  </a:lnTo>
                  <a:lnTo>
                    <a:pt x="63" y="22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9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9" y="20"/>
                  </a:lnTo>
                  <a:lnTo>
                    <a:pt x="14" y="26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3" y="28"/>
                  </a:lnTo>
                  <a:lnTo>
                    <a:pt x="39" y="28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51"/>
                  </a:lnTo>
                  <a:lnTo>
                    <a:pt x="51" y="57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2" y="68"/>
                  </a:lnTo>
                  <a:lnTo>
                    <a:pt x="35" y="71"/>
                  </a:lnTo>
                  <a:lnTo>
                    <a:pt x="27" y="73"/>
                  </a:lnTo>
                  <a:lnTo>
                    <a:pt x="21" y="74"/>
                  </a:lnTo>
                  <a:lnTo>
                    <a:pt x="14" y="74"/>
                  </a:lnTo>
                  <a:lnTo>
                    <a:pt x="4" y="100"/>
                  </a:lnTo>
                  <a:lnTo>
                    <a:pt x="1" y="126"/>
                  </a:lnTo>
                  <a:lnTo>
                    <a:pt x="6" y="150"/>
                  </a:lnTo>
                  <a:lnTo>
                    <a:pt x="21" y="174"/>
                  </a:lnTo>
                  <a:lnTo>
                    <a:pt x="42" y="196"/>
                  </a:lnTo>
                  <a:lnTo>
                    <a:pt x="72" y="216"/>
                  </a:lnTo>
                  <a:lnTo>
                    <a:pt x="110" y="232"/>
                  </a:lnTo>
                  <a:lnTo>
                    <a:pt x="157" y="245"/>
                  </a:lnTo>
                  <a:lnTo>
                    <a:pt x="175" y="249"/>
                  </a:lnTo>
                  <a:lnTo>
                    <a:pt x="194" y="255"/>
                  </a:lnTo>
                  <a:lnTo>
                    <a:pt x="213" y="260"/>
                  </a:lnTo>
                  <a:lnTo>
                    <a:pt x="230" y="266"/>
                  </a:lnTo>
                  <a:lnTo>
                    <a:pt x="247" y="272"/>
                  </a:lnTo>
                  <a:lnTo>
                    <a:pt x="260" y="277"/>
                  </a:lnTo>
                  <a:lnTo>
                    <a:pt x="272" y="282"/>
                  </a:lnTo>
                  <a:lnTo>
                    <a:pt x="281" y="285"/>
                  </a:lnTo>
                  <a:lnTo>
                    <a:pt x="272" y="271"/>
                  </a:lnTo>
                  <a:lnTo>
                    <a:pt x="264" y="255"/>
                  </a:lnTo>
                  <a:lnTo>
                    <a:pt x="256" y="238"/>
                  </a:lnTo>
                  <a:lnTo>
                    <a:pt x="251" y="219"/>
                  </a:lnTo>
                  <a:lnTo>
                    <a:pt x="247" y="201"/>
                  </a:lnTo>
                  <a:lnTo>
                    <a:pt x="243" y="183"/>
                  </a:lnTo>
                  <a:lnTo>
                    <a:pt x="241" y="164"/>
                  </a:lnTo>
                  <a:lnTo>
                    <a:pt x="238" y="149"/>
                  </a:lnTo>
                  <a:lnTo>
                    <a:pt x="236" y="132"/>
                  </a:lnTo>
                  <a:lnTo>
                    <a:pt x="229" y="112"/>
                  </a:lnTo>
                  <a:lnTo>
                    <a:pt x="220" y="88"/>
                  </a:lnTo>
                  <a:lnTo>
                    <a:pt x="205" y="64"/>
                  </a:lnTo>
                  <a:lnTo>
                    <a:pt x="184" y="43"/>
                  </a:lnTo>
                  <a:lnTo>
                    <a:pt x="157" y="23"/>
                  </a:lnTo>
                  <a:lnTo>
                    <a:pt x="122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0" name="Freeform 321"/>
            <p:cNvSpPr>
              <a:spLocks/>
            </p:cNvSpPr>
            <p:nvPr/>
          </p:nvSpPr>
          <p:spPr bwMode="auto">
            <a:xfrm>
              <a:off x="1105" y="954"/>
              <a:ext cx="17" cy="14"/>
            </a:xfrm>
            <a:custGeom>
              <a:avLst/>
              <a:gdLst>
                <a:gd name="T0" fmla="*/ 33 w 33"/>
                <a:gd name="T1" fmla="*/ 18 h 29"/>
                <a:gd name="T2" fmla="*/ 31 w 33"/>
                <a:gd name="T3" fmla="*/ 23 h 29"/>
                <a:gd name="T4" fmla="*/ 27 w 33"/>
                <a:gd name="T5" fmla="*/ 28 h 29"/>
                <a:gd name="T6" fmla="*/ 21 w 33"/>
                <a:gd name="T7" fmla="*/ 29 h 29"/>
                <a:gd name="T8" fmla="*/ 15 w 33"/>
                <a:gd name="T9" fmla="*/ 28 h 29"/>
                <a:gd name="T10" fmla="*/ 8 w 33"/>
                <a:gd name="T11" fmla="*/ 25 h 29"/>
                <a:gd name="T12" fmla="*/ 4 w 33"/>
                <a:gd name="T13" fmla="*/ 22 h 29"/>
                <a:gd name="T14" fmla="*/ 2 w 33"/>
                <a:gd name="T15" fmla="*/ 18 h 29"/>
                <a:gd name="T16" fmla="*/ 0 w 33"/>
                <a:gd name="T17" fmla="*/ 12 h 29"/>
                <a:gd name="T18" fmla="*/ 3 w 33"/>
                <a:gd name="T19" fmla="*/ 7 h 29"/>
                <a:gd name="T20" fmla="*/ 7 w 33"/>
                <a:gd name="T21" fmla="*/ 3 h 29"/>
                <a:gd name="T22" fmla="*/ 12 w 33"/>
                <a:gd name="T23" fmla="*/ 1 h 29"/>
                <a:gd name="T24" fmla="*/ 17 w 33"/>
                <a:gd name="T25" fmla="*/ 0 h 29"/>
                <a:gd name="T26" fmla="*/ 23 w 33"/>
                <a:gd name="T27" fmla="*/ 2 h 29"/>
                <a:gd name="T28" fmla="*/ 29 w 33"/>
                <a:gd name="T29" fmla="*/ 6 h 29"/>
                <a:gd name="T30" fmla="*/ 33 w 33"/>
                <a:gd name="T31" fmla="*/ 12 h 29"/>
                <a:gd name="T32" fmla="*/ 33 w 33"/>
                <a:gd name="T33" fmla="*/ 1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33" y="18"/>
                  </a:moveTo>
                  <a:lnTo>
                    <a:pt x="31" y="23"/>
                  </a:lnTo>
                  <a:lnTo>
                    <a:pt x="27" y="28"/>
                  </a:lnTo>
                  <a:lnTo>
                    <a:pt x="21" y="29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1" name="Freeform 322"/>
            <p:cNvSpPr>
              <a:spLocks/>
            </p:cNvSpPr>
            <p:nvPr/>
          </p:nvSpPr>
          <p:spPr bwMode="auto">
            <a:xfrm>
              <a:off x="1073" y="931"/>
              <a:ext cx="18" cy="15"/>
            </a:xfrm>
            <a:custGeom>
              <a:avLst/>
              <a:gdLst>
                <a:gd name="T0" fmla="*/ 32 w 36"/>
                <a:gd name="T1" fmla="*/ 27 h 29"/>
                <a:gd name="T2" fmla="*/ 25 w 36"/>
                <a:gd name="T3" fmla="*/ 29 h 29"/>
                <a:gd name="T4" fmla="*/ 17 w 36"/>
                <a:gd name="T5" fmla="*/ 29 h 29"/>
                <a:gd name="T6" fmla="*/ 8 w 36"/>
                <a:gd name="T7" fmla="*/ 27 h 29"/>
                <a:gd name="T8" fmla="*/ 3 w 36"/>
                <a:gd name="T9" fmla="*/ 24 h 29"/>
                <a:gd name="T10" fmla="*/ 0 w 36"/>
                <a:gd name="T11" fmla="*/ 19 h 29"/>
                <a:gd name="T12" fmla="*/ 0 w 36"/>
                <a:gd name="T13" fmla="*/ 13 h 29"/>
                <a:gd name="T14" fmla="*/ 3 w 36"/>
                <a:gd name="T15" fmla="*/ 7 h 29"/>
                <a:gd name="T16" fmla="*/ 5 w 36"/>
                <a:gd name="T17" fmla="*/ 3 h 29"/>
                <a:gd name="T18" fmla="*/ 12 w 36"/>
                <a:gd name="T19" fmla="*/ 0 h 29"/>
                <a:gd name="T20" fmla="*/ 20 w 36"/>
                <a:gd name="T21" fmla="*/ 0 h 29"/>
                <a:gd name="T22" fmla="*/ 28 w 36"/>
                <a:gd name="T23" fmla="*/ 4 h 29"/>
                <a:gd name="T24" fmla="*/ 32 w 36"/>
                <a:gd name="T25" fmla="*/ 8 h 29"/>
                <a:gd name="T26" fmla="*/ 34 w 36"/>
                <a:gd name="T27" fmla="*/ 13 h 29"/>
                <a:gd name="T28" fmla="*/ 36 w 36"/>
                <a:gd name="T29" fmla="*/ 19 h 29"/>
                <a:gd name="T30" fmla="*/ 36 w 36"/>
                <a:gd name="T31" fmla="*/ 23 h 29"/>
                <a:gd name="T32" fmla="*/ 32 w 36"/>
                <a:gd name="T33" fmla="*/ 2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32" y="27"/>
                  </a:moveTo>
                  <a:lnTo>
                    <a:pt x="25" y="29"/>
                  </a:lnTo>
                  <a:lnTo>
                    <a:pt x="17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2" name="Freeform 323"/>
            <p:cNvSpPr>
              <a:spLocks/>
            </p:cNvSpPr>
            <p:nvPr/>
          </p:nvSpPr>
          <p:spPr bwMode="auto">
            <a:xfrm>
              <a:off x="1116" y="917"/>
              <a:ext cx="17" cy="15"/>
            </a:xfrm>
            <a:custGeom>
              <a:avLst/>
              <a:gdLst>
                <a:gd name="T0" fmla="*/ 32 w 36"/>
                <a:gd name="T1" fmla="*/ 26 h 31"/>
                <a:gd name="T2" fmla="*/ 27 w 36"/>
                <a:gd name="T3" fmla="*/ 29 h 31"/>
                <a:gd name="T4" fmla="*/ 19 w 36"/>
                <a:gd name="T5" fmla="*/ 31 h 31"/>
                <a:gd name="T6" fmla="*/ 11 w 36"/>
                <a:gd name="T7" fmla="*/ 31 h 31"/>
                <a:gd name="T8" fmla="*/ 4 w 36"/>
                <a:gd name="T9" fmla="*/ 26 h 31"/>
                <a:gd name="T10" fmla="*/ 0 w 36"/>
                <a:gd name="T11" fmla="*/ 20 h 31"/>
                <a:gd name="T12" fmla="*/ 2 w 36"/>
                <a:gd name="T13" fmla="*/ 13 h 31"/>
                <a:gd name="T14" fmla="*/ 4 w 36"/>
                <a:gd name="T15" fmla="*/ 8 h 31"/>
                <a:gd name="T16" fmla="*/ 10 w 36"/>
                <a:gd name="T17" fmla="*/ 4 h 31"/>
                <a:gd name="T18" fmla="*/ 15 w 36"/>
                <a:gd name="T19" fmla="*/ 1 h 31"/>
                <a:gd name="T20" fmla="*/ 21 w 36"/>
                <a:gd name="T21" fmla="*/ 0 h 31"/>
                <a:gd name="T22" fmla="*/ 28 w 36"/>
                <a:gd name="T23" fmla="*/ 1 h 31"/>
                <a:gd name="T24" fmla="*/ 33 w 36"/>
                <a:gd name="T25" fmla="*/ 5 h 31"/>
                <a:gd name="T26" fmla="*/ 36 w 36"/>
                <a:gd name="T27" fmla="*/ 10 h 31"/>
                <a:gd name="T28" fmla="*/ 36 w 36"/>
                <a:gd name="T29" fmla="*/ 17 h 31"/>
                <a:gd name="T30" fmla="*/ 34 w 36"/>
                <a:gd name="T31" fmla="*/ 22 h 31"/>
                <a:gd name="T32" fmla="*/ 32 w 36"/>
                <a:gd name="T33" fmla="*/ 2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6"/>
                  </a:moveTo>
                  <a:lnTo>
                    <a:pt x="27" y="29"/>
                  </a:lnTo>
                  <a:lnTo>
                    <a:pt x="19" y="31"/>
                  </a:lnTo>
                  <a:lnTo>
                    <a:pt x="11" y="31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3" name="Freeform 324"/>
            <p:cNvSpPr>
              <a:spLocks/>
            </p:cNvSpPr>
            <p:nvPr/>
          </p:nvSpPr>
          <p:spPr bwMode="auto">
            <a:xfrm>
              <a:off x="1142" y="938"/>
              <a:ext cx="18" cy="15"/>
            </a:xfrm>
            <a:custGeom>
              <a:avLst/>
              <a:gdLst>
                <a:gd name="T0" fmla="*/ 27 w 35"/>
                <a:gd name="T1" fmla="*/ 29 h 29"/>
                <a:gd name="T2" fmla="*/ 32 w 35"/>
                <a:gd name="T3" fmla="*/ 25 h 29"/>
                <a:gd name="T4" fmla="*/ 35 w 35"/>
                <a:gd name="T5" fmla="*/ 19 h 29"/>
                <a:gd name="T6" fmla="*/ 35 w 35"/>
                <a:gd name="T7" fmla="*/ 12 h 29"/>
                <a:gd name="T8" fmla="*/ 34 w 35"/>
                <a:gd name="T9" fmla="*/ 7 h 29"/>
                <a:gd name="T10" fmla="*/ 29 w 35"/>
                <a:gd name="T11" fmla="*/ 4 h 29"/>
                <a:gd name="T12" fmla="*/ 21 w 35"/>
                <a:gd name="T13" fmla="*/ 1 h 29"/>
                <a:gd name="T14" fmla="*/ 12 w 35"/>
                <a:gd name="T15" fmla="*/ 0 h 29"/>
                <a:gd name="T16" fmla="*/ 5 w 35"/>
                <a:gd name="T17" fmla="*/ 3 h 29"/>
                <a:gd name="T18" fmla="*/ 1 w 35"/>
                <a:gd name="T19" fmla="*/ 6 h 29"/>
                <a:gd name="T20" fmla="*/ 0 w 35"/>
                <a:gd name="T21" fmla="*/ 10 h 29"/>
                <a:gd name="T22" fmla="*/ 0 w 35"/>
                <a:gd name="T23" fmla="*/ 15 h 29"/>
                <a:gd name="T24" fmla="*/ 0 w 35"/>
                <a:gd name="T25" fmla="*/ 20 h 29"/>
                <a:gd name="T26" fmla="*/ 4 w 35"/>
                <a:gd name="T27" fmla="*/ 24 h 29"/>
                <a:gd name="T28" fmla="*/ 12 w 35"/>
                <a:gd name="T29" fmla="*/ 27 h 29"/>
                <a:gd name="T30" fmla="*/ 21 w 35"/>
                <a:gd name="T31" fmla="*/ 29 h 29"/>
                <a:gd name="T32" fmla="*/ 27 w 35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9"/>
                <a:gd name="T53" fmla="*/ 35 w 3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9">
                  <a:moveTo>
                    <a:pt x="27" y="29"/>
                  </a:moveTo>
                  <a:lnTo>
                    <a:pt x="32" y="25"/>
                  </a:lnTo>
                  <a:lnTo>
                    <a:pt x="35" y="19"/>
                  </a:lnTo>
                  <a:lnTo>
                    <a:pt x="35" y="12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4" name="Freeform 325"/>
            <p:cNvSpPr>
              <a:spLocks/>
            </p:cNvSpPr>
            <p:nvPr/>
          </p:nvSpPr>
          <p:spPr bwMode="auto">
            <a:xfrm>
              <a:off x="1158" y="913"/>
              <a:ext cx="16" cy="13"/>
            </a:xfrm>
            <a:custGeom>
              <a:avLst/>
              <a:gdLst>
                <a:gd name="T0" fmla="*/ 32 w 32"/>
                <a:gd name="T1" fmla="*/ 11 h 26"/>
                <a:gd name="T2" fmla="*/ 32 w 32"/>
                <a:gd name="T3" fmla="*/ 15 h 26"/>
                <a:gd name="T4" fmla="*/ 31 w 32"/>
                <a:gd name="T5" fmla="*/ 19 h 26"/>
                <a:gd name="T6" fmla="*/ 27 w 32"/>
                <a:gd name="T7" fmla="*/ 24 h 26"/>
                <a:gd name="T8" fmla="*/ 19 w 32"/>
                <a:gd name="T9" fmla="*/ 26 h 26"/>
                <a:gd name="T10" fmla="*/ 11 w 32"/>
                <a:gd name="T11" fmla="*/ 26 h 26"/>
                <a:gd name="T12" fmla="*/ 6 w 32"/>
                <a:gd name="T13" fmla="*/ 24 h 26"/>
                <a:gd name="T14" fmla="*/ 2 w 32"/>
                <a:gd name="T15" fmla="*/ 20 h 26"/>
                <a:gd name="T16" fmla="*/ 0 w 32"/>
                <a:gd name="T17" fmla="*/ 16 h 26"/>
                <a:gd name="T18" fmla="*/ 2 w 32"/>
                <a:gd name="T19" fmla="*/ 12 h 26"/>
                <a:gd name="T20" fmla="*/ 4 w 32"/>
                <a:gd name="T21" fmla="*/ 6 h 26"/>
                <a:gd name="T22" fmla="*/ 10 w 32"/>
                <a:gd name="T23" fmla="*/ 2 h 26"/>
                <a:gd name="T24" fmla="*/ 14 w 32"/>
                <a:gd name="T25" fmla="*/ 0 h 26"/>
                <a:gd name="T26" fmla="*/ 19 w 32"/>
                <a:gd name="T27" fmla="*/ 0 h 26"/>
                <a:gd name="T28" fmla="*/ 25 w 32"/>
                <a:gd name="T29" fmla="*/ 3 h 26"/>
                <a:gd name="T30" fmla="*/ 31 w 32"/>
                <a:gd name="T31" fmla="*/ 6 h 26"/>
                <a:gd name="T32" fmla="*/ 32 w 32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32" y="11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7" y="24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6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5" name="Freeform 326"/>
            <p:cNvSpPr>
              <a:spLocks/>
            </p:cNvSpPr>
            <p:nvPr/>
          </p:nvSpPr>
          <p:spPr bwMode="auto">
            <a:xfrm>
              <a:off x="1135" y="889"/>
              <a:ext cx="14" cy="15"/>
            </a:xfrm>
            <a:custGeom>
              <a:avLst/>
              <a:gdLst>
                <a:gd name="T0" fmla="*/ 19 w 27"/>
                <a:gd name="T1" fmla="*/ 0 h 29"/>
                <a:gd name="T2" fmla="*/ 25 w 27"/>
                <a:gd name="T3" fmla="*/ 3 h 29"/>
                <a:gd name="T4" fmla="*/ 27 w 27"/>
                <a:gd name="T5" fmla="*/ 6 h 29"/>
                <a:gd name="T6" fmla="*/ 27 w 27"/>
                <a:gd name="T7" fmla="*/ 11 h 29"/>
                <a:gd name="T8" fmla="*/ 27 w 27"/>
                <a:gd name="T9" fmla="*/ 18 h 29"/>
                <a:gd name="T10" fmla="*/ 23 w 27"/>
                <a:gd name="T11" fmla="*/ 23 h 29"/>
                <a:gd name="T12" fmla="*/ 18 w 27"/>
                <a:gd name="T13" fmla="*/ 26 h 29"/>
                <a:gd name="T14" fmla="*/ 13 w 27"/>
                <a:gd name="T15" fmla="*/ 28 h 29"/>
                <a:gd name="T16" fmla="*/ 7 w 27"/>
                <a:gd name="T17" fmla="*/ 29 h 29"/>
                <a:gd name="T18" fmla="*/ 4 w 27"/>
                <a:gd name="T19" fmla="*/ 28 h 29"/>
                <a:gd name="T20" fmla="*/ 1 w 27"/>
                <a:gd name="T21" fmla="*/ 24 h 29"/>
                <a:gd name="T22" fmla="*/ 0 w 27"/>
                <a:gd name="T23" fmla="*/ 19 h 29"/>
                <a:gd name="T24" fmla="*/ 0 w 27"/>
                <a:gd name="T25" fmla="*/ 13 h 29"/>
                <a:gd name="T26" fmla="*/ 2 w 27"/>
                <a:gd name="T27" fmla="*/ 9 h 29"/>
                <a:gd name="T28" fmla="*/ 6 w 27"/>
                <a:gd name="T29" fmla="*/ 5 h 29"/>
                <a:gd name="T30" fmla="*/ 13 w 27"/>
                <a:gd name="T31" fmla="*/ 1 h 29"/>
                <a:gd name="T32" fmla="*/ 19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19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6" name="Freeform 327"/>
            <p:cNvSpPr>
              <a:spLocks/>
            </p:cNvSpPr>
            <p:nvPr/>
          </p:nvSpPr>
          <p:spPr bwMode="auto">
            <a:xfrm>
              <a:off x="1107" y="899"/>
              <a:ext cx="17" cy="16"/>
            </a:xfrm>
            <a:custGeom>
              <a:avLst/>
              <a:gdLst>
                <a:gd name="T0" fmla="*/ 31 w 34"/>
                <a:gd name="T1" fmla="*/ 16 h 31"/>
                <a:gd name="T2" fmla="*/ 28 w 34"/>
                <a:gd name="T3" fmla="*/ 21 h 31"/>
                <a:gd name="T4" fmla="*/ 24 w 34"/>
                <a:gd name="T5" fmla="*/ 27 h 31"/>
                <a:gd name="T6" fmla="*/ 18 w 34"/>
                <a:gd name="T7" fmla="*/ 30 h 31"/>
                <a:gd name="T8" fmla="*/ 10 w 34"/>
                <a:gd name="T9" fmla="*/ 31 h 31"/>
                <a:gd name="T10" fmla="*/ 4 w 34"/>
                <a:gd name="T11" fmla="*/ 29 h 31"/>
                <a:gd name="T12" fmla="*/ 0 w 34"/>
                <a:gd name="T13" fmla="*/ 26 h 31"/>
                <a:gd name="T14" fmla="*/ 0 w 34"/>
                <a:gd name="T15" fmla="*/ 20 h 31"/>
                <a:gd name="T16" fmla="*/ 1 w 34"/>
                <a:gd name="T17" fmla="*/ 14 h 31"/>
                <a:gd name="T18" fmla="*/ 5 w 34"/>
                <a:gd name="T19" fmla="*/ 8 h 31"/>
                <a:gd name="T20" fmla="*/ 12 w 34"/>
                <a:gd name="T21" fmla="*/ 3 h 31"/>
                <a:gd name="T22" fmla="*/ 18 w 34"/>
                <a:gd name="T23" fmla="*/ 1 h 31"/>
                <a:gd name="T24" fmla="*/ 25 w 34"/>
                <a:gd name="T25" fmla="*/ 0 h 31"/>
                <a:gd name="T26" fmla="*/ 29 w 34"/>
                <a:gd name="T27" fmla="*/ 1 h 31"/>
                <a:gd name="T28" fmla="*/ 33 w 34"/>
                <a:gd name="T29" fmla="*/ 5 h 31"/>
                <a:gd name="T30" fmla="*/ 34 w 34"/>
                <a:gd name="T31" fmla="*/ 11 h 31"/>
                <a:gd name="T32" fmla="*/ 31 w 34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1"/>
                <a:gd name="T53" fmla="*/ 34 w 3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1">
                  <a:moveTo>
                    <a:pt x="31" y="16"/>
                  </a:moveTo>
                  <a:lnTo>
                    <a:pt x="28" y="21"/>
                  </a:lnTo>
                  <a:lnTo>
                    <a:pt x="24" y="27"/>
                  </a:lnTo>
                  <a:lnTo>
                    <a:pt x="18" y="30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8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4" y="1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7" name="Freeform 328"/>
            <p:cNvSpPr>
              <a:spLocks/>
            </p:cNvSpPr>
            <p:nvPr/>
          </p:nvSpPr>
          <p:spPr bwMode="auto">
            <a:xfrm>
              <a:off x="1086" y="897"/>
              <a:ext cx="17" cy="13"/>
            </a:xfrm>
            <a:custGeom>
              <a:avLst/>
              <a:gdLst>
                <a:gd name="T0" fmla="*/ 6 w 33"/>
                <a:gd name="T1" fmla="*/ 24 h 27"/>
                <a:gd name="T2" fmla="*/ 2 w 33"/>
                <a:gd name="T3" fmla="*/ 21 h 27"/>
                <a:gd name="T4" fmla="*/ 0 w 33"/>
                <a:gd name="T5" fmla="*/ 17 h 27"/>
                <a:gd name="T6" fmla="*/ 0 w 33"/>
                <a:gd name="T7" fmla="*/ 12 h 27"/>
                <a:gd name="T8" fmla="*/ 3 w 33"/>
                <a:gd name="T9" fmla="*/ 8 h 27"/>
                <a:gd name="T10" fmla="*/ 8 w 33"/>
                <a:gd name="T11" fmla="*/ 5 h 27"/>
                <a:gd name="T12" fmla="*/ 14 w 33"/>
                <a:gd name="T13" fmla="*/ 2 h 27"/>
                <a:gd name="T14" fmla="*/ 19 w 33"/>
                <a:gd name="T15" fmla="*/ 0 h 27"/>
                <a:gd name="T16" fmla="*/ 24 w 33"/>
                <a:gd name="T17" fmla="*/ 2 h 27"/>
                <a:gd name="T18" fmla="*/ 29 w 33"/>
                <a:gd name="T19" fmla="*/ 4 h 27"/>
                <a:gd name="T20" fmla="*/ 32 w 33"/>
                <a:gd name="T21" fmla="*/ 8 h 27"/>
                <a:gd name="T22" fmla="*/ 33 w 33"/>
                <a:gd name="T23" fmla="*/ 13 h 27"/>
                <a:gd name="T24" fmla="*/ 32 w 33"/>
                <a:gd name="T25" fmla="*/ 18 h 27"/>
                <a:gd name="T26" fmla="*/ 27 w 33"/>
                <a:gd name="T27" fmla="*/ 22 h 27"/>
                <a:gd name="T28" fmla="*/ 21 w 33"/>
                <a:gd name="T29" fmla="*/ 26 h 27"/>
                <a:gd name="T30" fmla="*/ 14 w 33"/>
                <a:gd name="T31" fmla="*/ 27 h 27"/>
                <a:gd name="T32" fmla="*/ 6 w 33"/>
                <a:gd name="T33" fmla="*/ 2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6" y="24"/>
                  </a:move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8"/>
                  </a:lnTo>
                  <a:lnTo>
                    <a:pt x="27" y="22"/>
                  </a:lnTo>
                  <a:lnTo>
                    <a:pt x="21" y="26"/>
                  </a:lnTo>
                  <a:lnTo>
                    <a:pt x="14" y="2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8" name="Freeform 329"/>
            <p:cNvSpPr>
              <a:spLocks/>
            </p:cNvSpPr>
            <p:nvPr/>
          </p:nvSpPr>
          <p:spPr bwMode="auto">
            <a:xfrm>
              <a:off x="1152" y="828"/>
              <a:ext cx="140" cy="74"/>
            </a:xfrm>
            <a:custGeom>
              <a:avLst/>
              <a:gdLst>
                <a:gd name="T0" fmla="*/ 4 w 280"/>
                <a:gd name="T1" fmla="*/ 121 h 148"/>
                <a:gd name="T2" fmla="*/ 9 w 280"/>
                <a:gd name="T3" fmla="*/ 127 h 148"/>
                <a:gd name="T4" fmla="*/ 10 w 280"/>
                <a:gd name="T5" fmla="*/ 132 h 148"/>
                <a:gd name="T6" fmla="*/ 25 w 280"/>
                <a:gd name="T7" fmla="*/ 122 h 148"/>
                <a:gd name="T8" fmla="*/ 52 w 280"/>
                <a:gd name="T9" fmla="*/ 130 h 148"/>
                <a:gd name="T10" fmla="*/ 107 w 280"/>
                <a:gd name="T11" fmla="*/ 144 h 148"/>
                <a:gd name="T12" fmla="*/ 150 w 280"/>
                <a:gd name="T13" fmla="*/ 148 h 148"/>
                <a:gd name="T14" fmla="*/ 158 w 280"/>
                <a:gd name="T15" fmla="*/ 144 h 148"/>
                <a:gd name="T16" fmla="*/ 120 w 280"/>
                <a:gd name="T17" fmla="*/ 142 h 148"/>
                <a:gd name="T18" fmla="*/ 74 w 280"/>
                <a:gd name="T19" fmla="*/ 129 h 148"/>
                <a:gd name="T20" fmla="*/ 43 w 280"/>
                <a:gd name="T21" fmla="*/ 113 h 148"/>
                <a:gd name="T22" fmla="*/ 48 w 280"/>
                <a:gd name="T23" fmla="*/ 107 h 148"/>
                <a:gd name="T24" fmla="*/ 70 w 280"/>
                <a:gd name="T25" fmla="*/ 100 h 148"/>
                <a:gd name="T26" fmla="*/ 91 w 280"/>
                <a:gd name="T27" fmla="*/ 98 h 148"/>
                <a:gd name="T28" fmla="*/ 135 w 280"/>
                <a:gd name="T29" fmla="*/ 111 h 148"/>
                <a:gd name="T30" fmla="*/ 180 w 280"/>
                <a:gd name="T31" fmla="*/ 118 h 148"/>
                <a:gd name="T32" fmla="*/ 203 w 280"/>
                <a:gd name="T33" fmla="*/ 113 h 148"/>
                <a:gd name="T34" fmla="*/ 187 w 280"/>
                <a:gd name="T35" fmla="*/ 112 h 148"/>
                <a:gd name="T36" fmla="*/ 163 w 280"/>
                <a:gd name="T37" fmla="*/ 109 h 148"/>
                <a:gd name="T38" fmla="*/ 140 w 280"/>
                <a:gd name="T39" fmla="*/ 103 h 148"/>
                <a:gd name="T40" fmla="*/ 108 w 280"/>
                <a:gd name="T41" fmla="*/ 93 h 148"/>
                <a:gd name="T42" fmla="*/ 101 w 280"/>
                <a:gd name="T43" fmla="*/ 86 h 148"/>
                <a:gd name="T44" fmla="*/ 121 w 280"/>
                <a:gd name="T45" fmla="*/ 80 h 148"/>
                <a:gd name="T46" fmla="*/ 141 w 280"/>
                <a:gd name="T47" fmla="*/ 77 h 148"/>
                <a:gd name="T48" fmla="*/ 157 w 280"/>
                <a:gd name="T49" fmla="*/ 76 h 148"/>
                <a:gd name="T50" fmla="*/ 176 w 280"/>
                <a:gd name="T51" fmla="*/ 82 h 148"/>
                <a:gd name="T52" fmla="*/ 195 w 280"/>
                <a:gd name="T53" fmla="*/ 89 h 148"/>
                <a:gd name="T54" fmla="*/ 220 w 280"/>
                <a:gd name="T55" fmla="*/ 92 h 148"/>
                <a:gd name="T56" fmla="*/ 205 w 280"/>
                <a:gd name="T57" fmla="*/ 85 h 148"/>
                <a:gd name="T58" fmla="*/ 187 w 280"/>
                <a:gd name="T59" fmla="*/ 77 h 148"/>
                <a:gd name="T60" fmla="*/ 175 w 280"/>
                <a:gd name="T61" fmla="*/ 71 h 148"/>
                <a:gd name="T62" fmla="*/ 211 w 280"/>
                <a:gd name="T63" fmla="*/ 65 h 148"/>
                <a:gd name="T64" fmla="*/ 256 w 280"/>
                <a:gd name="T65" fmla="*/ 59 h 148"/>
                <a:gd name="T66" fmla="*/ 280 w 280"/>
                <a:gd name="T67" fmla="*/ 55 h 148"/>
                <a:gd name="T68" fmla="*/ 267 w 280"/>
                <a:gd name="T69" fmla="*/ 50 h 148"/>
                <a:gd name="T70" fmla="*/ 229 w 280"/>
                <a:gd name="T71" fmla="*/ 51 h 148"/>
                <a:gd name="T72" fmla="*/ 184 w 280"/>
                <a:gd name="T73" fmla="*/ 57 h 148"/>
                <a:gd name="T74" fmla="*/ 169 w 280"/>
                <a:gd name="T75" fmla="*/ 48 h 148"/>
                <a:gd name="T76" fmla="*/ 192 w 280"/>
                <a:gd name="T77" fmla="*/ 6 h 148"/>
                <a:gd name="T78" fmla="*/ 191 w 280"/>
                <a:gd name="T79" fmla="*/ 1 h 148"/>
                <a:gd name="T80" fmla="*/ 176 w 280"/>
                <a:gd name="T81" fmla="*/ 14 h 148"/>
                <a:gd name="T82" fmla="*/ 157 w 280"/>
                <a:gd name="T83" fmla="*/ 40 h 148"/>
                <a:gd name="T84" fmla="*/ 145 w 280"/>
                <a:gd name="T85" fmla="*/ 60 h 148"/>
                <a:gd name="T86" fmla="*/ 121 w 280"/>
                <a:gd name="T87" fmla="*/ 65 h 148"/>
                <a:gd name="T88" fmla="*/ 94 w 280"/>
                <a:gd name="T89" fmla="*/ 72 h 148"/>
                <a:gd name="T90" fmla="*/ 83 w 280"/>
                <a:gd name="T91" fmla="*/ 62 h 148"/>
                <a:gd name="T92" fmla="*/ 102 w 280"/>
                <a:gd name="T93" fmla="*/ 13 h 148"/>
                <a:gd name="T94" fmla="*/ 102 w 280"/>
                <a:gd name="T95" fmla="*/ 5 h 148"/>
                <a:gd name="T96" fmla="*/ 76 w 280"/>
                <a:gd name="T97" fmla="*/ 42 h 148"/>
                <a:gd name="T98" fmla="*/ 53 w 280"/>
                <a:gd name="T99" fmla="*/ 85 h 148"/>
                <a:gd name="T100" fmla="*/ 30 w 280"/>
                <a:gd name="T101" fmla="*/ 102 h 148"/>
                <a:gd name="T102" fmla="*/ 21 w 280"/>
                <a:gd name="T103" fmla="*/ 102 h 148"/>
                <a:gd name="T104" fmla="*/ 28 w 280"/>
                <a:gd name="T105" fmla="*/ 64 h 148"/>
                <a:gd name="T106" fmla="*/ 26 w 280"/>
                <a:gd name="T107" fmla="*/ 47 h 148"/>
                <a:gd name="T108" fmla="*/ 0 w 280"/>
                <a:gd name="T109" fmla="*/ 119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148"/>
                <a:gd name="T167" fmla="*/ 280 w 280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148">
                  <a:moveTo>
                    <a:pt x="0" y="119"/>
                  </a:moveTo>
                  <a:lnTo>
                    <a:pt x="2" y="120"/>
                  </a:lnTo>
                  <a:lnTo>
                    <a:pt x="4" y="121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8" y="125"/>
                  </a:lnTo>
                  <a:lnTo>
                    <a:pt x="52" y="130"/>
                  </a:lnTo>
                  <a:lnTo>
                    <a:pt x="69" y="135"/>
                  </a:lnTo>
                  <a:lnTo>
                    <a:pt x="87" y="140"/>
                  </a:lnTo>
                  <a:lnTo>
                    <a:pt x="107" y="144"/>
                  </a:lnTo>
                  <a:lnTo>
                    <a:pt x="124" y="147"/>
                  </a:lnTo>
                  <a:lnTo>
                    <a:pt x="140" y="148"/>
                  </a:lnTo>
                  <a:lnTo>
                    <a:pt x="150" y="148"/>
                  </a:lnTo>
                  <a:lnTo>
                    <a:pt x="161" y="146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0" y="144"/>
                  </a:lnTo>
                  <a:lnTo>
                    <a:pt x="136" y="144"/>
                  </a:lnTo>
                  <a:lnTo>
                    <a:pt x="120" y="142"/>
                  </a:lnTo>
                  <a:lnTo>
                    <a:pt x="104" y="137"/>
                  </a:lnTo>
                  <a:lnTo>
                    <a:pt x="89" y="133"/>
                  </a:lnTo>
                  <a:lnTo>
                    <a:pt x="74" y="129"/>
                  </a:lnTo>
                  <a:lnTo>
                    <a:pt x="61" y="123"/>
                  </a:lnTo>
                  <a:lnTo>
                    <a:pt x="51" y="118"/>
                  </a:lnTo>
                  <a:lnTo>
                    <a:pt x="43" y="113"/>
                  </a:lnTo>
                  <a:lnTo>
                    <a:pt x="40" y="109"/>
                  </a:lnTo>
                  <a:lnTo>
                    <a:pt x="43" y="107"/>
                  </a:lnTo>
                  <a:lnTo>
                    <a:pt x="48" y="107"/>
                  </a:lnTo>
                  <a:lnTo>
                    <a:pt x="55" y="105"/>
                  </a:lnTo>
                  <a:lnTo>
                    <a:pt x="63" y="102"/>
                  </a:lnTo>
                  <a:lnTo>
                    <a:pt x="70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8"/>
                  </a:lnTo>
                  <a:lnTo>
                    <a:pt x="104" y="102"/>
                  </a:lnTo>
                  <a:lnTo>
                    <a:pt x="119" y="106"/>
                  </a:lnTo>
                  <a:lnTo>
                    <a:pt x="135" y="111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0" y="118"/>
                  </a:lnTo>
                  <a:lnTo>
                    <a:pt x="191" y="117"/>
                  </a:lnTo>
                  <a:lnTo>
                    <a:pt x="199" y="115"/>
                  </a:lnTo>
                  <a:lnTo>
                    <a:pt x="203" y="113"/>
                  </a:lnTo>
                  <a:lnTo>
                    <a:pt x="201" y="112"/>
                  </a:lnTo>
                  <a:lnTo>
                    <a:pt x="193" y="112"/>
                  </a:lnTo>
                  <a:lnTo>
                    <a:pt x="187" y="112"/>
                  </a:lnTo>
                  <a:lnTo>
                    <a:pt x="179" y="112"/>
                  </a:lnTo>
                  <a:lnTo>
                    <a:pt x="171" y="111"/>
                  </a:lnTo>
                  <a:lnTo>
                    <a:pt x="163" y="109"/>
                  </a:lnTo>
                  <a:lnTo>
                    <a:pt x="156" y="108"/>
                  </a:lnTo>
                  <a:lnTo>
                    <a:pt x="148" y="106"/>
                  </a:lnTo>
                  <a:lnTo>
                    <a:pt x="140" y="103"/>
                  </a:lnTo>
                  <a:lnTo>
                    <a:pt x="132" y="101"/>
                  </a:lnTo>
                  <a:lnTo>
                    <a:pt x="119" y="97"/>
                  </a:lnTo>
                  <a:lnTo>
                    <a:pt x="108" y="93"/>
                  </a:lnTo>
                  <a:lnTo>
                    <a:pt x="101" y="91"/>
                  </a:lnTo>
                  <a:lnTo>
                    <a:pt x="95" y="88"/>
                  </a:lnTo>
                  <a:lnTo>
                    <a:pt x="101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1" y="80"/>
                  </a:lnTo>
                  <a:lnTo>
                    <a:pt x="128" y="79"/>
                  </a:lnTo>
                  <a:lnTo>
                    <a:pt x="136" y="78"/>
                  </a:lnTo>
                  <a:lnTo>
                    <a:pt x="141" y="77"/>
                  </a:lnTo>
                  <a:lnTo>
                    <a:pt x="146" y="76"/>
                  </a:lnTo>
                  <a:lnTo>
                    <a:pt x="150" y="75"/>
                  </a:lnTo>
                  <a:lnTo>
                    <a:pt x="157" y="76"/>
                  </a:lnTo>
                  <a:lnTo>
                    <a:pt x="162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5"/>
                  </a:lnTo>
                  <a:lnTo>
                    <a:pt x="190" y="87"/>
                  </a:lnTo>
                  <a:lnTo>
                    <a:pt x="195" y="89"/>
                  </a:lnTo>
                  <a:lnTo>
                    <a:pt x="205" y="92"/>
                  </a:lnTo>
                  <a:lnTo>
                    <a:pt x="216" y="93"/>
                  </a:lnTo>
                  <a:lnTo>
                    <a:pt x="220" y="92"/>
                  </a:lnTo>
                  <a:lnTo>
                    <a:pt x="216" y="89"/>
                  </a:lnTo>
                  <a:lnTo>
                    <a:pt x="211" y="87"/>
                  </a:lnTo>
                  <a:lnTo>
                    <a:pt x="205" y="85"/>
                  </a:lnTo>
                  <a:lnTo>
                    <a:pt x="199" y="82"/>
                  </a:lnTo>
                  <a:lnTo>
                    <a:pt x="192" y="79"/>
                  </a:lnTo>
                  <a:lnTo>
                    <a:pt x="187" y="77"/>
                  </a:lnTo>
                  <a:lnTo>
                    <a:pt x="182" y="75"/>
                  </a:lnTo>
                  <a:lnTo>
                    <a:pt x="178" y="73"/>
                  </a:lnTo>
                  <a:lnTo>
                    <a:pt x="175" y="71"/>
                  </a:lnTo>
                  <a:lnTo>
                    <a:pt x="184" y="70"/>
                  </a:lnTo>
                  <a:lnTo>
                    <a:pt x="196" y="68"/>
                  </a:lnTo>
                  <a:lnTo>
                    <a:pt x="211" y="65"/>
                  </a:lnTo>
                  <a:lnTo>
                    <a:pt x="226" y="63"/>
                  </a:lnTo>
                  <a:lnTo>
                    <a:pt x="242" y="61"/>
                  </a:lnTo>
                  <a:lnTo>
                    <a:pt x="256" y="59"/>
                  </a:lnTo>
                  <a:lnTo>
                    <a:pt x="267" y="57"/>
                  </a:lnTo>
                  <a:lnTo>
                    <a:pt x="273" y="56"/>
                  </a:lnTo>
                  <a:lnTo>
                    <a:pt x="280" y="55"/>
                  </a:lnTo>
                  <a:lnTo>
                    <a:pt x="280" y="52"/>
                  </a:lnTo>
                  <a:lnTo>
                    <a:pt x="276" y="51"/>
                  </a:lnTo>
                  <a:lnTo>
                    <a:pt x="267" y="50"/>
                  </a:lnTo>
                  <a:lnTo>
                    <a:pt x="258" y="50"/>
                  </a:lnTo>
                  <a:lnTo>
                    <a:pt x="245" y="50"/>
                  </a:lnTo>
                  <a:lnTo>
                    <a:pt x="229" y="51"/>
                  </a:lnTo>
                  <a:lnTo>
                    <a:pt x="213" y="52"/>
                  </a:lnTo>
                  <a:lnTo>
                    <a:pt x="197" y="55"/>
                  </a:lnTo>
                  <a:lnTo>
                    <a:pt x="184" y="57"/>
                  </a:lnTo>
                  <a:lnTo>
                    <a:pt x="173" y="59"/>
                  </a:lnTo>
                  <a:lnTo>
                    <a:pt x="165" y="61"/>
                  </a:lnTo>
                  <a:lnTo>
                    <a:pt x="169" y="48"/>
                  </a:lnTo>
                  <a:lnTo>
                    <a:pt x="175" y="32"/>
                  </a:lnTo>
                  <a:lnTo>
                    <a:pt x="183" y="16"/>
                  </a:lnTo>
                  <a:lnTo>
                    <a:pt x="192" y="6"/>
                  </a:lnTo>
                  <a:lnTo>
                    <a:pt x="196" y="2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6" y="4"/>
                  </a:lnTo>
                  <a:lnTo>
                    <a:pt x="182" y="8"/>
                  </a:lnTo>
                  <a:lnTo>
                    <a:pt x="176" y="14"/>
                  </a:lnTo>
                  <a:lnTo>
                    <a:pt x="170" y="22"/>
                  </a:lnTo>
                  <a:lnTo>
                    <a:pt x="163" y="31"/>
                  </a:lnTo>
                  <a:lnTo>
                    <a:pt x="157" y="40"/>
                  </a:lnTo>
                  <a:lnTo>
                    <a:pt x="150" y="48"/>
                  </a:lnTo>
                  <a:lnTo>
                    <a:pt x="146" y="55"/>
                  </a:lnTo>
                  <a:lnTo>
                    <a:pt x="145" y="60"/>
                  </a:lnTo>
                  <a:lnTo>
                    <a:pt x="138" y="61"/>
                  </a:lnTo>
                  <a:lnTo>
                    <a:pt x="131" y="63"/>
                  </a:lnTo>
                  <a:lnTo>
                    <a:pt x="121" y="65"/>
                  </a:lnTo>
                  <a:lnTo>
                    <a:pt x="112" y="68"/>
                  </a:lnTo>
                  <a:lnTo>
                    <a:pt x="103" y="70"/>
                  </a:lnTo>
                  <a:lnTo>
                    <a:pt x="94" y="72"/>
                  </a:lnTo>
                  <a:lnTo>
                    <a:pt x="87" y="74"/>
                  </a:lnTo>
                  <a:lnTo>
                    <a:pt x="82" y="75"/>
                  </a:lnTo>
                  <a:lnTo>
                    <a:pt x="83" y="62"/>
                  </a:lnTo>
                  <a:lnTo>
                    <a:pt x="89" y="44"/>
                  </a:lnTo>
                  <a:lnTo>
                    <a:pt x="95" y="26"/>
                  </a:lnTo>
                  <a:lnTo>
                    <a:pt x="102" y="13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7" y="24"/>
                  </a:lnTo>
                  <a:lnTo>
                    <a:pt x="76" y="42"/>
                  </a:lnTo>
                  <a:lnTo>
                    <a:pt x="68" y="61"/>
                  </a:lnTo>
                  <a:lnTo>
                    <a:pt x="65" y="78"/>
                  </a:lnTo>
                  <a:lnTo>
                    <a:pt x="53" y="85"/>
                  </a:lnTo>
                  <a:lnTo>
                    <a:pt x="44" y="91"/>
                  </a:lnTo>
                  <a:lnTo>
                    <a:pt x="36" y="98"/>
                  </a:lnTo>
                  <a:lnTo>
                    <a:pt x="30" y="102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1" y="102"/>
                  </a:lnTo>
                  <a:lnTo>
                    <a:pt x="22" y="97"/>
                  </a:lnTo>
                  <a:lnTo>
                    <a:pt x="25" y="84"/>
                  </a:lnTo>
                  <a:lnTo>
                    <a:pt x="28" y="64"/>
                  </a:lnTo>
                  <a:lnTo>
                    <a:pt x="34" y="45"/>
                  </a:lnTo>
                  <a:lnTo>
                    <a:pt x="38" y="32"/>
                  </a:lnTo>
                  <a:lnTo>
                    <a:pt x="26" y="47"/>
                  </a:lnTo>
                  <a:lnTo>
                    <a:pt x="14" y="72"/>
                  </a:lnTo>
                  <a:lnTo>
                    <a:pt x="5" y="9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9" name="Freeform 330"/>
            <p:cNvSpPr>
              <a:spLocks/>
            </p:cNvSpPr>
            <p:nvPr/>
          </p:nvSpPr>
          <p:spPr bwMode="auto">
            <a:xfrm>
              <a:off x="1161" y="948"/>
              <a:ext cx="97" cy="94"/>
            </a:xfrm>
            <a:custGeom>
              <a:avLst/>
              <a:gdLst>
                <a:gd name="T0" fmla="*/ 6 w 194"/>
                <a:gd name="T1" fmla="*/ 3 h 187"/>
                <a:gd name="T2" fmla="*/ 2 w 194"/>
                <a:gd name="T3" fmla="*/ 8 h 187"/>
                <a:gd name="T4" fmla="*/ 8 w 194"/>
                <a:gd name="T5" fmla="*/ 17 h 187"/>
                <a:gd name="T6" fmla="*/ 19 w 194"/>
                <a:gd name="T7" fmla="*/ 32 h 187"/>
                <a:gd name="T8" fmla="*/ 18 w 194"/>
                <a:gd name="T9" fmla="*/ 50 h 187"/>
                <a:gd name="T10" fmla="*/ 21 w 194"/>
                <a:gd name="T11" fmla="*/ 92 h 187"/>
                <a:gd name="T12" fmla="*/ 27 w 194"/>
                <a:gd name="T13" fmla="*/ 113 h 187"/>
                <a:gd name="T14" fmla="*/ 32 w 194"/>
                <a:gd name="T15" fmla="*/ 115 h 187"/>
                <a:gd name="T16" fmla="*/ 31 w 194"/>
                <a:gd name="T17" fmla="*/ 96 h 187"/>
                <a:gd name="T18" fmla="*/ 34 w 194"/>
                <a:gd name="T19" fmla="*/ 62 h 187"/>
                <a:gd name="T20" fmla="*/ 42 w 194"/>
                <a:gd name="T21" fmla="*/ 54 h 187"/>
                <a:gd name="T22" fmla="*/ 53 w 194"/>
                <a:gd name="T23" fmla="*/ 60 h 187"/>
                <a:gd name="T24" fmla="*/ 64 w 194"/>
                <a:gd name="T25" fmla="*/ 69 h 187"/>
                <a:gd name="T26" fmla="*/ 73 w 194"/>
                <a:gd name="T27" fmla="*/ 77 h 187"/>
                <a:gd name="T28" fmla="*/ 80 w 194"/>
                <a:gd name="T29" fmla="*/ 91 h 187"/>
                <a:gd name="T30" fmla="*/ 85 w 194"/>
                <a:gd name="T31" fmla="*/ 124 h 187"/>
                <a:gd name="T32" fmla="*/ 84 w 194"/>
                <a:gd name="T33" fmla="*/ 146 h 187"/>
                <a:gd name="T34" fmla="*/ 84 w 194"/>
                <a:gd name="T35" fmla="*/ 164 h 187"/>
                <a:gd name="T36" fmla="*/ 89 w 194"/>
                <a:gd name="T37" fmla="*/ 174 h 187"/>
                <a:gd name="T38" fmla="*/ 91 w 194"/>
                <a:gd name="T39" fmla="*/ 168 h 187"/>
                <a:gd name="T40" fmla="*/ 90 w 194"/>
                <a:gd name="T41" fmla="*/ 153 h 187"/>
                <a:gd name="T42" fmla="*/ 95 w 194"/>
                <a:gd name="T43" fmla="*/ 139 h 187"/>
                <a:gd name="T44" fmla="*/ 98 w 194"/>
                <a:gd name="T45" fmla="*/ 126 h 187"/>
                <a:gd name="T46" fmla="*/ 98 w 194"/>
                <a:gd name="T47" fmla="*/ 101 h 187"/>
                <a:gd name="T48" fmla="*/ 110 w 194"/>
                <a:gd name="T49" fmla="*/ 104 h 187"/>
                <a:gd name="T50" fmla="*/ 137 w 194"/>
                <a:gd name="T51" fmla="*/ 133 h 187"/>
                <a:gd name="T52" fmla="*/ 165 w 194"/>
                <a:gd name="T53" fmla="*/ 162 h 187"/>
                <a:gd name="T54" fmla="*/ 186 w 194"/>
                <a:gd name="T55" fmla="*/ 183 h 187"/>
                <a:gd name="T56" fmla="*/ 188 w 194"/>
                <a:gd name="T57" fmla="*/ 180 h 187"/>
                <a:gd name="T58" fmla="*/ 176 w 194"/>
                <a:gd name="T59" fmla="*/ 161 h 187"/>
                <a:gd name="T60" fmla="*/ 163 w 194"/>
                <a:gd name="T61" fmla="*/ 143 h 187"/>
                <a:gd name="T62" fmla="*/ 153 w 194"/>
                <a:gd name="T63" fmla="*/ 128 h 187"/>
                <a:gd name="T64" fmla="*/ 148 w 194"/>
                <a:gd name="T65" fmla="*/ 119 h 187"/>
                <a:gd name="T66" fmla="*/ 137 w 194"/>
                <a:gd name="T67" fmla="*/ 109 h 187"/>
                <a:gd name="T68" fmla="*/ 124 w 194"/>
                <a:gd name="T69" fmla="*/ 97 h 187"/>
                <a:gd name="T70" fmla="*/ 111 w 194"/>
                <a:gd name="T71" fmla="*/ 87 h 187"/>
                <a:gd name="T72" fmla="*/ 112 w 194"/>
                <a:gd name="T73" fmla="*/ 84 h 187"/>
                <a:gd name="T74" fmla="*/ 125 w 194"/>
                <a:gd name="T75" fmla="*/ 86 h 187"/>
                <a:gd name="T76" fmla="*/ 140 w 194"/>
                <a:gd name="T77" fmla="*/ 89 h 187"/>
                <a:gd name="T78" fmla="*/ 152 w 194"/>
                <a:gd name="T79" fmla="*/ 95 h 187"/>
                <a:gd name="T80" fmla="*/ 161 w 194"/>
                <a:gd name="T81" fmla="*/ 100 h 187"/>
                <a:gd name="T82" fmla="*/ 169 w 194"/>
                <a:gd name="T83" fmla="*/ 100 h 187"/>
                <a:gd name="T84" fmla="*/ 159 w 194"/>
                <a:gd name="T85" fmla="*/ 90 h 187"/>
                <a:gd name="T86" fmla="*/ 142 w 194"/>
                <a:gd name="T87" fmla="*/ 81 h 187"/>
                <a:gd name="T88" fmla="*/ 119 w 194"/>
                <a:gd name="T89" fmla="*/ 71 h 187"/>
                <a:gd name="T90" fmla="*/ 97 w 194"/>
                <a:gd name="T91" fmla="*/ 63 h 187"/>
                <a:gd name="T92" fmla="*/ 81 w 194"/>
                <a:gd name="T93" fmla="*/ 60 h 187"/>
                <a:gd name="T94" fmla="*/ 69 w 194"/>
                <a:gd name="T95" fmla="*/ 54 h 187"/>
                <a:gd name="T96" fmla="*/ 57 w 194"/>
                <a:gd name="T97" fmla="*/ 46 h 187"/>
                <a:gd name="T98" fmla="*/ 48 w 194"/>
                <a:gd name="T99" fmla="*/ 39 h 187"/>
                <a:gd name="T100" fmla="*/ 51 w 194"/>
                <a:gd name="T101" fmla="*/ 32 h 187"/>
                <a:gd name="T102" fmla="*/ 68 w 194"/>
                <a:gd name="T103" fmla="*/ 30 h 187"/>
                <a:gd name="T104" fmla="*/ 89 w 194"/>
                <a:gd name="T105" fmla="*/ 30 h 187"/>
                <a:gd name="T106" fmla="*/ 106 w 194"/>
                <a:gd name="T107" fmla="*/ 31 h 187"/>
                <a:gd name="T108" fmla="*/ 121 w 194"/>
                <a:gd name="T109" fmla="*/ 34 h 187"/>
                <a:gd name="T110" fmla="*/ 124 w 194"/>
                <a:gd name="T111" fmla="*/ 30 h 187"/>
                <a:gd name="T112" fmla="*/ 102 w 194"/>
                <a:gd name="T113" fmla="*/ 23 h 187"/>
                <a:gd name="T114" fmla="*/ 78 w 194"/>
                <a:gd name="T115" fmla="*/ 20 h 187"/>
                <a:gd name="T116" fmla="*/ 55 w 194"/>
                <a:gd name="T117" fmla="*/ 19 h 187"/>
                <a:gd name="T118" fmla="*/ 36 w 194"/>
                <a:gd name="T119" fmla="*/ 18 h 187"/>
                <a:gd name="T120" fmla="*/ 22 w 194"/>
                <a:gd name="T121" fmla="*/ 16 h 187"/>
                <a:gd name="T122" fmla="*/ 13 w 194"/>
                <a:gd name="T123" fmla="*/ 5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87"/>
                <a:gd name="T188" fmla="*/ 194 w 194"/>
                <a:gd name="T189" fmla="*/ 187 h 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87">
                  <a:moveTo>
                    <a:pt x="9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8" y="17"/>
                  </a:lnTo>
                  <a:lnTo>
                    <a:pt x="15" y="25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18" y="50"/>
                  </a:lnTo>
                  <a:lnTo>
                    <a:pt x="19" y="71"/>
                  </a:lnTo>
                  <a:lnTo>
                    <a:pt x="21" y="92"/>
                  </a:lnTo>
                  <a:lnTo>
                    <a:pt x="23" y="106"/>
                  </a:lnTo>
                  <a:lnTo>
                    <a:pt x="27" y="113"/>
                  </a:lnTo>
                  <a:lnTo>
                    <a:pt x="30" y="116"/>
                  </a:lnTo>
                  <a:lnTo>
                    <a:pt x="32" y="115"/>
                  </a:lnTo>
                  <a:lnTo>
                    <a:pt x="32" y="109"/>
                  </a:lnTo>
                  <a:lnTo>
                    <a:pt x="31" y="96"/>
                  </a:lnTo>
                  <a:lnTo>
                    <a:pt x="32" y="78"/>
                  </a:lnTo>
                  <a:lnTo>
                    <a:pt x="34" y="62"/>
                  </a:lnTo>
                  <a:lnTo>
                    <a:pt x="36" y="50"/>
                  </a:lnTo>
                  <a:lnTo>
                    <a:pt x="42" y="54"/>
                  </a:lnTo>
                  <a:lnTo>
                    <a:pt x="47" y="57"/>
                  </a:lnTo>
                  <a:lnTo>
                    <a:pt x="53" y="60"/>
                  </a:lnTo>
                  <a:lnTo>
                    <a:pt x="59" y="64"/>
                  </a:lnTo>
                  <a:lnTo>
                    <a:pt x="64" y="69"/>
                  </a:lnTo>
                  <a:lnTo>
                    <a:pt x="69" y="73"/>
                  </a:lnTo>
                  <a:lnTo>
                    <a:pt x="73" y="77"/>
                  </a:lnTo>
                  <a:lnTo>
                    <a:pt x="76" y="81"/>
                  </a:lnTo>
                  <a:lnTo>
                    <a:pt x="80" y="91"/>
                  </a:lnTo>
                  <a:lnTo>
                    <a:pt x="82" y="106"/>
                  </a:lnTo>
                  <a:lnTo>
                    <a:pt x="85" y="124"/>
                  </a:lnTo>
                  <a:lnTo>
                    <a:pt x="85" y="137"/>
                  </a:lnTo>
                  <a:lnTo>
                    <a:pt x="84" y="146"/>
                  </a:lnTo>
                  <a:lnTo>
                    <a:pt x="82" y="155"/>
                  </a:lnTo>
                  <a:lnTo>
                    <a:pt x="84" y="164"/>
                  </a:lnTo>
                  <a:lnTo>
                    <a:pt x="86" y="171"/>
                  </a:lnTo>
                  <a:lnTo>
                    <a:pt x="89" y="174"/>
                  </a:lnTo>
                  <a:lnTo>
                    <a:pt x="90" y="172"/>
                  </a:lnTo>
                  <a:lnTo>
                    <a:pt x="91" y="168"/>
                  </a:lnTo>
                  <a:lnTo>
                    <a:pt x="90" y="161"/>
                  </a:lnTo>
                  <a:lnTo>
                    <a:pt x="90" y="153"/>
                  </a:lnTo>
                  <a:lnTo>
                    <a:pt x="93" y="145"/>
                  </a:lnTo>
                  <a:lnTo>
                    <a:pt x="95" y="139"/>
                  </a:lnTo>
                  <a:lnTo>
                    <a:pt x="97" y="133"/>
                  </a:lnTo>
                  <a:lnTo>
                    <a:pt x="98" y="126"/>
                  </a:lnTo>
                  <a:lnTo>
                    <a:pt x="98" y="113"/>
                  </a:lnTo>
                  <a:lnTo>
                    <a:pt x="98" y="101"/>
                  </a:lnTo>
                  <a:lnTo>
                    <a:pt x="97" y="92"/>
                  </a:lnTo>
                  <a:lnTo>
                    <a:pt x="110" y="104"/>
                  </a:lnTo>
                  <a:lnTo>
                    <a:pt x="123" y="118"/>
                  </a:lnTo>
                  <a:lnTo>
                    <a:pt x="137" y="133"/>
                  </a:lnTo>
                  <a:lnTo>
                    <a:pt x="152" y="148"/>
                  </a:lnTo>
                  <a:lnTo>
                    <a:pt x="165" y="162"/>
                  </a:lnTo>
                  <a:lnTo>
                    <a:pt x="176" y="174"/>
                  </a:lnTo>
                  <a:lnTo>
                    <a:pt x="186" y="183"/>
                  </a:lnTo>
                  <a:lnTo>
                    <a:pt x="194" y="187"/>
                  </a:lnTo>
                  <a:lnTo>
                    <a:pt x="188" y="180"/>
                  </a:lnTo>
                  <a:lnTo>
                    <a:pt x="183" y="170"/>
                  </a:lnTo>
                  <a:lnTo>
                    <a:pt x="176" y="161"/>
                  </a:lnTo>
                  <a:lnTo>
                    <a:pt x="170" y="152"/>
                  </a:lnTo>
                  <a:lnTo>
                    <a:pt x="163" y="143"/>
                  </a:lnTo>
                  <a:lnTo>
                    <a:pt x="158" y="134"/>
                  </a:lnTo>
                  <a:lnTo>
                    <a:pt x="153" y="128"/>
                  </a:lnTo>
                  <a:lnTo>
                    <a:pt x="150" y="124"/>
                  </a:lnTo>
                  <a:lnTo>
                    <a:pt x="148" y="119"/>
                  </a:lnTo>
                  <a:lnTo>
                    <a:pt x="144" y="114"/>
                  </a:lnTo>
                  <a:lnTo>
                    <a:pt x="137" y="109"/>
                  </a:lnTo>
                  <a:lnTo>
                    <a:pt x="131" y="102"/>
                  </a:lnTo>
                  <a:lnTo>
                    <a:pt x="124" y="97"/>
                  </a:lnTo>
                  <a:lnTo>
                    <a:pt x="118" y="91"/>
                  </a:lnTo>
                  <a:lnTo>
                    <a:pt x="111" y="87"/>
                  </a:lnTo>
                  <a:lnTo>
                    <a:pt x="107" y="84"/>
                  </a:lnTo>
                  <a:lnTo>
                    <a:pt x="112" y="84"/>
                  </a:lnTo>
                  <a:lnTo>
                    <a:pt x="119" y="85"/>
                  </a:lnTo>
                  <a:lnTo>
                    <a:pt x="125" y="86"/>
                  </a:lnTo>
                  <a:lnTo>
                    <a:pt x="133" y="87"/>
                  </a:lnTo>
                  <a:lnTo>
                    <a:pt x="140" y="89"/>
                  </a:lnTo>
                  <a:lnTo>
                    <a:pt x="146" y="91"/>
                  </a:lnTo>
                  <a:lnTo>
                    <a:pt x="152" y="95"/>
                  </a:lnTo>
                  <a:lnTo>
                    <a:pt x="156" y="97"/>
                  </a:lnTo>
                  <a:lnTo>
                    <a:pt x="161" y="100"/>
                  </a:lnTo>
                  <a:lnTo>
                    <a:pt x="166" y="101"/>
                  </a:lnTo>
                  <a:lnTo>
                    <a:pt x="169" y="100"/>
                  </a:lnTo>
                  <a:lnTo>
                    <a:pt x="165" y="95"/>
                  </a:lnTo>
                  <a:lnTo>
                    <a:pt x="159" y="90"/>
                  </a:lnTo>
                  <a:lnTo>
                    <a:pt x="152" y="86"/>
                  </a:lnTo>
                  <a:lnTo>
                    <a:pt x="142" y="81"/>
                  </a:lnTo>
                  <a:lnTo>
                    <a:pt x="131" y="75"/>
                  </a:lnTo>
                  <a:lnTo>
                    <a:pt x="119" y="71"/>
                  </a:lnTo>
                  <a:lnTo>
                    <a:pt x="107" y="67"/>
                  </a:lnTo>
                  <a:lnTo>
                    <a:pt x="97" y="63"/>
                  </a:lnTo>
                  <a:lnTo>
                    <a:pt x="86" y="62"/>
                  </a:lnTo>
                  <a:lnTo>
                    <a:pt x="81" y="60"/>
                  </a:lnTo>
                  <a:lnTo>
                    <a:pt x="74" y="58"/>
                  </a:lnTo>
                  <a:lnTo>
                    <a:pt x="69" y="54"/>
                  </a:lnTo>
                  <a:lnTo>
                    <a:pt x="63" y="50"/>
                  </a:lnTo>
                  <a:lnTo>
                    <a:pt x="57" y="46"/>
                  </a:lnTo>
                  <a:lnTo>
                    <a:pt x="52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51" y="32"/>
                  </a:lnTo>
                  <a:lnTo>
                    <a:pt x="59" y="31"/>
                  </a:lnTo>
                  <a:lnTo>
                    <a:pt x="68" y="30"/>
                  </a:lnTo>
                  <a:lnTo>
                    <a:pt x="78" y="30"/>
                  </a:lnTo>
                  <a:lnTo>
                    <a:pt x="89" y="30"/>
                  </a:lnTo>
                  <a:lnTo>
                    <a:pt x="98" y="30"/>
                  </a:lnTo>
                  <a:lnTo>
                    <a:pt x="106" y="31"/>
                  </a:lnTo>
                  <a:lnTo>
                    <a:pt x="112" y="32"/>
                  </a:lnTo>
                  <a:lnTo>
                    <a:pt x="121" y="34"/>
                  </a:lnTo>
                  <a:lnTo>
                    <a:pt x="127" y="33"/>
                  </a:lnTo>
                  <a:lnTo>
                    <a:pt x="124" y="30"/>
                  </a:lnTo>
                  <a:lnTo>
                    <a:pt x="112" y="26"/>
                  </a:lnTo>
                  <a:lnTo>
                    <a:pt x="102" y="23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20"/>
                  </a:lnTo>
                  <a:lnTo>
                    <a:pt x="55" y="19"/>
                  </a:lnTo>
                  <a:lnTo>
                    <a:pt x="44" y="19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7" y="12"/>
                  </a:lnTo>
                  <a:lnTo>
                    <a:pt x="13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0" name="Freeform 331"/>
            <p:cNvSpPr>
              <a:spLocks/>
            </p:cNvSpPr>
            <p:nvPr/>
          </p:nvSpPr>
          <p:spPr bwMode="auto">
            <a:xfrm>
              <a:off x="1038" y="932"/>
              <a:ext cx="72" cy="122"/>
            </a:xfrm>
            <a:custGeom>
              <a:avLst/>
              <a:gdLst>
                <a:gd name="T0" fmla="*/ 124 w 143"/>
                <a:gd name="T1" fmla="*/ 43 h 246"/>
                <a:gd name="T2" fmla="*/ 114 w 143"/>
                <a:gd name="T3" fmla="*/ 53 h 246"/>
                <a:gd name="T4" fmla="*/ 107 w 143"/>
                <a:gd name="T5" fmla="*/ 50 h 246"/>
                <a:gd name="T6" fmla="*/ 99 w 143"/>
                <a:gd name="T7" fmla="*/ 71 h 246"/>
                <a:gd name="T8" fmla="*/ 116 w 143"/>
                <a:gd name="T9" fmla="*/ 110 h 246"/>
                <a:gd name="T10" fmla="*/ 124 w 143"/>
                <a:gd name="T11" fmla="*/ 152 h 246"/>
                <a:gd name="T12" fmla="*/ 119 w 143"/>
                <a:gd name="T13" fmla="*/ 149 h 246"/>
                <a:gd name="T14" fmla="*/ 101 w 143"/>
                <a:gd name="T15" fmla="*/ 106 h 246"/>
                <a:gd name="T16" fmla="*/ 76 w 143"/>
                <a:gd name="T17" fmla="*/ 132 h 246"/>
                <a:gd name="T18" fmla="*/ 69 w 143"/>
                <a:gd name="T19" fmla="*/ 180 h 246"/>
                <a:gd name="T20" fmla="*/ 67 w 143"/>
                <a:gd name="T21" fmla="*/ 222 h 246"/>
                <a:gd name="T22" fmla="*/ 61 w 143"/>
                <a:gd name="T23" fmla="*/ 221 h 246"/>
                <a:gd name="T24" fmla="*/ 63 w 143"/>
                <a:gd name="T25" fmla="*/ 195 h 246"/>
                <a:gd name="T26" fmla="*/ 55 w 143"/>
                <a:gd name="T27" fmla="*/ 186 h 246"/>
                <a:gd name="T28" fmla="*/ 39 w 143"/>
                <a:gd name="T29" fmla="*/ 215 h 246"/>
                <a:gd name="T30" fmla="*/ 19 w 143"/>
                <a:gd name="T31" fmla="*/ 239 h 246"/>
                <a:gd name="T32" fmla="*/ 2 w 143"/>
                <a:gd name="T33" fmla="*/ 246 h 246"/>
                <a:gd name="T34" fmla="*/ 18 w 143"/>
                <a:gd name="T35" fmla="*/ 229 h 246"/>
                <a:gd name="T36" fmla="*/ 46 w 143"/>
                <a:gd name="T37" fmla="*/ 178 h 246"/>
                <a:gd name="T38" fmla="*/ 31 w 143"/>
                <a:gd name="T39" fmla="*/ 179 h 246"/>
                <a:gd name="T40" fmla="*/ 14 w 143"/>
                <a:gd name="T41" fmla="*/ 182 h 246"/>
                <a:gd name="T42" fmla="*/ 2 w 143"/>
                <a:gd name="T43" fmla="*/ 188 h 246"/>
                <a:gd name="T44" fmla="*/ 5 w 143"/>
                <a:gd name="T45" fmla="*/ 182 h 246"/>
                <a:gd name="T46" fmla="*/ 21 w 143"/>
                <a:gd name="T47" fmla="*/ 175 h 246"/>
                <a:gd name="T48" fmla="*/ 42 w 143"/>
                <a:gd name="T49" fmla="*/ 166 h 246"/>
                <a:gd name="T50" fmla="*/ 56 w 143"/>
                <a:gd name="T51" fmla="*/ 144 h 246"/>
                <a:gd name="T52" fmla="*/ 77 w 143"/>
                <a:gd name="T53" fmla="*/ 95 h 246"/>
                <a:gd name="T54" fmla="*/ 47 w 143"/>
                <a:gd name="T55" fmla="*/ 94 h 246"/>
                <a:gd name="T56" fmla="*/ 19 w 143"/>
                <a:gd name="T57" fmla="*/ 96 h 246"/>
                <a:gd name="T58" fmla="*/ 4 w 143"/>
                <a:gd name="T59" fmla="*/ 102 h 246"/>
                <a:gd name="T60" fmla="*/ 6 w 143"/>
                <a:gd name="T61" fmla="*/ 96 h 246"/>
                <a:gd name="T62" fmla="*/ 30 w 143"/>
                <a:gd name="T63" fmla="*/ 88 h 246"/>
                <a:gd name="T64" fmla="*/ 63 w 143"/>
                <a:gd name="T65" fmla="*/ 79 h 246"/>
                <a:gd name="T66" fmla="*/ 84 w 143"/>
                <a:gd name="T67" fmla="*/ 73 h 246"/>
                <a:gd name="T68" fmla="*/ 93 w 143"/>
                <a:gd name="T69" fmla="*/ 47 h 246"/>
                <a:gd name="T70" fmla="*/ 74 w 143"/>
                <a:gd name="T71" fmla="*/ 40 h 246"/>
                <a:gd name="T72" fmla="*/ 51 w 143"/>
                <a:gd name="T73" fmla="*/ 46 h 246"/>
                <a:gd name="T74" fmla="*/ 27 w 143"/>
                <a:gd name="T75" fmla="*/ 53 h 246"/>
                <a:gd name="T76" fmla="*/ 12 w 143"/>
                <a:gd name="T77" fmla="*/ 60 h 246"/>
                <a:gd name="T78" fmla="*/ 2 w 143"/>
                <a:gd name="T79" fmla="*/ 62 h 246"/>
                <a:gd name="T80" fmla="*/ 18 w 143"/>
                <a:gd name="T81" fmla="*/ 47 h 246"/>
                <a:gd name="T82" fmla="*/ 39 w 143"/>
                <a:gd name="T83" fmla="*/ 28 h 246"/>
                <a:gd name="T84" fmla="*/ 57 w 143"/>
                <a:gd name="T85" fmla="*/ 18 h 246"/>
                <a:gd name="T86" fmla="*/ 61 w 143"/>
                <a:gd name="T87" fmla="*/ 28 h 246"/>
                <a:gd name="T88" fmla="*/ 71 w 143"/>
                <a:gd name="T89" fmla="*/ 37 h 246"/>
                <a:gd name="T90" fmla="*/ 89 w 143"/>
                <a:gd name="T91" fmla="*/ 40 h 246"/>
                <a:gd name="T92" fmla="*/ 105 w 143"/>
                <a:gd name="T93" fmla="*/ 37 h 246"/>
                <a:gd name="T94" fmla="*/ 112 w 143"/>
                <a:gd name="T95" fmla="*/ 22 h 246"/>
                <a:gd name="T96" fmla="*/ 129 w 143"/>
                <a:gd name="T97" fmla="*/ 7 h 246"/>
                <a:gd name="T98" fmla="*/ 135 w 143"/>
                <a:gd name="T99" fmla="*/ 8 h 246"/>
                <a:gd name="T100" fmla="*/ 120 w 143"/>
                <a:gd name="T101" fmla="*/ 27 h 246"/>
                <a:gd name="T102" fmla="*/ 133 w 143"/>
                <a:gd name="T103" fmla="*/ 37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246"/>
                <a:gd name="T158" fmla="*/ 143 w 143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246">
                  <a:moveTo>
                    <a:pt x="140" y="35"/>
                  </a:moveTo>
                  <a:lnTo>
                    <a:pt x="132" y="39"/>
                  </a:lnTo>
                  <a:lnTo>
                    <a:pt x="124" y="43"/>
                  </a:lnTo>
                  <a:lnTo>
                    <a:pt x="119" y="50"/>
                  </a:lnTo>
                  <a:lnTo>
                    <a:pt x="116" y="56"/>
                  </a:lnTo>
                  <a:lnTo>
                    <a:pt x="114" y="53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2" y="62"/>
                  </a:lnTo>
                  <a:lnTo>
                    <a:pt x="99" y="71"/>
                  </a:lnTo>
                  <a:lnTo>
                    <a:pt x="101" y="78"/>
                  </a:lnTo>
                  <a:lnTo>
                    <a:pt x="107" y="90"/>
                  </a:lnTo>
                  <a:lnTo>
                    <a:pt x="116" y="110"/>
                  </a:lnTo>
                  <a:lnTo>
                    <a:pt x="123" y="131"/>
                  </a:lnTo>
                  <a:lnTo>
                    <a:pt x="126" y="145"/>
                  </a:lnTo>
                  <a:lnTo>
                    <a:pt x="124" y="152"/>
                  </a:lnTo>
                  <a:lnTo>
                    <a:pt x="122" y="155"/>
                  </a:lnTo>
                  <a:lnTo>
                    <a:pt x="119" y="154"/>
                  </a:lnTo>
                  <a:lnTo>
                    <a:pt x="119" y="149"/>
                  </a:lnTo>
                  <a:lnTo>
                    <a:pt x="116" y="137"/>
                  </a:lnTo>
                  <a:lnTo>
                    <a:pt x="110" y="121"/>
                  </a:lnTo>
                  <a:lnTo>
                    <a:pt x="101" y="106"/>
                  </a:lnTo>
                  <a:lnTo>
                    <a:pt x="91" y="97"/>
                  </a:lnTo>
                  <a:lnTo>
                    <a:pt x="84" y="111"/>
                  </a:lnTo>
                  <a:lnTo>
                    <a:pt x="76" y="132"/>
                  </a:lnTo>
                  <a:lnTo>
                    <a:pt x="69" y="151"/>
                  </a:lnTo>
                  <a:lnTo>
                    <a:pt x="68" y="166"/>
                  </a:lnTo>
                  <a:lnTo>
                    <a:pt x="69" y="180"/>
                  </a:lnTo>
                  <a:lnTo>
                    <a:pt x="71" y="196"/>
                  </a:lnTo>
                  <a:lnTo>
                    <a:pt x="71" y="212"/>
                  </a:lnTo>
                  <a:lnTo>
                    <a:pt x="67" y="222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61" y="221"/>
                  </a:lnTo>
                  <a:lnTo>
                    <a:pt x="63" y="215"/>
                  </a:lnTo>
                  <a:lnTo>
                    <a:pt x="64" y="206"/>
                  </a:lnTo>
                  <a:lnTo>
                    <a:pt x="63" y="195"/>
                  </a:lnTo>
                  <a:lnTo>
                    <a:pt x="61" y="186"/>
                  </a:lnTo>
                  <a:lnTo>
                    <a:pt x="59" y="178"/>
                  </a:lnTo>
                  <a:lnTo>
                    <a:pt x="55" y="186"/>
                  </a:lnTo>
                  <a:lnTo>
                    <a:pt x="50" y="194"/>
                  </a:lnTo>
                  <a:lnTo>
                    <a:pt x="44" y="204"/>
                  </a:lnTo>
                  <a:lnTo>
                    <a:pt x="39" y="215"/>
                  </a:lnTo>
                  <a:lnTo>
                    <a:pt x="33" y="224"/>
                  </a:lnTo>
                  <a:lnTo>
                    <a:pt x="26" y="233"/>
                  </a:lnTo>
                  <a:lnTo>
                    <a:pt x="19" y="239"/>
                  </a:lnTo>
                  <a:lnTo>
                    <a:pt x="12" y="244"/>
                  </a:lnTo>
                  <a:lnTo>
                    <a:pt x="5" y="246"/>
                  </a:lnTo>
                  <a:lnTo>
                    <a:pt x="2" y="246"/>
                  </a:lnTo>
                  <a:lnTo>
                    <a:pt x="4" y="243"/>
                  </a:lnTo>
                  <a:lnTo>
                    <a:pt x="9" y="239"/>
                  </a:lnTo>
                  <a:lnTo>
                    <a:pt x="18" y="229"/>
                  </a:lnTo>
                  <a:lnTo>
                    <a:pt x="30" y="210"/>
                  </a:lnTo>
                  <a:lnTo>
                    <a:pt x="40" y="191"/>
                  </a:lnTo>
                  <a:lnTo>
                    <a:pt x="46" y="178"/>
                  </a:lnTo>
                  <a:lnTo>
                    <a:pt x="42" y="178"/>
                  </a:lnTo>
                  <a:lnTo>
                    <a:pt x="36" y="179"/>
                  </a:lnTo>
                  <a:lnTo>
                    <a:pt x="31" y="179"/>
                  </a:lnTo>
                  <a:lnTo>
                    <a:pt x="25" y="180"/>
                  </a:lnTo>
                  <a:lnTo>
                    <a:pt x="19" y="181"/>
                  </a:lnTo>
                  <a:lnTo>
                    <a:pt x="14" y="182"/>
                  </a:lnTo>
                  <a:lnTo>
                    <a:pt x="10" y="185"/>
                  </a:lnTo>
                  <a:lnTo>
                    <a:pt x="6" y="186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1" y="186"/>
                  </a:lnTo>
                  <a:lnTo>
                    <a:pt x="5" y="182"/>
                  </a:lnTo>
                  <a:lnTo>
                    <a:pt x="9" y="180"/>
                  </a:lnTo>
                  <a:lnTo>
                    <a:pt x="14" y="177"/>
                  </a:lnTo>
                  <a:lnTo>
                    <a:pt x="21" y="175"/>
                  </a:lnTo>
                  <a:lnTo>
                    <a:pt x="29" y="172"/>
                  </a:lnTo>
                  <a:lnTo>
                    <a:pt x="35" y="168"/>
                  </a:lnTo>
                  <a:lnTo>
                    <a:pt x="42" y="166"/>
                  </a:lnTo>
                  <a:lnTo>
                    <a:pt x="47" y="163"/>
                  </a:lnTo>
                  <a:lnTo>
                    <a:pt x="51" y="162"/>
                  </a:lnTo>
                  <a:lnTo>
                    <a:pt x="56" y="144"/>
                  </a:lnTo>
                  <a:lnTo>
                    <a:pt x="64" y="123"/>
                  </a:lnTo>
                  <a:lnTo>
                    <a:pt x="72" y="105"/>
                  </a:lnTo>
                  <a:lnTo>
                    <a:pt x="77" y="95"/>
                  </a:lnTo>
                  <a:lnTo>
                    <a:pt x="68" y="94"/>
                  </a:lnTo>
                  <a:lnTo>
                    <a:pt x="57" y="94"/>
                  </a:lnTo>
                  <a:lnTo>
                    <a:pt x="47" y="94"/>
                  </a:lnTo>
                  <a:lnTo>
                    <a:pt x="38" y="94"/>
                  </a:lnTo>
                  <a:lnTo>
                    <a:pt x="27" y="95"/>
                  </a:lnTo>
                  <a:lnTo>
                    <a:pt x="19" y="96"/>
                  </a:lnTo>
                  <a:lnTo>
                    <a:pt x="13" y="98"/>
                  </a:lnTo>
                  <a:lnTo>
                    <a:pt x="9" y="99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9" y="91"/>
                  </a:lnTo>
                  <a:lnTo>
                    <a:pt x="30" y="88"/>
                  </a:lnTo>
                  <a:lnTo>
                    <a:pt x="42" y="84"/>
                  </a:lnTo>
                  <a:lnTo>
                    <a:pt x="52" y="82"/>
                  </a:lnTo>
                  <a:lnTo>
                    <a:pt x="63" y="79"/>
                  </a:lnTo>
                  <a:lnTo>
                    <a:pt x="72" y="78"/>
                  </a:lnTo>
                  <a:lnTo>
                    <a:pt x="77" y="77"/>
                  </a:lnTo>
                  <a:lnTo>
                    <a:pt x="84" y="73"/>
                  </a:lnTo>
                  <a:lnTo>
                    <a:pt x="89" y="63"/>
                  </a:lnTo>
                  <a:lnTo>
                    <a:pt x="91" y="53"/>
                  </a:lnTo>
                  <a:lnTo>
                    <a:pt x="93" y="47"/>
                  </a:lnTo>
                  <a:lnTo>
                    <a:pt x="90" y="43"/>
                  </a:lnTo>
                  <a:lnTo>
                    <a:pt x="84" y="41"/>
                  </a:lnTo>
                  <a:lnTo>
                    <a:pt x="74" y="40"/>
                  </a:lnTo>
                  <a:lnTo>
                    <a:pt x="68" y="41"/>
                  </a:lnTo>
                  <a:lnTo>
                    <a:pt x="60" y="43"/>
                  </a:lnTo>
                  <a:lnTo>
                    <a:pt x="51" y="46"/>
                  </a:lnTo>
                  <a:lnTo>
                    <a:pt x="43" y="49"/>
                  </a:lnTo>
                  <a:lnTo>
                    <a:pt x="34" y="51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6" y="57"/>
                  </a:lnTo>
                  <a:lnTo>
                    <a:pt x="12" y="60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8" y="56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39" y="28"/>
                  </a:lnTo>
                  <a:lnTo>
                    <a:pt x="46" y="23"/>
                  </a:lnTo>
                  <a:lnTo>
                    <a:pt x="52" y="20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8"/>
                  </a:lnTo>
                  <a:lnTo>
                    <a:pt x="63" y="32"/>
                  </a:lnTo>
                  <a:lnTo>
                    <a:pt x="67" y="35"/>
                  </a:lnTo>
                  <a:lnTo>
                    <a:pt x="71" y="37"/>
                  </a:lnTo>
                  <a:lnTo>
                    <a:pt x="76" y="38"/>
                  </a:lnTo>
                  <a:lnTo>
                    <a:pt x="82" y="39"/>
                  </a:lnTo>
                  <a:lnTo>
                    <a:pt x="89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7"/>
                  </a:lnTo>
                  <a:lnTo>
                    <a:pt x="110" y="33"/>
                  </a:lnTo>
                  <a:lnTo>
                    <a:pt x="112" y="27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20" y="11"/>
                  </a:lnTo>
                  <a:lnTo>
                    <a:pt x="129" y="7"/>
                  </a:lnTo>
                  <a:lnTo>
                    <a:pt x="139" y="3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16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24" y="32"/>
                  </a:lnTo>
                  <a:lnTo>
                    <a:pt x="128" y="36"/>
                  </a:lnTo>
                  <a:lnTo>
                    <a:pt x="133" y="37"/>
                  </a:lnTo>
                  <a:lnTo>
                    <a:pt x="140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1" name="Freeform 332"/>
            <p:cNvSpPr>
              <a:spLocks/>
            </p:cNvSpPr>
            <p:nvPr/>
          </p:nvSpPr>
          <p:spPr bwMode="auto">
            <a:xfrm>
              <a:off x="1108" y="974"/>
              <a:ext cx="11" cy="15"/>
            </a:xfrm>
            <a:custGeom>
              <a:avLst/>
              <a:gdLst>
                <a:gd name="T0" fmla="*/ 0 w 22"/>
                <a:gd name="T1" fmla="*/ 0 h 32"/>
                <a:gd name="T2" fmla="*/ 5 w 22"/>
                <a:gd name="T3" fmla="*/ 1 h 32"/>
                <a:gd name="T4" fmla="*/ 10 w 22"/>
                <a:gd name="T5" fmla="*/ 1 h 32"/>
                <a:gd name="T6" fmla="*/ 15 w 22"/>
                <a:gd name="T7" fmla="*/ 1 h 32"/>
                <a:gd name="T8" fmla="*/ 19 w 22"/>
                <a:gd name="T9" fmla="*/ 0 h 32"/>
                <a:gd name="T10" fmla="*/ 21 w 22"/>
                <a:gd name="T11" fmla="*/ 8 h 32"/>
                <a:gd name="T12" fmla="*/ 22 w 22"/>
                <a:gd name="T13" fmla="*/ 15 h 32"/>
                <a:gd name="T14" fmla="*/ 21 w 22"/>
                <a:gd name="T15" fmla="*/ 22 h 32"/>
                <a:gd name="T16" fmla="*/ 19 w 22"/>
                <a:gd name="T17" fmla="*/ 29 h 32"/>
                <a:gd name="T18" fmla="*/ 18 w 22"/>
                <a:gd name="T19" fmla="*/ 32 h 32"/>
                <a:gd name="T20" fmla="*/ 17 w 22"/>
                <a:gd name="T21" fmla="*/ 32 h 32"/>
                <a:gd name="T22" fmla="*/ 15 w 22"/>
                <a:gd name="T23" fmla="*/ 31 h 32"/>
                <a:gd name="T24" fmla="*/ 15 w 22"/>
                <a:gd name="T25" fmla="*/ 27 h 32"/>
                <a:gd name="T26" fmla="*/ 14 w 22"/>
                <a:gd name="T27" fmla="*/ 22 h 32"/>
                <a:gd name="T28" fmla="*/ 10 w 22"/>
                <a:gd name="T29" fmla="*/ 14 h 32"/>
                <a:gd name="T30" fmla="*/ 5 w 22"/>
                <a:gd name="T31" fmla="*/ 7 h 32"/>
                <a:gd name="T32" fmla="*/ 0 w 2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2"/>
                <a:gd name="T53" fmla="*/ 22 w 2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2">
                  <a:moveTo>
                    <a:pt x="0" y="0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8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0" y="14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2" name="Freeform 333"/>
            <p:cNvSpPr>
              <a:spLocks/>
            </p:cNvSpPr>
            <p:nvPr/>
          </p:nvSpPr>
          <p:spPr bwMode="auto">
            <a:xfrm>
              <a:off x="819" y="869"/>
              <a:ext cx="219" cy="108"/>
            </a:xfrm>
            <a:custGeom>
              <a:avLst/>
              <a:gdLst>
                <a:gd name="T0" fmla="*/ 394 w 439"/>
                <a:gd name="T1" fmla="*/ 80 h 216"/>
                <a:gd name="T2" fmla="*/ 352 w 439"/>
                <a:gd name="T3" fmla="*/ 96 h 216"/>
                <a:gd name="T4" fmla="*/ 321 w 439"/>
                <a:gd name="T5" fmla="*/ 145 h 216"/>
                <a:gd name="T6" fmla="*/ 284 w 439"/>
                <a:gd name="T7" fmla="*/ 181 h 216"/>
                <a:gd name="T8" fmla="*/ 238 w 439"/>
                <a:gd name="T9" fmla="*/ 212 h 216"/>
                <a:gd name="T10" fmla="*/ 225 w 439"/>
                <a:gd name="T11" fmla="*/ 213 h 216"/>
                <a:gd name="T12" fmla="*/ 254 w 439"/>
                <a:gd name="T13" fmla="*/ 191 h 216"/>
                <a:gd name="T14" fmla="*/ 299 w 439"/>
                <a:gd name="T15" fmla="*/ 156 h 216"/>
                <a:gd name="T16" fmla="*/ 320 w 439"/>
                <a:gd name="T17" fmla="*/ 119 h 216"/>
                <a:gd name="T18" fmla="*/ 317 w 439"/>
                <a:gd name="T19" fmla="*/ 108 h 216"/>
                <a:gd name="T20" fmla="*/ 290 w 439"/>
                <a:gd name="T21" fmla="*/ 120 h 216"/>
                <a:gd name="T22" fmla="*/ 255 w 439"/>
                <a:gd name="T23" fmla="*/ 134 h 216"/>
                <a:gd name="T24" fmla="*/ 208 w 439"/>
                <a:gd name="T25" fmla="*/ 171 h 216"/>
                <a:gd name="T26" fmla="*/ 143 w 439"/>
                <a:gd name="T27" fmla="*/ 201 h 216"/>
                <a:gd name="T28" fmla="*/ 119 w 439"/>
                <a:gd name="T29" fmla="*/ 202 h 216"/>
                <a:gd name="T30" fmla="*/ 173 w 439"/>
                <a:gd name="T31" fmla="*/ 178 h 216"/>
                <a:gd name="T32" fmla="*/ 227 w 439"/>
                <a:gd name="T33" fmla="*/ 138 h 216"/>
                <a:gd name="T34" fmla="*/ 223 w 439"/>
                <a:gd name="T35" fmla="*/ 129 h 216"/>
                <a:gd name="T36" fmla="*/ 193 w 439"/>
                <a:gd name="T37" fmla="*/ 131 h 216"/>
                <a:gd name="T38" fmla="*/ 166 w 439"/>
                <a:gd name="T39" fmla="*/ 133 h 216"/>
                <a:gd name="T40" fmla="*/ 118 w 439"/>
                <a:gd name="T41" fmla="*/ 152 h 216"/>
                <a:gd name="T42" fmla="*/ 54 w 439"/>
                <a:gd name="T43" fmla="*/ 171 h 216"/>
                <a:gd name="T44" fmla="*/ 37 w 439"/>
                <a:gd name="T45" fmla="*/ 169 h 216"/>
                <a:gd name="T46" fmla="*/ 87 w 439"/>
                <a:gd name="T47" fmla="*/ 156 h 216"/>
                <a:gd name="T48" fmla="*/ 131 w 439"/>
                <a:gd name="T49" fmla="*/ 133 h 216"/>
                <a:gd name="T50" fmla="*/ 88 w 439"/>
                <a:gd name="T51" fmla="*/ 124 h 216"/>
                <a:gd name="T52" fmla="*/ 26 w 439"/>
                <a:gd name="T53" fmla="*/ 131 h 216"/>
                <a:gd name="T54" fmla="*/ 0 w 439"/>
                <a:gd name="T55" fmla="*/ 135 h 216"/>
                <a:gd name="T56" fmla="*/ 39 w 439"/>
                <a:gd name="T57" fmla="*/ 119 h 216"/>
                <a:gd name="T58" fmla="*/ 114 w 439"/>
                <a:gd name="T59" fmla="*/ 110 h 216"/>
                <a:gd name="T60" fmla="*/ 107 w 439"/>
                <a:gd name="T61" fmla="*/ 93 h 216"/>
                <a:gd name="T62" fmla="*/ 64 w 439"/>
                <a:gd name="T63" fmla="*/ 68 h 216"/>
                <a:gd name="T64" fmla="*/ 49 w 439"/>
                <a:gd name="T65" fmla="*/ 56 h 216"/>
                <a:gd name="T66" fmla="*/ 94 w 439"/>
                <a:gd name="T67" fmla="*/ 73 h 216"/>
                <a:gd name="T68" fmla="*/ 153 w 439"/>
                <a:gd name="T69" fmla="*/ 102 h 216"/>
                <a:gd name="T70" fmla="*/ 183 w 439"/>
                <a:gd name="T71" fmla="*/ 108 h 216"/>
                <a:gd name="T72" fmla="*/ 217 w 439"/>
                <a:gd name="T73" fmla="*/ 108 h 216"/>
                <a:gd name="T74" fmla="*/ 207 w 439"/>
                <a:gd name="T75" fmla="*/ 88 h 216"/>
                <a:gd name="T76" fmla="*/ 177 w 439"/>
                <a:gd name="T77" fmla="*/ 62 h 216"/>
                <a:gd name="T78" fmla="*/ 155 w 439"/>
                <a:gd name="T79" fmla="*/ 48 h 216"/>
                <a:gd name="T80" fmla="*/ 135 w 439"/>
                <a:gd name="T81" fmla="*/ 37 h 216"/>
                <a:gd name="T82" fmla="*/ 127 w 439"/>
                <a:gd name="T83" fmla="*/ 23 h 216"/>
                <a:gd name="T84" fmla="*/ 180 w 439"/>
                <a:gd name="T85" fmla="*/ 56 h 216"/>
                <a:gd name="T86" fmla="*/ 232 w 439"/>
                <a:gd name="T87" fmla="*/ 90 h 216"/>
                <a:gd name="T88" fmla="*/ 258 w 439"/>
                <a:gd name="T89" fmla="*/ 101 h 216"/>
                <a:gd name="T90" fmla="*/ 287 w 439"/>
                <a:gd name="T91" fmla="*/ 96 h 216"/>
                <a:gd name="T92" fmla="*/ 316 w 439"/>
                <a:gd name="T93" fmla="*/ 90 h 216"/>
                <a:gd name="T94" fmla="*/ 321 w 439"/>
                <a:gd name="T95" fmla="*/ 79 h 216"/>
                <a:gd name="T96" fmla="*/ 286 w 439"/>
                <a:gd name="T97" fmla="*/ 50 h 216"/>
                <a:gd name="T98" fmla="*/ 232 w 439"/>
                <a:gd name="T99" fmla="*/ 12 h 216"/>
                <a:gd name="T100" fmla="*/ 227 w 439"/>
                <a:gd name="T101" fmla="*/ 2 h 216"/>
                <a:gd name="T102" fmla="*/ 279 w 439"/>
                <a:gd name="T103" fmla="*/ 34 h 216"/>
                <a:gd name="T104" fmla="*/ 334 w 439"/>
                <a:gd name="T105" fmla="*/ 68 h 216"/>
                <a:gd name="T106" fmla="*/ 371 w 439"/>
                <a:gd name="T107" fmla="*/ 67 h 216"/>
                <a:gd name="T108" fmla="*/ 428 w 439"/>
                <a:gd name="T109" fmla="*/ 58 h 216"/>
                <a:gd name="T110" fmla="*/ 428 w 439"/>
                <a:gd name="T111" fmla="*/ 63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9"/>
                <a:gd name="T169" fmla="*/ 0 h 216"/>
                <a:gd name="T170" fmla="*/ 439 w 439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9" h="216">
                  <a:moveTo>
                    <a:pt x="420" y="68"/>
                  </a:moveTo>
                  <a:lnTo>
                    <a:pt x="414" y="72"/>
                  </a:lnTo>
                  <a:lnTo>
                    <a:pt x="405" y="76"/>
                  </a:lnTo>
                  <a:lnTo>
                    <a:pt x="394" y="80"/>
                  </a:lnTo>
                  <a:lnTo>
                    <a:pt x="381" y="85"/>
                  </a:lnTo>
                  <a:lnTo>
                    <a:pt x="369" y="89"/>
                  </a:lnTo>
                  <a:lnTo>
                    <a:pt x="359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3" y="109"/>
                  </a:lnTo>
                  <a:lnTo>
                    <a:pt x="333" y="127"/>
                  </a:lnTo>
                  <a:lnTo>
                    <a:pt x="321" y="145"/>
                  </a:lnTo>
                  <a:lnTo>
                    <a:pt x="310" y="159"/>
                  </a:lnTo>
                  <a:lnTo>
                    <a:pt x="304" y="165"/>
                  </a:lnTo>
                  <a:lnTo>
                    <a:pt x="295" y="173"/>
                  </a:lnTo>
                  <a:lnTo>
                    <a:pt x="284" y="181"/>
                  </a:lnTo>
                  <a:lnTo>
                    <a:pt x="271" y="190"/>
                  </a:lnTo>
                  <a:lnTo>
                    <a:pt x="259" y="199"/>
                  </a:lnTo>
                  <a:lnTo>
                    <a:pt x="249" y="206"/>
                  </a:lnTo>
                  <a:lnTo>
                    <a:pt x="238" y="212"/>
                  </a:lnTo>
                  <a:lnTo>
                    <a:pt x="232" y="215"/>
                  </a:lnTo>
                  <a:lnTo>
                    <a:pt x="225" y="216"/>
                  </a:lnTo>
                  <a:lnTo>
                    <a:pt x="223" y="215"/>
                  </a:lnTo>
                  <a:lnTo>
                    <a:pt x="225" y="213"/>
                  </a:lnTo>
                  <a:lnTo>
                    <a:pt x="229" y="209"/>
                  </a:lnTo>
                  <a:lnTo>
                    <a:pt x="235" y="206"/>
                  </a:lnTo>
                  <a:lnTo>
                    <a:pt x="242" y="200"/>
                  </a:lnTo>
                  <a:lnTo>
                    <a:pt x="254" y="191"/>
                  </a:lnTo>
                  <a:lnTo>
                    <a:pt x="266" y="183"/>
                  </a:lnTo>
                  <a:lnTo>
                    <a:pt x="278" y="173"/>
                  </a:lnTo>
                  <a:lnTo>
                    <a:pt x="290" y="164"/>
                  </a:lnTo>
                  <a:lnTo>
                    <a:pt x="299" y="156"/>
                  </a:lnTo>
                  <a:lnTo>
                    <a:pt x="304" y="150"/>
                  </a:lnTo>
                  <a:lnTo>
                    <a:pt x="310" y="141"/>
                  </a:lnTo>
                  <a:lnTo>
                    <a:pt x="316" y="129"/>
                  </a:lnTo>
                  <a:lnTo>
                    <a:pt x="320" y="119"/>
                  </a:lnTo>
                  <a:lnTo>
                    <a:pt x="322" y="112"/>
                  </a:lnTo>
                  <a:lnTo>
                    <a:pt x="322" y="108"/>
                  </a:lnTo>
                  <a:lnTo>
                    <a:pt x="321" y="107"/>
                  </a:lnTo>
                  <a:lnTo>
                    <a:pt x="317" y="108"/>
                  </a:lnTo>
                  <a:lnTo>
                    <a:pt x="310" y="110"/>
                  </a:lnTo>
                  <a:lnTo>
                    <a:pt x="305" y="113"/>
                  </a:lnTo>
                  <a:lnTo>
                    <a:pt x="297" y="117"/>
                  </a:lnTo>
                  <a:lnTo>
                    <a:pt x="290" y="120"/>
                  </a:lnTo>
                  <a:lnTo>
                    <a:pt x="280" y="124"/>
                  </a:lnTo>
                  <a:lnTo>
                    <a:pt x="271" y="129"/>
                  </a:lnTo>
                  <a:lnTo>
                    <a:pt x="262" y="132"/>
                  </a:lnTo>
                  <a:lnTo>
                    <a:pt x="255" y="134"/>
                  </a:lnTo>
                  <a:lnTo>
                    <a:pt x="250" y="135"/>
                  </a:lnTo>
                  <a:lnTo>
                    <a:pt x="240" y="148"/>
                  </a:lnTo>
                  <a:lnTo>
                    <a:pt x="225" y="160"/>
                  </a:lnTo>
                  <a:lnTo>
                    <a:pt x="208" y="171"/>
                  </a:lnTo>
                  <a:lnTo>
                    <a:pt x="190" y="181"/>
                  </a:lnTo>
                  <a:lnTo>
                    <a:pt x="172" y="190"/>
                  </a:lnTo>
                  <a:lnTo>
                    <a:pt x="156" y="197"/>
                  </a:lnTo>
                  <a:lnTo>
                    <a:pt x="143" y="201"/>
                  </a:lnTo>
                  <a:lnTo>
                    <a:pt x="134" y="203"/>
                  </a:lnTo>
                  <a:lnTo>
                    <a:pt x="123" y="204"/>
                  </a:lnTo>
                  <a:lnTo>
                    <a:pt x="118" y="204"/>
                  </a:lnTo>
                  <a:lnTo>
                    <a:pt x="119" y="202"/>
                  </a:lnTo>
                  <a:lnTo>
                    <a:pt x="127" y="200"/>
                  </a:lnTo>
                  <a:lnTo>
                    <a:pt x="140" y="194"/>
                  </a:lnTo>
                  <a:lnTo>
                    <a:pt x="156" y="187"/>
                  </a:lnTo>
                  <a:lnTo>
                    <a:pt x="173" y="178"/>
                  </a:lnTo>
                  <a:lnTo>
                    <a:pt x="189" y="167"/>
                  </a:lnTo>
                  <a:lnTo>
                    <a:pt x="204" y="157"/>
                  </a:lnTo>
                  <a:lnTo>
                    <a:pt x="217" y="147"/>
                  </a:lnTo>
                  <a:lnTo>
                    <a:pt x="227" y="138"/>
                  </a:lnTo>
                  <a:lnTo>
                    <a:pt x="231" y="132"/>
                  </a:lnTo>
                  <a:lnTo>
                    <a:pt x="231" y="130"/>
                  </a:lnTo>
                  <a:lnTo>
                    <a:pt x="228" y="129"/>
                  </a:lnTo>
                  <a:lnTo>
                    <a:pt x="223" y="129"/>
                  </a:lnTo>
                  <a:lnTo>
                    <a:pt x="214" y="129"/>
                  </a:lnTo>
                  <a:lnTo>
                    <a:pt x="207" y="129"/>
                  </a:lnTo>
                  <a:lnTo>
                    <a:pt x="200" y="130"/>
                  </a:lnTo>
                  <a:lnTo>
                    <a:pt x="193" y="131"/>
                  </a:lnTo>
                  <a:lnTo>
                    <a:pt x="186" y="131"/>
                  </a:lnTo>
                  <a:lnTo>
                    <a:pt x="178" y="132"/>
                  </a:lnTo>
                  <a:lnTo>
                    <a:pt x="172" y="133"/>
                  </a:lnTo>
                  <a:lnTo>
                    <a:pt x="166" y="133"/>
                  </a:lnTo>
                  <a:lnTo>
                    <a:pt x="162" y="133"/>
                  </a:lnTo>
                  <a:lnTo>
                    <a:pt x="151" y="140"/>
                  </a:lnTo>
                  <a:lnTo>
                    <a:pt x="135" y="146"/>
                  </a:lnTo>
                  <a:lnTo>
                    <a:pt x="118" y="152"/>
                  </a:lnTo>
                  <a:lnTo>
                    <a:pt x="100" y="158"/>
                  </a:lnTo>
                  <a:lnTo>
                    <a:pt x="81" y="163"/>
                  </a:lnTo>
                  <a:lnTo>
                    <a:pt x="66" y="167"/>
                  </a:lnTo>
                  <a:lnTo>
                    <a:pt x="54" y="171"/>
                  </a:lnTo>
                  <a:lnTo>
                    <a:pt x="46" y="173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7" y="169"/>
                  </a:lnTo>
                  <a:lnTo>
                    <a:pt x="47" y="165"/>
                  </a:lnTo>
                  <a:lnTo>
                    <a:pt x="59" y="163"/>
                  </a:lnTo>
                  <a:lnTo>
                    <a:pt x="72" y="160"/>
                  </a:lnTo>
                  <a:lnTo>
                    <a:pt x="87" y="156"/>
                  </a:lnTo>
                  <a:lnTo>
                    <a:pt x="100" y="150"/>
                  </a:lnTo>
                  <a:lnTo>
                    <a:pt x="113" y="145"/>
                  </a:lnTo>
                  <a:lnTo>
                    <a:pt x="123" y="138"/>
                  </a:lnTo>
                  <a:lnTo>
                    <a:pt x="131" y="133"/>
                  </a:lnTo>
                  <a:lnTo>
                    <a:pt x="136" y="128"/>
                  </a:lnTo>
                  <a:lnTo>
                    <a:pt x="122" y="126"/>
                  </a:lnTo>
                  <a:lnTo>
                    <a:pt x="106" y="124"/>
                  </a:lnTo>
                  <a:lnTo>
                    <a:pt x="88" y="124"/>
                  </a:lnTo>
                  <a:lnTo>
                    <a:pt x="71" y="126"/>
                  </a:lnTo>
                  <a:lnTo>
                    <a:pt x="54" y="128"/>
                  </a:lnTo>
                  <a:lnTo>
                    <a:pt x="38" y="130"/>
                  </a:lnTo>
                  <a:lnTo>
                    <a:pt x="26" y="131"/>
                  </a:lnTo>
                  <a:lnTo>
                    <a:pt x="17" y="133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7" y="131"/>
                  </a:lnTo>
                  <a:lnTo>
                    <a:pt x="15" y="128"/>
                  </a:lnTo>
                  <a:lnTo>
                    <a:pt x="25" y="123"/>
                  </a:lnTo>
                  <a:lnTo>
                    <a:pt x="39" y="119"/>
                  </a:lnTo>
                  <a:lnTo>
                    <a:pt x="56" y="116"/>
                  </a:lnTo>
                  <a:lnTo>
                    <a:pt x="75" y="113"/>
                  </a:lnTo>
                  <a:lnTo>
                    <a:pt x="94" y="110"/>
                  </a:lnTo>
                  <a:lnTo>
                    <a:pt x="114" y="110"/>
                  </a:lnTo>
                  <a:lnTo>
                    <a:pt x="132" y="113"/>
                  </a:lnTo>
                  <a:lnTo>
                    <a:pt x="127" y="107"/>
                  </a:lnTo>
                  <a:lnTo>
                    <a:pt x="118" y="100"/>
                  </a:lnTo>
                  <a:lnTo>
                    <a:pt x="107" y="93"/>
                  </a:lnTo>
                  <a:lnTo>
                    <a:pt x="96" y="86"/>
                  </a:lnTo>
                  <a:lnTo>
                    <a:pt x="84" y="79"/>
                  </a:lnTo>
                  <a:lnTo>
                    <a:pt x="73" y="74"/>
                  </a:lnTo>
                  <a:lnTo>
                    <a:pt x="64" y="68"/>
                  </a:lnTo>
                  <a:lnTo>
                    <a:pt x="58" y="65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8" y="58"/>
                  </a:lnTo>
                  <a:lnTo>
                    <a:pt x="67" y="61"/>
                  </a:lnTo>
                  <a:lnTo>
                    <a:pt x="80" y="66"/>
                  </a:lnTo>
                  <a:lnTo>
                    <a:pt x="94" y="73"/>
                  </a:lnTo>
                  <a:lnTo>
                    <a:pt x="111" y="80"/>
                  </a:lnTo>
                  <a:lnTo>
                    <a:pt x="127" y="88"/>
                  </a:lnTo>
                  <a:lnTo>
                    <a:pt x="142" y="95"/>
                  </a:lnTo>
                  <a:lnTo>
                    <a:pt x="153" y="102"/>
                  </a:lnTo>
                  <a:lnTo>
                    <a:pt x="160" y="107"/>
                  </a:lnTo>
                  <a:lnTo>
                    <a:pt x="166" y="107"/>
                  </a:lnTo>
                  <a:lnTo>
                    <a:pt x="174" y="108"/>
                  </a:lnTo>
                  <a:lnTo>
                    <a:pt x="183" y="108"/>
                  </a:lnTo>
                  <a:lnTo>
                    <a:pt x="193" y="108"/>
                  </a:lnTo>
                  <a:lnTo>
                    <a:pt x="202" y="108"/>
                  </a:lnTo>
                  <a:lnTo>
                    <a:pt x="211" y="108"/>
                  </a:lnTo>
                  <a:lnTo>
                    <a:pt x="217" y="108"/>
                  </a:lnTo>
                  <a:lnTo>
                    <a:pt x="223" y="108"/>
                  </a:lnTo>
                  <a:lnTo>
                    <a:pt x="220" y="102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199" y="80"/>
                  </a:lnTo>
                  <a:lnTo>
                    <a:pt x="191" y="74"/>
                  </a:lnTo>
                  <a:lnTo>
                    <a:pt x="183" y="67"/>
                  </a:lnTo>
                  <a:lnTo>
                    <a:pt x="177" y="62"/>
                  </a:lnTo>
                  <a:lnTo>
                    <a:pt x="172" y="58"/>
                  </a:lnTo>
                  <a:lnTo>
                    <a:pt x="166" y="54"/>
                  </a:lnTo>
                  <a:lnTo>
                    <a:pt x="161" y="51"/>
                  </a:lnTo>
                  <a:lnTo>
                    <a:pt x="155" y="48"/>
                  </a:lnTo>
                  <a:lnTo>
                    <a:pt x="149" y="45"/>
                  </a:lnTo>
                  <a:lnTo>
                    <a:pt x="144" y="43"/>
                  </a:lnTo>
                  <a:lnTo>
                    <a:pt x="139" y="39"/>
                  </a:lnTo>
                  <a:lnTo>
                    <a:pt x="135" y="37"/>
                  </a:lnTo>
                  <a:lnTo>
                    <a:pt x="131" y="35"/>
                  </a:lnTo>
                  <a:lnTo>
                    <a:pt x="126" y="30"/>
                  </a:lnTo>
                  <a:lnTo>
                    <a:pt x="125" y="24"/>
                  </a:lnTo>
                  <a:lnTo>
                    <a:pt x="127" y="23"/>
                  </a:lnTo>
                  <a:lnTo>
                    <a:pt x="140" y="31"/>
                  </a:lnTo>
                  <a:lnTo>
                    <a:pt x="151" y="37"/>
                  </a:lnTo>
                  <a:lnTo>
                    <a:pt x="164" y="46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208" y="75"/>
                  </a:lnTo>
                  <a:lnTo>
                    <a:pt x="221" y="84"/>
                  </a:lnTo>
                  <a:lnTo>
                    <a:pt x="232" y="90"/>
                  </a:lnTo>
                  <a:lnTo>
                    <a:pt x="238" y="95"/>
                  </a:lnTo>
                  <a:lnTo>
                    <a:pt x="245" y="101"/>
                  </a:lnTo>
                  <a:lnTo>
                    <a:pt x="252" y="102"/>
                  </a:lnTo>
                  <a:lnTo>
                    <a:pt x="258" y="101"/>
                  </a:lnTo>
                  <a:lnTo>
                    <a:pt x="266" y="100"/>
                  </a:lnTo>
                  <a:lnTo>
                    <a:pt x="271" y="99"/>
                  </a:lnTo>
                  <a:lnTo>
                    <a:pt x="279" y="98"/>
                  </a:lnTo>
                  <a:lnTo>
                    <a:pt x="287" y="96"/>
                  </a:lnTo>
                  <a:lnTo>
                    <a:pt x="295" y="94"/>
                  </a:lnTo>
                  <a:lnTo>
                    <a:pt x="304" y="93"/>
                  </a:lnTo>
                  <a:lnTo>
                    <a:pt x="310" y="92"/>
                  </a:lnTo>
                  <a:lnTo>
                    <a:pt x="316" y="90"/>
                  </a:lnTo>
                  <a:lnTo>
                    <a:pt x="320" y="89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1" y="79"/>
                  </a:lnTo>
                  <a:lnTo>
                    <a:pt x="314" y="73"/>
                  </a:lnTo>
                  <a:lnTo>
                    <a:pt x="308" y="67"/>
                  </a:lnTo>
                  <a:lnTo>
                    <a:pt x="297" y="60"/>
                  </a:lnTo>
                  <a:lnTo>
                    <a:pt x="286" y="50"/>
                  </a:lnTo>
                  <a:lnTo>
                    <a:pt x="271" y="39"/>
                  </a:lnTo>
                  <a:lnTo>
                    <a:pt x="257" y="30"/>
                  </a:lnTo>
                  <a:lnTo>
                    <a:pt x="244" y="20"/>
                  </a:lnTo>
                  <a:lnTo>
                    <a:pt x="232" y="12"/>
                  </a:lnTo>
                  <a:lnTo>
                    <a:pt x="224" y="8"/>
                  </a:lnTo>
                  <a:lnTo>
                    <a:pt x="216" y="3"/>
                  </a:lnTo>
                  <a:lnTo>
                    <a:pt x="219" y="0"/>
                  </a:lnTo>
                  <a:lnTo>
                    <a:pt x="227" y="2"/>
                  </a:lnTo>
                  <a:lnTo>
                    <a:pt x="241" y="8"/>
                  </a:lnTo>
                  <a:lnTo>
                    <a:pt x="250" y="15"/>
                  </a:lnTo>
                  <a:lnTo>
                    <a:pt x="263" y="24"/>
                  </a:lnTo>
                  <a:lnTo>
                    <a:pt x="279" y="34"/>
                  </a:lnTo>
                  <a:lnTo>
                    <a:pt x="295" y="44"/>
                  </a:lnTo>
                  <a:lnTo>
                    <a:pt x="310" y="53"/>
                  </a:lnTo>
                  <a:lnTo>
                    <a:pt x="324" y="62"/>
                  </a:lnTo>
                  <a:lnTo>
                    <a:pt x="334" y="68"/>
                  </a:lnTo>
                  <a:lnTo>
                    <a:pt x="339" y="71"/>
                  </a:lnTo>
                  <a:lnTo>
                    <a:pt x="346" y="71"/>
                  </a:lnTo>
                  <a:lnTo>
                    <a:pt x="356" y="70"/>
                  </a:lnTo>
                  <a:lnTo>
                    <a:pt x="371" y="67"/>
                  </a:lnTo>
                  <a:lnTo>
                    <a:pt x="386" y="65"/>
                  </a:lnTo>
                  <a:lnTo>
                    <a:pt x="402" y="62"/>
                  </a:lnTo>
                  <a:lnTo>
                    <a:pt x="417" y="60"/>
                  </a:lnTo>
                  <a:lnTo>
                    <a:pt x="428" y="58"/>
                  </a:lnTo>
                  <a:lnTo>
                    <a:pt x="435" y="58"/>
                  </a:lnTo>
                  <a:lnTo>
                    <a:pt x="439" y="59"/>
                  </a:lnTo>
                  <a:lnTo>
                    <a:pt x="436" y="60"/>
                  </a:lnTo>
                  <a:lnTo>
                    <a:pt x="428" y="63"/>
                  </a:lnTo>
                  <a:lnTo>
                    <a:pt x="420" y="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3" name="Freeform 334"/>
            <p:cNvSpPr>
              <a:spLocks/>
            </p:cNvSpPr>
            <p:nvPr/>
          </p:nvSpPr>
          <p:spPr bwMode="auto">
            <a:xfrm>
              <a:off x="940" y="764"/>
              <a:ext cx="144" cy="119"/>
            </a:xfrm>
            <a:custGeom>
              <a:avLst/>
              <a:gdLst>
                <a:gd name="T0" fmla="*/ 268 w 288"/>
                <a:gd name="T1" fmla="*/ 226 h 238"/>
                <a:gd name="T2" fmla="*/ 249 w 288"/>
                <a:gd name="T3" fmla="*/ 213 h 238"/>
                <a:gd name="T4" fmla="*/ 231 w 288"/>
                <a:gd name="T5" fmla="*/ 207 h 238"/>
                <a:gd name="T6" fmla="*/ 175 w 288"/>
                <a:gd name="T7" fmla="*/ 211 h 238"/>
                <a:gd name="T8" fmla="*/ 112 w 288"/>
                <a:gd name="T9" fmla="*/ 209 h 238"/>
                <a:gd name="T10" fmla="*/ 78 w 288"/>
                <a:gd name="T11" fmla="*/ 198 h 238"/>
                <a:gd name="T12" fmla="*/ 99 w 288"/>
                <a:gd name="T13" fmla="*/ 199 h 238"/>
                <a:gd name="T14" fmla="*/ 142 w 288"/>
                <a:gd name="T15" fmla="*/ 201 h 238"/>
                <a:gd name="T16" fmla="*/ 196 w 288"/>
                <a:gd name="T17" fmla="*/ 200 h 238"/>
                <a:gd name="T18" fmla="*/ 211 w 288"/>
                <a:gd name="T19" fmla="*/ 191 h 238"/>
                <a:gd name="T20" fmla="*/ 186 w 288"/>
                <a:gd name="T21" fmla="*/ 179 h 238"/>
                <a:gd name="T22" fmla="*/ 164 w 288"/>
                <a:gd name="T23" fmla="*/ 170 h 238"/>
                <a:gd name="T24" fmla="*/ 125 w 288"/>
                <a:gd name="T25" fmla="*/ 167 h 238"/>
                <a:gd name="T26" fmla="*/ 61 w 288"/>
                <a:gd name="T27" fmla="*/ 156 h 238"/>
                <a:gd name="T28" fmla="*/ 19 w 288"/>
                <a:gd name="T29" fmla="*/ 139 h 238"/>
                <a:gd name="T30" fmla="*/ 17 w 288"/>
                <a:gd name="T31" fmla="*/ 130 h 238"/>
                <a:gd name="T32" fmla="*/ 50 w 288"/>
                <a:gd name="T33" fmla="*/ 142 h 238"/>
                <a:gd name="T34" fmla="*/ 101 w 288"/>
                <a:gd name="T35" fmla="*/ 153 h 238"/>
                <a:gd name="T36" fmla="*/ 142 w 288"/>
                <a:gd name="T37" fmla="*/ 155 h 238"/>
                <a:gd name="T38" fmla="*/ 109 w 288"/>
                <a:gd name="T39" fmla="*/ 131 h 238"/>
                <a:gd name="T40" fmla="*/ 80 w 288"/>
                <a:gd name="T41" fmla="*/ 121 h 238"/>
                <a:gd name="T42" fmla="*/ 32 w 288"/>
                <a:gd name="T43" fmla="*/ 106 h 238"/>
                <a:gd name="T44" fmla="*/ 0 w 288"/>
                <a:gd name="T45" fmla="*/ 70 h 238"/>
                <a:gd name="T46" fmla="*/ 29 w 288"/>
                <a:gd name="T47" fmla="*/ 90 h 238"/>
                <a:gd name="T48" fmla="*/ 65 w 288"/>
                <a:gd name="T49" fmla="*/ 105 h 238"/>
                <a:gd name="T50" fmla="*/ 75 w 288"/>
                <a:gd name="T51" fmla="*/ 95 h 238"/>
                <a:gd name="T52" fmla="*/ 41 w 288"/>
                <a:gd name="T53" fmla="*/ 59 h 238"/>
                <a:gd name="T54" fmla="*/ 19 w 288"/>
                <a:gd name="T55" fmla="*/ 34 h 238"/>
                <a:gd name="T56" fmla="*/ 13 w 288"/>
                <a:gd name="T57" fmla="*/ 17 h 238"/>
                <a:gd name="T58" fmla="*/ 16 w 288"/>
                <a:gd name="T59" fmla="*/ 10 h 238"/>
                <a:gd name="T60" fmla="*/ 54 w 288"/>
                <a:gd name="T61" fmla="*/ 58 h 238"/>
                <a:gd name="T62" fmla="*/ 91 w 288"/>
                <a:gd name="T63" fmla="*/ 99 h 238"/>
                <a:gd name="T64" fmla="*/ 106 w 288"/>
                <a:gd name="T65" fmla="*/ 102 h 238"/>
                <a:gd name="T66" fmla="*/ 104 w 288"/>
                <a:gd name="T67" fmla="*/ 79 h 238"/>
                <a:gd name="T68" fmla="*/ 87 w 288"/>
                <a:gd name="T69" fmla="*/ 31 h 238"/>
                <a:gd name="T70" fmla="*/ 93 w 288"/>
                <a:gd name="T71" fmla="*/ 29 h 238"/>
                <a:gd name="T72" fmla="*/ 114 w 288"/>
                <a:gd name="T73" fmla="*/ 73 h 238"/>
                <a:gd name="T74" fmla="*/ 126 w 288"/>
                <a:gd name="T75" fmla="*/ 122 h 238"/>
                <a:gd name="T76" fmla="*/ 148 w 288"/>
                <a:gd name="T77" fmla="*/ 139 h 238"/>
                <a:gd name="T78" fmla="*/ 164 w 288"/>
                <a:gd name="T79" fmla="*/ 148 h 238"/>
                <a:gd name="T80" fmla="*/ 172 w 288"/>
                <a:gd name="T81" fmla="*/ 153 h 238"/>
                <a:gd name="T82" fmla="*/ 178 w 288"/>
                <a:gd name="T83" fmla="*/ 131 h 238"/>
                <a:gd name="T84" fmla="*/ 156 w 288"/>
                <a:gd name="T85" fmla="*/ 62 h 238"/>
                <a:gd name="T86" fmla="*/ 156 w 288"/>
                <a:gd name="T87" fmla="*/ 51 h 238"/>
                <a:gd name="T88" fmla="*/ 172 w 288"/>
                <a:gd name="T89" fmla="*/ 72 h 238"/>
                <a:gd name="T90" fmla="*/ 189 w 288"/>
                <a:gd name="T91" fmla="*/ 112 h 238"/>
                <a:gd name="T92" fmla="*/ 186 w 288"/>
                <a:gd name="T93" fmla="*/ 161 h 238"/>
                <a:gd name="T94" fmla="*/ 203 w 288"/>
                <a:gd name="T95" fmla="*/ 174 h 238"/>
                <a:gd name="T96" fmla="*/ 222 w 288"/>
                <a:gd name="T97" fmla="*/ 183 h 238"/>
                <a:gd name="T98" fmla="*/ 235 w 288"/>
                <a:gd name="T99" fmla="*/ 178 h 238"/>
                <a:gd name="T100" fmla="*/ 233 w 288"/>
                <a:gd name="T101" fmla="*/ 135 h 238"/>
                <a:gd name="T102" fmla="*/ 228 w 288"/>
                <a:gd name="T103" fmla="*/ 88 h 238"/>
                <a:gd name="T104" fmla="*/ 230 w 288"/>
                <a:gd name="T105" fmla="*/ 76 h 238"/>
                <a:gd name="T106" fmla="*/ 241 w 288"/>
                <a:gd name="T107" fmla="*/ 115 h 238"/>
                <a:gd name="T108" fmla="*/ 248 w 288"/>
                <a:gd name="T109" fmla="*/ 192 h 238"/>
                <a:gd name="T110" fmla="*/ 269 w 288"/>
                <a:gd name="T111" fmla="*/ 214 h 238"/>
                <a:gd name="T112" fmla="*/ 283 w 288"/>
                <a:gd name="T113" fmla="*/ 229 h 238"/>
                <a:gd name="T114" fmla="*/ 288 w 288"/>
                <a:gd name="T115" fmla="*/ 236 h 238"/>
                <a:gd name="T116" fmla="*/ 278 w 288"/>
                <a:gd name="T117" fmla="*/ 233 h 2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8"/>
                <a:gd name="T178" fmla="*/ 0 h 238"/>
                <a:gd name="T179" fmla="*/ 288 w 288"/>
                <a:gd name="T180" fmla="*/ 238 h 2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8" h="238">
                  <a:moveTo>
                    <a:pt x="278" y="233"/>
                  </a:moveTo>
                  <a:lnTo>
                    <a:pt x="273" y="230"/>
                  </a:lnTo>
                  <a:lnTo>
                    <a:pt x="268" y="226"/>
                  </a:lnTo>
                  <a:lnTo>
                    <a:pt x="261" y="221"/>
                  </a:lnTo>
                  <a:lnTo>
                    <a:pt x="256" y="217"/>
                  </a:lnTo>
                  <a:lnTo>
                    <a:pt x="249" y="213"/>
                  </a:lnTo>
                  <a:lnTo>
                    <a:pt x="243" y="210"/>
                  </a:lnTo>
                  <a:lnTo>
                    <a:pt x="237" y="207"/>
                  </a:lnTo>
                  <a:lnTo>
                    <a:pt x="231" y="207"/>
                  </a:lnTo>
                  <a:lnTo>
                    <a:pt x="215" y="210"/>
                  </a:lnTo>
                  <a:lnTo>
                    <a:pt x="197" y="211"/>
                  </a:lnTo>
                  <a:lnTo>
                    <a:pt x="175" y="211"/>
                  </a:lnTo>
                  <a:lnTo>
                    <a:pt x="152" y="211"/>
                  </a:lnTo>
                  <a:lnTo>
                    <a:pt x="130" y="211"/>
                  </a:lnTo>
                  <a:lnTo>
                    <a:pt x="112" y="209"/>
                  </a:lnTo>
                  <a:lnTo>
                    <a:pt x="96" y="206"/>
                  </a:lnTo>
                  <a:lnTo>
                    <a:pt x="86" y="203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6" y="197"/>
                  </a:lnTo>
                  <a:lnTo>
                    <a:pt x="99" y="199"/>
                  </a:lnTo>
                  <a:lnTo>
                    <a:pt x="109" y="200"/>
                  </a:lnTo>
                  <a:lnTo>
                    <a:pt x="123" y="201"/>
                  </a:lnTo>
                  <a:lnTo>
                    <a:pt x="142" y="201"/>
                  </a:lnTo>
                  <a:lnTo>
                    <a:pt x="160" y="201"/>
                  </a:lnTo>
                  <a:lnTo>
                    <a:pt x="178" y="201"/>
                  </a:lnTo>
                  <a:lnTo>
                    <a:pt x="196" y="200"/>
                  </a:lnTo>
                  <a:lnTo>
                    <a:pt x="209" y="198"/>
                  </a:lnTo>
                  <a:lnTo>
                    <a:pt x="216" y="196"/>
                  </a:lnTo>
                  <a:lnTo>
                    <a:pt x="211" y="191"/>
                  </a:lnTo>
                  <a:lnTo>
                    <a:pt x="203" y="188"/>
                  </a:lnTo>
                  <a:lnTo>
                    <a:pt x="196" y="184"/>
                  </a:lnTo>
                  <a:lnTo>
                    <a:pt x="186" y="179"/>
                  </a:lnTo>
                  <a:lnTo>
                    <a:pt x="178" y="176"/>
                  </a:lnTo>
                  <a:lnTo>
                    <a:pt x="171" y="173"/>
                  </a:lnTo>
                  <a:lnTo>
                    <a:pt x="164" y="170"/>
                  </a:lnTo>
                  <a:lnTo>
                    <a:pt x="160" y="168"/>
                  </a:lnTo>
                  <a:lnTo>
                    <a:pt x="144" y="169"/>
                  </a:lnTo>
                  <a:lnTo>
                    <a:pt x="125" y="167"/>
                  </a:lnTo>
                  <a:lnTo>
                    <a:pt x="103" y="164"/>
                  </a:lnTo>
                  <a:lnTo>
                    <a:pt x="82" y="160"/>
                  </a:lnTo>
                  <a:lnTo>
                    <a:pt x="61" y="156"/>
                  </a:lnTo>
                  <a:lnTo>
                    <a:pt x="42" y="150"/>
                  </a:lnTo>
                  <a:lnTo>
                    <a:pt x="28" y="144"/>
                  </a:lnTo>
                  <a:lnTo>
                    <a:pt x="19" y="139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7" y="130"/>
                  </a:lnTo>
                  <a:lnTo>
                    <a:pt x="28" y="134"/>
                  </a:lnTo>
                  <a:lnTo>
                    <a:pt x="37" y="137"/>
                  </a:lnTo>
                  <a:lnTo>
                    <a:pt x="50" y="142"/>
                  </a:lnTo>
                  <a:lnTo>
                    <a:pt x="66" y="146"/>
                  </a:lnTo>
                  <a:lnTo>
                    <a:pt x="83" y="149"/>
                  </a:lnTo>
                  <a:lnTo>
                    <a:pt x="101" y="153"/>
                  </a:lnTo>
                  <a:lnTo>
                    <a:pt x="117" y="155"/>
                  </a:lnTo>
                  <a:lnTo>
                    <a:pt x="131" y="156"/>
                  </a:lnTo>
                  <a:lnTo>
                    <a:pt x="142" y="155"/>
                  </a:lnTo>
                  <a:lnTo>
                    <a:pt x="129" y="144"/>
                  </a:lnTo>
                  <a:lnTo>
                    <a:pt x="117" y="136"/>
                  </a:lnTo>
                  <a:lnTo>
                    <a:pt x="109" y="131"/>
                  </a:lnTo>
                  <a:lnTo>
                    <a:pt x="105" y="126"/>
                  </a:lnTo>
                  <a:lnTo>
                    <a:pt x="95" y="123"/>
                  </a:lnTo>
                  <a:lnTo>
                    <a:pt x="80" y="121"/>
                  </a:lnTo>
                  <a:lnTo>
                    <a:pt x="65" y="118"/>
                  </a:lnTo>
                  <a:lnTo>
                    <a:pt x="49" y="113"/>
                  </a:lnTo>
                  <a:lnTo>
                    <a:pt x="32" y="106"/>
                  </a:lnTo>
                  <a:lnTo>
                    <a:pt x="17" y="97"/>
                  </a:lnTo>
                  <a:lnTo>
                    <a:pt x="7" y="85"/>
                  </a:lnTo>
                  <a:lnTo>
                    <a:pt x="0" y="70"/>
                  </a:lnTo>
                  <a:lnTo>
                    <a:pt x="8" y="76"/>
                  </a:lnTo>
                  <a:lnTo>
                    <a:pt x="19" y="84"/>
                  </a:lnTo>
                  <a:lnTo>
                    <a:pt x="29" y="90"/>
                  </a:lnTo>
                  <a:lnTo>
                    <a:pt x="40" y="97"/>
                  </a:lnTo>
                  <a:lnTo>
                    <a:pt x="51" y="102"/>
                  </a:lnTo>
                  <a:lnTo>
                    <a:pt x="65" y="105"/>
                  </a:lnTo>
                  <a:lnTo>
                    <a:pt x="75" y="107"/>
                  </a:lnTo>
                  <a:lnTo>
                    <a:pt x="87" y="108"/>
                  </a:lnTo>
                  <a:lnTo>
                    <a:pt x="75" y="95"/>
                  </a:lnTo>
                  <a:lnTo>
                    <a:pt x="63" y="83"/>
                  </a:lnTo>
                  <a:lnTo>
                    <a:pt x="51" y="71"/>
                  </a:lnTo>
                  <a:lnTo>
                    <a:pt x="41" y="59"/>
                  </a:lnTo>
                  <a:lnTo>
                    <a:pt x="31" y="49"/>
                  </a:lnTo>
                  <a:lnTo>
                    <a:pt x="24" y="41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5" y="24"/>
                  </a:lnTo>
                  <a:lnTo>
                    <a:pt x="13" y="1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27" y="24"/>
                  </a:lnTo>
                  <a:lnTo>
                    <a:pt x="40" y="41"/>
                  </a:lnTo>
                  <a:lnTo>
                    <a:pt x="54" y="58"/>
                  </a:lnTo>
                  <a:lnTo>
                    <a:pt x="67" y="74"/>
                  </a:lnTo>
                  <a:lnTo>
                    <a:pt x="80" y="89"/>
                  </a:lnTo>
                  <a:lnTo>
                    <a:pt x="91" y="99"/>
                  </a:lnTo>
                  <a:lnTo>
                    <a:pt x="97" y="104"/>
                  </a:lnTo>
                  <a:lnTo>
                    <a:pt x="104" y="105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6" y="91"/>
                  </a:lnTo>
                  <a:lnTo>
                    <a:pt x="104" y="79"/>
                  </a:lnTo>
                  <a:lnTo>
                    <a:pt x="97" y="61"/>
                  </a:lnTo>
                  <a:lnTo>
                    <a:pt x="91" y="43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7" y="35"/>
                  </a:lnTo>
                  <a:lnTo>
                    <a:pt x="104" y="49"/>
                  </a:lnTo>
                  <a:lnTo>
                    <a:pt x="114" y="73"/>
                  </a:lnTo>
                  <a:lnTo>
                    <a:pt x="120" y="98"/>
                  </a:lnTo>
                  <a:lnTo>
                    <a:pt x="118" y="116"/>
                  </a:lnTo>
                  <a:lnTo>
                    <a:pt x="126" y="122"/>
                  </a:lnTo>
                  <a:lnTo>
                    <a:pt x="134" y="129"/>
                  </a:lnTo>
                  <a:lnTo>
                    <a:pt x="142" y="133"/>
                  </a:lnTo>
                  <a:lnTo>
                    <a:pt x="148" y="139"/>
                  </a:lnTo>
                  <a:lnTo>
                    <a:pt x="155" y="142"/>
                  </a:lnTo>
                  <a:lnTo>
                    <a:pt x="160" y="145"/>
                  </a:lnTo>
                  <a:lnTo>
                    <a:pt x="164" y="148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2" y="153"/>
                  </a:lnTo>
                  <a:lnTo>
                    <a:pt x="175" y="150"/>
                  </a:lnTo>
                  <a:lnTo>
                    <a:pt x="177" y="145"/>
                  </a:lnTo>
                  <a:lnTo>
                    <a:pt x="178" y="131"/>
                  </a:lnTo>
                  <a:lnTo>
                    <a:pt x="176" y="108"/>
                  </a:lnTo>
                  <a:lnTo>
                    <a:pt x="169" y="83"/>
                  </a:lnTo>
                  <a:lnTo>
                    <a:pt x="156" y="62"/>
                  </a:lnTo>
                  <a:lnTo>
                    <a:pt x="151" y="54"/>
                  </a:lnTo>
                  <a:lnTo>
                    <a:pt x="151" y="50"/>
                  </a:lnTo>
                  <a:lnTo>
                    <a:pt x="156" y="51"/>
                  </a:lnTo>
                  <a:lnTo>
                    <a:pt x="163" y="57"/>
                  </a:lnTo>
                  <a:lnTo>
                    <a:pt x="167" y="62"/>
                  </a:lnTo>
                  <a:lnTo>
                    <a:pt x="172" y="72"/>
                  </a:lnTo>
                  <a:lnTo>
                    <a:pt x="178" y="84"/>
                  </a:lnTo>
                  <a:lnTo>
                    <a:pt x="184" y="97"/>
                  </a:lnTo>
                  <a:lnTo>
                    <a:pt x="189" y="112"/>
                  </a:lnTo>
                  <a:lnTo>
                    <a:pt x="192" y="128"/>
                  </a:lnTo>
                  <a:lnTo>
                    <a:pt x="190" y="145"/>
                  </a:lnTo>
                  <a:lnTo>
                    <a:pt x="186" y="161"/>
                  </a:lnTo>
                  <a:lnTo>
                    <a:pt x="192" y="165"/>
                  </a:lnTo>
                  <a:lnTo>
                    <a:pt x="197" y="170"/>
                  </a:lnTo>
                  <a:lnTo>
                    <a:pt x="203" y="174"/>
                  </a:lnTo>
                  <a:lnTo>
                    <a:pt x="210" y="177"/>
                  </a:lnTo>
                  <a:lnTo>
                    <a:pt x="215" y="181"/>
                  </a:lnTo>
                  <a:lnTo>
                    <a:pt x="222" y="183"/>
                  </a:lnTo>
                  <a:lnTo>
                    <a:pt x="226" y="185"/>
                  </a:lnTo>
                  <a:lnTo>
                    <a:pt x="230" y="187"/>
                  </a:lnTo>
                  <a:lnTo>
                    <a:pt x="235" y="178"/>
                  </a:lnTo>
                  <a:lnTo>
                    <a:pt x="236" y="163"/>
                  </a:lnTo>
                  <a:lnTo>
                    <a:pt x="235" y="148"/>
                  </a:lnTo>
                  <a:lnTo>
                    <a:pt x="233" y="135"/>
                  </a:lnTo>
                  <a:lnTo>
                    <a:pt x="232" y="121"/>
                  </a:lnTo>
                  <a:lnTo>
                    <a:pt x="231" y="104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6" y="74"/>
                  </a:lnTo>
                  <a:lnTo>
                    <a:pt x="230" y="76"/>
                  </a:lnTo>
                  <a:lnTo>
                    <a:pt x="236" y="83"/>
                  </a:lnTo>
                  <a:lnTo>
                    <a:pt x="240" y="94"/>
                  </a:lnTo>
                  <a:lnTo>
                    <a:pt x="241" y="115"/>
                  </a:lnTo>
                  <a:lnTo>
                    <a:pt x="244" y="145"/>
                  </a:lnTo>
                  <a:lnTo>
                    <a:pt x="247" y="174"/>
                  </a:lnTo>
                  <a:lnTo>
                    <a:pt x="248" y="192"/>
                  </a:lnTo>
                  <a:lnTo>
                    <a:pt x="256" y="200"/>
                  </a:lnTo>
                  <a:lnTo>
                    <a:pt x="264" y="207"/>
                  </a:lnTo>
                  <a:lnTo>
                    <a:pt x="269" y="214"/>
                  </a:lnTo>
                  <a:lnTo>
                    <a:pt x="275" y="219"/>
                  </a:lnTo>
                  <a:lnTo>
                    <a:pt x="279" y="225"/>
                  </a:lnTo>
                  <a:lnTo>
                    <a:pt x="283" y="229"/>
                  </a:lnTo>
                  <a:lnTo>
                    <a:pt x="287" y="232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7" y="238"/>
                  </a:lnTo>
                  <a:lnTo>
                    <a:pt x="283" y="236"/>
                  </a:lnTo>
                  <a:lnTo>
                    <a:pt x="278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4" name="Freeform 335"/>
            <p:cNvSpPr>
              <a:spLocks/>
            </p:cNvSpPr>
            <p:nvPr/>
          </p:nvSpPr>
          <p:spPr bwMode="auto">
            <a:xfrm>
              <a:off x="1070" y="728"/>
              <a:ext cx="105" cy="146"/>
            </a:xfrm>
            <a:custGeom>
              <a:avLst/>
              <a:gdLst>
                <a:gd name="T0" fmla="*/ 95 w 211"/>
                <a:gd name="T1" fmla="*/ 290 h 292"/>
                <a:gd name="T2" fmla="*/ 94 w 211"/>
                <a:gd name="T3" fmla="*/ 259 h 292"/>
                <a:gd name="T4" fmla="*/ 90 w 211"/>
                <a:gd name="T5" fmla="*/ 246 h 292"/>
                <a:gd name="T6" fmla="*/ 77 w 211"/>
                <a:gd name="T7" fmla="*/ 235 h 292"/>
                <a:gd name="T8" fmla="*/ 57 w 211"/>
                <a:gd name="T9" fmla="*/ 217 h 292"/>
                <a:gd name="T10" fmla="*/ 39 w 211"/>
                <a:gd name="T11" fmla="*/ 193 h 292"/>
                <a:gd name="T12" fmla="*/ 19 w 211"/>
                <a:gd name="T13" fmla="*/ 155 h 292"/>
                <a:gd name="T14" fmla="*/ 2 w 211"/>
                <a:gd name="T15" fmla="*/ 128 h 292"/>
                <a:gd name="T16" fmla="*/ 1 w 211"/>
                <a:gd name="T17" fmla="*/ 115 h 292"/>
                <a:gd name="T18" fmla="*/ 6 w 211"/>
                <a:gd name="T19" fmla="*/ 116 h 292"/>
                <a:gd name="T20" fmla="*/ 13 w 211"/>
                <a:gd name="T21" fmla="*/ 130 h 292"/>
                <a:gd name="T22" fmla="*/ 25 w 211"/>
                <a:gd name="T23" fmla="*/ 151 h 292"/>
                <a:gd name="T24" fmla="*/ 39 w 211"/>
                <a:gd name="T25" fmla="*/ 177 h 292"/>
                <a:gd name="T26" fmla="*/ 53 w 211"/>
                <a:gd name="T27" fmla="*/ 197 h 292"/>
                <a:gd name="T28" fmla="*/ 66 w 211"/>
                <a:gd name="T29" fmla="*/ 210 h 292"/>
                <a:gd name="T30" fmla="*/ 81 w 211"/>
                <a:gd name="T31" fmla="*/ 219 h 292"/>
                <a:gd name="T32" fmla="*/ 89 w 211"/>
                <a:gd name="T33" fmla="*/ 206 h 292"/>
                <a:gd name="T34" fmla="*/ 93 w 211"/>
                <a:gd name="T35" fmla="*/ 173 h 292"/>
                <a:gd name="T36" fmla="*/ 85 w 211"/>
                <a:gd name="T37" fmla="*/ 154 h 292"/>
                <a:gd name="T38" fmla="*/ 61 w 211"/>
                <a:gd name="T39" fmla="*/ 134 h 292"/>
                <a:gd name="T40" fmla="*/ 38 w 211"/>
                <a:gd name="T41" fmla="*/ 106 h 292"/>
                <a:gd name="T42" fmla="*/ 23 w 211"/>
                <a:gd name="T43" fmla="*/ 70 h 292"/>
                <a:gd name="T44" fmla="*/ 23 w 211"/>
                <a:gd name="T45" fmla="*/ 45 h 292"/>
                <a:gd name="T46" fmla="*/ 31 w 211"/>
                <a:gd name="T47" fmla="*/ 59 h 292"/>
                <a:gd name="T48" fmla="*/ 42 w 211"/>
                <a:gd name="T49" fmla="*/ 88 h 292"/>
                <a:gd name="T50" fmla="*/ 55 w 211"/>
                <a:gd name="T51" fmla="*/ 107 h 292"/>
                <a:gd name="T52" fmla="*/ 70 w 211"/>
                <a:gd name="T53" fmla="*/ 124 h 292"/>
                <a:gd name="T54" fmla="*/ 86 w 211"/>
                <a:gd name="T55" fmla="*/ 135 h 292"/>
                <a:gd name="T56" fmla="*/ 85 w 211"/>
                <a:gd name="T57" fmla="*/ 112 h 292"/>
                <a:gd name="T58" fmla="*/ 82 w 211"/>
                <a:gd name="T59" fmla="*/ 38 h 292"/>
                <a:gd name="T60" fmla="*/ 93 w 211"/>
                <a:gd name="T61" fmla="*/ 0 h 292"/>
                <a:gd name="T62" fmla="*/ 97 w 211"/>
                <a:gd name="T63" fmla="*/ 5 h 292"/>
                <a:gd name="T64" fmla="*/ 95 w 211"/>
                <a:gd name="T65" fmla="*/ 35 h 292"/>
                <a:gd name="T66" fmla="*/ 103 w 211"/>
                <a:gd name="T67" fmla="*/ 106 h 292"/>
                <a:gd name="T68" fmla="*/ 116 w 211"/>
                <a:gd name="T69" fmla="*/ 124 h 292"/>
                <a:gd name="T70" fmla="*/ 135 w 211"/>
                <a:gd name="T71" fmla="*/ 112 h 292"/>
                <a:gd name="T72" fmla="*/ 154 w 211"/>
                <a:gd name="T73" fmla="*/ 96 h 292"/>
                <a:gd name="T74" fmla="*/ 167 w 211"/>
                <a:gd name="T75" fmla="*/ 78 h 292"/>
                <a:gd name="T76" fmla="*/ 175 w 211"/>
                <a:gd name="T77" fmla="*/ 62 h 292"/>
                <a:gd name="T78" fmla="*/ 180 w 211"/>
                <a:gd name="T79" fmla="*/ 68 h 292"/>
                <a:gd name="T80" fmla="*/ 171 w 211"/>
                <a:gd name="T81" fmla="*/ 87 h 292"/>
                <a:gd name="T82" fmla="*/ 156 w 211"/>
                <a:gd name="T83" fmla="*/ 107 h 292"/>
                <a:gd name="T84" fmla="*/ 137 w 211"/>
                <a:gd name="T85" fmla="*/ 129 h 292"/>
                <a:gd name="T86" fmla="*/ 120 w 211"/>
                <a:gd name="T87" fmla="*/ 146 h 292"/>
                <a:gd name="T88" fmla="*/ 111 w 211"/>
                <a:gd name="T89" fmla="*/ 169 h 292"/>
                <a:gd name="T90" fmla="*/ 104 w 211"/>
                <a:gd name="T91" fmla="*/ 208 h 292"/>
                <a:gd name="T92" fmla="*/ 115 w 211"/>
                <a:gd name="T93" fmla="*/ 215 h 292"/>
                <a:gd name="T94" fmla="*/ 145 w 211"/>
                <a:gd name="T95" fmla="*/ 196 h 292"/>
                <a:gd name="T96" fmla="*/ 174 w 211"/>
                <a:gd name="T97" fmla="*/ 174 h 292"/>
                <a:gd name="T98" fmla="*/ 197 w 211"/>
                <a:gd name="T99" fmla="*/ 149 h 292"/>
                <a:gd name="T100" fmla="*/ 208 w 211"/>
                <a:gd name="T101" fmla="*/ 132 h 292"/>
                <a:gd name="T102" fmla="*/ 211 w 211"/>
                <a:gd name="T103" fmla="*/ 136 h 292"/>
                <a:gd name="T104" fmla="*/ 203 w 211"/>
                <a:gd name="T105" fmla="*/ 152 h 292"/>
                <a:gd name="T106" fmla="*/ 182 w 211"/>
                <a:gd name="T107" fmla="*/ 177 h 292"/>
                <a:gd name="T108" fmla="*/ 153 w 211"/>
                <a:gd name="T109" fmla="*/ 207 h 292"/>
                <a:gd name="T110" fmla="*/ 123 w 211"/>
                <a:gd name="T111" fmla="*/ 232 h 292"/>
                <a:gd name="T112" fmla="*/ 102 w 211"/>
                <a:gd name="T113" fmla="*/ 248 h 292"/>
                <a:gd name="T114" fmla="*/ 103 w 211"/>
                <a:gd name="T115" fmla="*/ 274 h 292"/>
                <a:gd name="T116" fmla="*/ 104 w 211"/>
                <a:gd name="T117" fmla="*/ 285 h 292"/>
                <a:gd name="T118" fmla="*/ 102 w 211"/>
                <a:gd name="T119" fmla="*/ 289 h 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292"/>
                <a:gd name="T182" fmla="*/ 211 w 211"/>
                <a:gd name="T183" fmla="*/ 292 h 2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292">
                  <a:moveTo>
                    <a:pt x="99" y="292"/>
                  </a:moveTo>
                  <a:lnTo>
                    <a:pt x="95" y="290"/>
                  </a:lnTo>
                  <a:lnTo>
                    <a:pt x="94" y="275"/>
                  </a:lnTo>
                  <a:lnTo>
                    <a:pt x="94" y="259"/>
                  </a:lnTo>
                  <a:lnTo>
                    <a:pt x="93" y="249"/>
                  </a:lnTo>
                  <a:lnTo>
                    <a:pt x="90" y="246"/>
                  </a:lnTo>
                  <a:lnTo>
                    <a:pt x="85" y="242"/>
                  </a:lnTo>
                  <a:lnTo>
                    <a:pt x="77" y="235"/>
                  </a:lnTo>
                  <a:lnTo>
                    <a:pt x="68" y="227"/>
                  </a:lnTo>
                  <a:lnTo>
                    <a:pt x="57" y="217"/>
                  </a:lnTo>
                  <a:lnTo>
                    <a:pt x="48" y="206"/>
                  </a:lnTo>
                  <a:lnTo>
                    <a:pt x="39" y="193"/>
                  </a:lnTo>
                  <a:lnTo>
                    <a:pt x="31" y="179"/>
                  </a:lnTo>
                  <a:lnTo>
                    <a:pt x="19" y="155"/>
                  </a:lnTo>
                  <a:lnTo>
                    <a:pt x="9" y="138"/>
                  </a:lnTo>
                  <a:lnTo>
                    <a:pt x="2" y="128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4" y="112"/>
                  </a:lnTo>
                  <a:lnTo>
                    <a:pt x="6" y="116"/>
                  </a:lnTo>
                  <a:lnTo>
                    <a:pt x="10" y="123"/>
                  </a:lnTo>
                  <a:lnTo>
                    <a:pt x="13" y="130"/>
                  </a:lnTo>
                  <a:lnTo>
                    <a:pt x="18" y="139"/>
                  </a:lnTo>
                  <a:lnTo>
                    <a:pt x="25" y="151"/>
                  </a:lnTo>
                  <a:lnTo>
                    <a:pt x="32" y="164"/>
                  </a:lnTo>
                  <a:lnTo>
                    <a:pt x="39" y="177"/>
                  </a:lnTo>
                  <a:lnTo>
                    <a:pt x="47" y="188"/>
                  </a:lnTo>
                  <a:lnTo>
                    <a:pt x="53" y="197"/>
                  </a:lnTo>
                  <a:lnTo>
                    <a:pt x="59" y="203"/>
                  </a:lnTo>
                  <a:lnTo>
                    <a:pt x="66" y="210"/>
                  </a:lnTo>
                  <a:lnTo>
                    <a:pt x="74" y="215"/>
                  </a:lnTo>
                  <a:lnTo>
                    <a:pt x="81" y="219"/>
                  </a:lnTo>
                  <a:lnTo>
                    <a:pt x="86" y="221"/>
                  </a:lnTo>
                  <a:lnTo>
                    <a:pt x="89" y="206"/>
                  </a:lnTo>
                  <a:lnTo>
                    <a:pt x="91" y="189"/>
                  </a:lnTo>
                  <a:lnTo>
                    <a:pt x="93" y="173"/>
                  </a:lnTo>
                  <a:lnTo>
                    <a:pt x="93" y="162"/>
                  </a:lnTo>
                  <a:lnTo>
                    <a:pt x="85" y="154"/>
                  </a:lnTo>
                  <a:lnTo>
                    <a:pt x="73" y="146"/>
                  </a:lnTo>
                  <a:lnTo>
                    <a:pt x="61" y="134"/>
                  </a:lnTo>
                  <a:lnTo>
                    <a:pt x="49" y="121"/>
                  </a:lnTo>
                  <a:lnTo>
                    <a:pt x="38" y="106"/>
                  </a:lnTo>
                  <a:lnTo>
                    <a:pt x="28" y="89"/>
                  </a:lnTo>
                  <a:lnTo>
                    <a:pt x="23" y="70"/>
                  </a:lnTo>
                  <a:lnTo>
                    <a:pt x="22" y="51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31" y="59"/>
                  </a:lnTo>
                  <a:lnTo>
                    <a:pt x="38" y="77"/>
                  </a:lnTo>
                  <a:lnTo>
                    <a:pt x="42" y="88"/>
                  </a:lnTo>
                  <a:lnTo>
                    <a:pt x="47" y="97"/>
                  </a:lnTo>
                  <a:lnTo>
                    <a:pt x="55" y="107"/>
                  </a:lnTo>
                  <a:lnTo>
                    <a:pt x="63" y="117"/>
                  </a:lnTo>
                  <a:lnTo>
                    <a:pt x="70" y="124"/>
                  </a:lnTo>
                  <a:lnTo>
                    <a:pt x="78" y="131"/>
                  </a:lnTo>
                  <a:lnTo>
                    <a:pt x="86" y="135"/>
                  </a:lnTo>
                  <a:lnTo>
                    <a:pt x="93" y="138"/>
                  </a:lnTo>
                  <a:lnTo>
                    <a:pt x="85" y="112"/>
                  </a:lnTo>
                  <a:lnTo>
                    <a:pt x="81" y="76"/>
                  </a:lnTo>
                  <a:lnTo>
                    <a:pt x="82" y="38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95" y="13"/>
                  </a:lnTo>
                  <a:lnTo>
                    <a:pt x="95" y="35"/>
                  </a:lnTo>
                  <a:lnTo>
                    <a:pt x="98" y="70"/>
                  </a:lnTo>
                  <a:lnTo>
                    <a:pt x="103" y="106"/>
                  </a:lnTo>
                  <a:lnTo>
                    <a:pt x="108" y="128"/>
                  </a:lnTo>
                  <a:lnTo>
                    <a:pt x="116" y="124"/>
                  </a:lnTo>
                  <a:lnTo>
                    <a:pt x="125" y="120"/>
                  </a:lnTo>
                  <a:lnTo>
                    <a:pt x="135" y="112"/>
                  </a:lnTo>
                  <a:lnTo>
                    <a:pt x="145" y="105"/>
                  </a:lnTo>
                  <a:lnTo>
                    <a:pt x="154" y="96"/>
                  </a:lnTo>
                  <a:lnTo>
                    <a:pt x="162" y="88"/>
                  </a:lnTo>
                  <a:lnTo>
                    <a:pt x="167" y="78"/>
                  </a:lnTo>
                  <a:lnTo>
                    <a:pt x="171" y="68"/>
                  </a:lnTo>
                  <a:lnTo>
                    <a:pt x="175" y="62"/>
                  </a:lnTo>
                  <a:lnTo>
                    <a:pt x="179" y="62"/>
                  </a:lnTo>
                  <a:lnTo>
                    <a:pt x="180" y="68"/>
                  </a:lnTo>
                  <a:lnTo>
                    <a:pt x="176" y="79"/>
                  </a:lnTo>
                  <a:lnTo>
                    <a:pt x="171" y="87"/>
                  </a:lnTo>
                  <a:lnTo>
                    <a:pt x="165" y="96"/>
                  </a:lnTo>
                  <a:lnTo>
                    <a:pt x="156" y="107"/>
                  </a:lnTo>
                  <a:lnTo>
                    <a:pt x="146" y="118"/>
                  </a:lnTo>
                  <a:lnTo>
                    <a:pt x="137" y="129"/>
                  </a:lnTo>
                  <a:lnTo>
                    <a:pt x="128" y="138"/>
                  </a:lnTo>
                  <a:lnTo>
                    <a:pt x="120" y="146"/>
                  </a:lnTo>
                  <a:lnTo>
                    <a:pt x="115" y="150"/>
                  </a:lnTo>
                  <a:lnTo>
                    <a:pt x="111" y="169"/>
                  </a:lnTo>
                  <a:lnTo>
                    <a:pt x="107" y="190"/>
                  </a:lnTo>
                  <a:lnTo>
                    <a:pt x="104" y="208"/>
                  </a:lnTo>
                  <a:lnTo>
                    <a:pt x="103" y="220"/>
                  </a:lnTo>
                  <a:lnTo>
                    <a:pt x="115" y="215"/>
                  </a:lnTo>
                  <a:lnTo>
                    <a:pt x="129" y="207"/>
                  </a:lnTo>
                  <a:lnTo>
                    <a:pt x="145" y="196"/>
                  </a:lnTo>
                  <a:lnTo>
                    <a:pt x="159" y="186"/>
                  </a:lnTo>
                  <a:lnTo>
                    <a:pt x="174" y="174"/>
                  </a:lnTo>
                  <a:lnTo>
                    <a:pt x="187" y="161"/>
                  </a:lnTo>
                  <a:lnTo>
                    <a:pt x="197" y="149"/>
                  </a:lnTo>
                  <a:lnTo>
                    <a:pt x="204" y="137"/>
                  </a:lnTo>
                  <a:lnTo>
                    <a:pt x="208" y="132"/>
                  </a:lnTo>
                  <a:lnTo>
                    <a:pt x="211" y="131"/>
                  </a:lnTo>
                  <a:lnTo>
                    <a:pt x="211" y="136"/>
                  </a:lnTo>
                  <a:lnTo>
                    <a:pt x="208" y="145"/>
                  </a:lnTo>
                  <a:lnTo>
                    <a:pt x="203" y="152"/>
                  </a:lnTo>
                  <a:lnTo>
                    <a:pt x="193" y="163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3" y="207"/>
                  </a:lnTo>
                  <a:lnTo>
                    <a:pt x="137" y="221"/>
                  </a:lnTo>
                  <a:lnTo>
                    <a:pt x="123" y="232"/>
                  </a:lnTo>
                  <a:lnTo>
                    <a:pt x="110" y="239"/>
                  </a:lnTo>
                  <a:lnTo>
                    <a:pt x="102" y="248"/>
                  </a:lnTo>
                  <a:lnTo>
                    <a:pt x="102" y="261"/>
                  </a:lnTo>
                  <a:lnTo>
                    <a:pt x="103" y="274"/>
                  </a:lnTo>
                  <a:lnTo>
                    <a:pt x="104" y="281"/>
                  </a:lnTo>
                  <a:lnTo>
                    <a:pt x="104" y="285"/>
                  </a:lnTo>
                  <a:lnTo>
                    <a:pt x="103" y="287"/>
                  </a:lnTo>
                  <a:lnTo>
                    <a:pt x="102" y="289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5" name="Freeform 336"/>
            <p:cNvSpPr>
              <a:spLocks/>
            </p:cNvSpPr>
            <p:nvPr/>
          </p:nvSpPr>
          <p:spPr bwMode="auto">
            <a:xfrm>
              <a:off x="909" y="906"/>
              <a:ext cx="144" cy="140"/>
            </a:xfrm>
            <a:custGeom>
              <a:avLst/>
              <a:gdLst>
                <a:gd name="T0" fmla="*/ 283 w 288"/>
                <a:gd name="T1" fmla="*/ 5 h 280"/>
                <a:gd name="T2" fmla="*/ 271 w 288"/>
                <a:gd name="T3" fmla="*/ 22 h 280"/>
                <a:gd name="T4" fmla="*/ 257 w 288"/>
                <a:gd name="T5" fmla="*/ 42 h 280"/>
                <a:gd name="T6" fmla="*/ 245 w 288"/>
                <a:gd name="T7" fmla="*/ 59 h 280"/>
                <a:gd name="T8" fmla="*/ 237 w 288"/>
                <a:gd name="T9" fmla="*/ 70 h 280"/>
                <a:gd name="T10" fmla="*/ 226 w 288"/>
                <a:gd name="T11" fmla="*/ 87 h 280"/>
                <a:gd name="T12" fmla="*/ 213 w 288"/>
                <a:gd name="T13" fmla="*/ 106 h 280"/>
                <a:gd name="T14" fmla="*/ 202 w 288"/>
                <a:gd name="T15" fmla="*/ 121 h 280"/>
                <a:gd name="T16" fmla="*/ 207 w 288"/>
                <a:gd name="T17" fmla="*/ 133 h 280"/>
                <a:gd name="T18" fmla="*/ 219 w 288"/>
                <a:gd name="T19" fmla="*/ 152 h 280"/>
                <a:gd name="T20" fmla="*/ 219 w 288"/>
                <a:gd name="T21" fmla="*/ 169 h 280"/>
                <a:gd name="T22" fmla="*/ 216 w 288"/>
                <a:gd name="T23" fmla="*/ 163 h 280"/>
                <a:gd name="T24" fmla="*/ 208 w 288"/>
                <a:gd name="T25" fmla="*/ 153 h 280"/>
                <a:gd name="T26" fmla="*/ 194 w 288"/>
                <a:gd name="T27" fmla="*/ 144 h 280"/>
                <a:gd name="T28" fmla="*/ 178 w 288"/>
                <a:gd name="T29" fmla="*/ 148 h 280"/>
                <a:gd name="T30" fmla="*/ 156 w 288"/>
                <a:gd name="T31" fmla="*/ 164 h 280"/>
                <a:gd name="T32" fmla="*/ 135 w 288"/>
                <a:gd name="T33" fmla="*/ 183 h 280"/>
                <a:gd name="T34" fmla="*/ 119 w 288"/>
                <a:gd name="T35" fmla="*/ 197 h 280"/>
                <a:gd name="T36" fmla="*/ 115 w 288"/>
                <a:gd name="T37" fmla="*/ 212 h 280"/>
                <a:gd name="T38" fmla="*/ 120 w 288"/>
                <a:gd name="T39" fmla="*/ 247 h 280"/>
                <a:gd name="T40" fmla="*/ 132 w 288"/>
                <a:gd name="T41" fmla="*/ 270 h 280"/>
                <a:gd name="T42" fmla="*/ 133 w 288"/>
                <a:gd name="T43" fmla="*/ 275 h 280"/>
                <a:gd name="T44" fmla="*/ 120 w 288"/>
                <a:gd name="T45" fmla="*/ 260 h 280"/>
                <a:gd name="T46" fmla="*/ 106 w 288"/>
                <a:gd name="T47" fmla="*/ 224 h 280"/>
                <a:gd name="T48" fmla="*/ 98 w 288"/>
                <a:gd name="T49" fmla="*/ 218 h 280"/>
                <a:gd name="T50" fmla="*/ 82 w 288"/>
                <a:gd name="T51" fmla="*/ 239 h 280"/>
                <a:gd name="T52" fmla="*/ 64 w 288"/>
                <a:gd name="T53" fmla="*/ 259 h 280"/>
                <a:gd name="T54" fmla="*/ 48 w 288"/>
                <a:gd name="T55" fmla="*/ 274 h 280"/>
                <a:gd name="T56" fmla="*/ 34 w 288"/>
                <a:gd name="T57" fmla="*/ 280 h 280"/>
                <a:gd name="T58" fmla="*/ 35 w 288"/>
                <a:gd name="T59" fmla="*/ 275 h 280"/>
                <a:gd name="T60" fmla="*/ 44 w 288"/>
                <a:gd name="T61" fmla="*/ 265 h 280"/>
                <a:gd name="T62" fmla="*/ 59 w 288"/>
                <a:gd name="T63" fmla="*/ 245 h 280"/>
                <a:gd name="T64" fmla="*/ 77 w 288"/>
                <a:gd name="T65" fmla="*/ 222 h 280"/>
                <a:gd name="T66" fmla="*/ 93 w 288"/>
                <a:gd name="T67" fmla="*/ 203 h 280"/>
                <a:gd name="T68" fmla="*/ 85 w 288"/>
                <a:gd name="T69" fmla="*/ 201 h 280"/>
                <a:gd name="T70" fmla="*/ 61 w 288"/>
                <a:gd name="T71" fmla="*/ 204 h 280"/>
                <a:gd name="T72" fmla="*/ 40 w 288"/>
                <a:gd name="T73" fmla="*/ 209 h 280"/>
                <a:gd name="T74" fmla="*/ 25 w 288"/>
                <a:gd name="T75" fmla="*/ 213 h 280"/>
                <a:gd name="T76" fmla="*/ 8 w 288"/>
                <a:gd name="T77" fmla="*/ 220 h 280"/>
                <a:gd name="T78" fmla="*/ 0 w 288"/>
                <a:gd name="T79" fmla="*/ 218 h 280"/>
                <a:gd name="T80" fmla="*/ 13 w 288"/>
                <a:gd name="T81" fmla="*/ 210 h 280"/>
                <a:gd name="T82" fmla="*/ 39 w 288"/>
                <a:gd name="T83" fmla="*/ 200 h 280"/>
                <a:gd name="T84" fmla="*/ 71 w 288"/>
                <a:gd name="T85" fmla="*/ 190 h 280"/>
                <a:gd name="T86" fmla="*/ 97 w 288"/>
                <a:gd name="T87" fmla="*/ 185 h 280"/>
                <a:gd name="T88" fmla="*/ 111 w 288"/>
                <a:gd name="T89" fmla="*/ 183 h 280"/>
                <a:gd name="T90" fmla="*/ 126 w 288"/>
                <a:gd name="T91" fmla="*/ 174 h 280"/>
                <a:gd name="T92" fmla="*/ 139 w 288"/>
                <a:gd name="T93" fmla="*/ 162 h 280"/>
                <a:gd name="T94" fmla="*/ 147 w 288"/>
                <a:gd name="T95" fmla="*/ 153 h 280"/>
                <a:gd name="T96" fmla="*/ 145 w 288"/>
                <a:gd name="T97" fmla="*/ 146 h 280"/>
                <a:gd name="T98" fmla="*/ 136 w 288"/>
                <a:gd name="T99" fmla="*/ 142 h 280"/>
                <a:gd name="T100" fmla="*/ 140 w 288"/>
                <a:gd name="T101" fmla="*/ 138 h 280"/>
                <a:gd name="T102" fmla="*/ 152 w 288"/>
                <a:gd name="T103" fmla="*/ 131 h 280"/>
                <a:gd name="T104" fmla="*/ 161 w 288"/>
                <a:gd name="T105" fmla="*/ 130 h 280"/>
                <a:gd name="T106" fmla="*/ 165 w 288"/>
                <a:gd name="T107" fmla="*/ 131 h 280"/>
                <a:gd name="T108" fmla="*/ 173 w 288"/>
                <a:gd name="T109" fmla="*/ 125 h 280"/>
                <a:gd name="T110" fmla="*/ 194 w 288"/>
                <a:gd name="T111" fmla="*/ 99 h 280"/>
                <a:gd name="T112" fmla="*/ 217 w 288"/>
                <a:gd name="T113" fmla="*/ 67 h 280"/>
                <a:gd name="T114" fmla="*/ 234 w 288"/>
                <a:gd name="T115" fmla="*/ 37 h 280"/>
                <a:gd name="T116" fmla="*/ 241 w 288"/>
                <a:gd name="T117" fmla="*/ 21 h 280"/>
                <a:gd name="T118" fmla="*/ 250 w 288"/>
                <a:gd name="T119" fmla="*/ 9 h 280"/>
                <a:gd name="T120" fmla="*/ 262 w 288"/>
                <a:gd name="T121" fmla="*/ 3 h 280"/>
                <a:gd name="T122" fmla="*/ 281 w 288"/>
                <a:gd name="T123" fmla="*/ 0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80"/>
                <a:gd name="T188" fmla="*/ 288 w 288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80">
                  <a:moveTo>
                    <a:pt x="288" y="0"/>
                  </a:moveTo>
                  <a:lnTo>
                    <a:pt x="283" y="5"/>
                  </a:lnTo>
                  <a:lnTo>
                    <a:pt x="277" y="13"/>
                  </a:lnTo>
                  <a:lnTo>
                    <a:pt x="271" y="22"/>
                  </a:lnTo>
                  <a:lnTo>
                    <a:pt x="263" y="32"/>
                  </a:lnTo>
                  <a:lnTo>
                    <a:pt x="257" y="42"/>
                  </a:lnTo>
                  <a:lnTo>
                    <a:pt x="250" y="51"/>
                  </a:lnTo>
                  <a:lnTo>
                    <a:pt x="245" y="59"/>
                  </a:lnTo>
                  <a:lnTo>
                    <a:pt x="241" y="64"/>
                  </a:lnTo>
                  <a:lnTo>
                    <a:pt x="237" y="70"/>
                  </a:lnTo>
                  <a:lnTo>
                    <a:pt x="232" y="78"/>
                  </a:lnTo>
                  <a:lnTo>
                    <a:pt x="226" y="87"/>
                  </a:lnTo>
                  <a:lnTo>
                    <a:pt x="220" y="97"/>
                  </a:lnTo>
                  <a:lnTo>
                    <a:pt x="213" y="106"/>
                  </a:lnTo>
                  <a:lnTo>
                    <a:pt x="207" y="115"/>
                  </a:lnTo>
                  <a:lnTo>
                    <a:pt x="202" y="121"/>
                  </a:lnTo>
                  <a:lnTo>
                    <a:pt x="199" y="125"/>
                  </a:lnTo>
                  <a:lnTo>
                    <a:pt x="207" y="133"/>
                  </a:lnTo>
                  <a:lnTo>
                    <a:pt x="215" y="142"/>
                  </a:lnTo>
                  <a:lnTo>
                    <a:pt x="219" y="152"/>
                  </a:lnTo>
                  <a:lnTo>
                    <a:pt x="220" y="162"/>
                  </a:lnTo>
                  <a:lnTo>
                    <a:pt x="219" y="169"/>
                  </a:lnTo>
                  <a:lnTo>
                    <a:pt x="217" y="168"/>
                  </a:lnTo>
                  <a:lnTo>
                    <a:pt x="216" y="163"/>
                  </a:lnTo>
                  <a:lnTo>
                    <a:pt x="213" y="157"/>
                  </a:lnTo>
                  <a:lnTo>
                    <a:pt x="208" y="153"/>
                  </a:lnTo>
                  <a:lnTo>
                    <a:pt x="200" y="147"/>
                  </a:lnTo>
                  <a:lnTo>
                    <a:pt x="194" y="144"/>
                  </a:lnTo>
                  <a:lnTo>
                    <a:pt x="187" y="142"/>
                  </a:lnTo>
                  <a:lnTo>
                    <a:pt x="178" y="148"/>
                  </a:lnTo>
                  <a:lnTo>
                    <a:pt x="167" y="156"/>
                  </a:lnTo>
                  <a:lnTo>
                    <a:pt x="156" y="164"/>
                  </a:lnTo>
                  <a:lnTo>
                    <a:pt x="145" y="174"/>
                  </a:lnTo>
                  <a:lnTo>
                    <a:pt x="135" y="183"/>
                  </a:lnTo>
                  <a:lnTo>
                    <a:pt x="126" y="190"/>
                  </a:lnTo>
                  <a:lnTo>
                    <a:pt x="119" y="197"/>
                  </a:lnTo>
                  <a:lnTo>
                    <a:pt x="116" y="201"/>
                  </a:lnTo>
                  <a:lnTo>
                    <a:pt x="115" y="212"/>
                  </a:lnTo>
                  <a:lnTo>
                    <a:pt x="116" y="229"/>
                  </a:lnTo>
                  <a:lnTo>
                    <a:pt x="120" y="247"/>
                  </a:lnTo>
                  <a:lnTo>
                    <a:pt x="127" y="261"/>
                  </a:lnTo>
                  <a:lnTo>
                    <a:pt x="132" y="270"/>
                  </a:lnTo>
                  <a:lnTo>
                    <a:pt x="135" y="274"/>
                  </a:lnTo>
                  <a:lnTo>
                    <a:pt x="133" y="275"/>
                  </a:lnTo>
                  <a:lnTo>
                    <a:pt x="128" y="271"/>
                  </a:lnTo>
                  <a:lnTo>
                    <a:pt x="120" y="260"/>
                  </a:lnTo>
                  <a:lnTo>
                    <a:pt x="111" y="242"/>
                  </a:lnTo>
                  <a:lnTo>
                    <a:pt x="106" y="224"/>
                  </a:lnTo>
                  <a:lnTo>
                    <a:pt x="105" y="211"/>
                  </a:lnTo>
                  <a:lnTo>
                    <a:pt x="98" y="218"/>
                  </a:lnTo>
                  <a:lnTo>
                    <a:pt x="90" y="228"/>
                  </a:lnTo>
                  <a:lnTo>
                    <a:pt x="82" y="239"/>
                  </a:lnTo>
                  <a:lnTo>
                    <a:pt x="73" y="248"/>
                  </a:lnTo>
                  <a:lnTo>
                    <a:pt x="64" y="259"/>
                  </a:lnTo>
                  <a:lnTo>
                    <a:pt x="56" y="268"/>
                  </a:lnTo>
                  <a:lnTo>
                    <a:pt x="48" y="274"/>
                  </a:lnTo>
                  <a:lnTo>
                    <a:pt x="42" y="277"/>
                  </a:lnTo>
                  <a:lnTo>
                    <a:pt x="34" y="280"/>
                  </a:lnTo>
                  <a:lnTo>
                    <a:pt x="31" y="279"/>
                  </a:lnTo>
                  <a:lnTo>
                    <a:pt x="35" y="275"/>
                  </a:lnTo>
                  <a:lnTo>
                    <a:pt x="40" y="270"/>
                  </a:lnTo>
                  <a:lnTo>
                    <a:pt x="44" y="265"/>
                  </a:lnTo>
                  <a:lnTo>
                    <a:pt x="51" y="256"/>
                  </a:lnTo>
                  <a:lnTo>
                    <a:pt x="59" y="245"/>
                  </a:lnTo>
                  <a:lnTo>
                    <a:pt x="68" y="233"/>
                  </a:lnTo>
                  <a:lnTo>
                    <a:pt x="77" y="222"/>
                  </a:lnTo>
                  <a:lnTo>
                    <a:pt x="86" y="211"/>
                  </a:lnTo>
                  <a:lnTo>
                    <a:pt x="93" y="203"/>
                  </a:lnTo>
                  <a:lnTo>
                    <a:pt x="98" y="200"/>
                  </a:lnTo>
                  <a:lnTo>
                    <a:pt x="85" y="201"/>
                  </a:lnTo>
                  <a:lnTo>
                    <a:pt x="73" y="203"/>
                  </a:lnTo>
                  <a:lnTo>
                    <a:pt x="61" y="204"/>
                  </a:lnTo>
                  <a:lnTo>
                    <a:pt x="51" y="206"/>
                  </a:lnTo>
                  <a:lnTo>
                    <a:pt x="40" y="209"/>
                  </a:lnTo>
                  <a:lnTo>
                    <a:pt x="33" y="211"/>
                  </a:lnTo>
                  <a:lnTo>
                    <a:pt x="25" y="213"/>
                  </a:lnTo>
                  <a:lnTo>
                    <a:pt x="18" y="216"/>
                  </a:lnTo>
                  <a:lnTo>
                    <a:pt x="8" y="220"/>
                  </a:lnTo>
                  <a:lnTo>
                    <a:pt x="1" y="220"/>
                  </a:lnTo>
                  <a:lnTo>
                    <a:pt x="0" y="218"/>
                  </a:lnTo>
                  <a:lnTo>
                    <a:pt x="5" y="214"/>
                  </a:lnTo>
                  <a:lnTo>
                    <a:pt x="13" y="210"/>
                  </a:lnTo>
                  <a:lnTo>
                    <a:pt x="25" y="205"/>
                  </a:lnTo>
                  <a:lnTo>
                    <a:pt x="39" y="200"/>
                  </a:lnTo>
                  <a:lnTo>
                    <a:pt x="55" y="196"/>
                  </a:lnTo>
                  <a:lnTo>
                    <a:pt x="71" y="190"/>
                  </a:lnTo>
                  <a:lnTo>
                    <a:pt x="85" y="187"/>
                  </a:lnTo>
                  <a:lnTo>
                    <a:pt x="97" y="185"/>
                  </a:lnTo>
                  <a:lnTo>
                    <a:pt x="105" y="184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6" y="174"/>
                  </a:lnTo>
                  <a:lnTo>
                    <a:pt x="132" y="169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7" y="153"/>
                  </a:lnTo>
                  <a:lnTo>
                    <a:pt x="148" y="149"/>
                  </a:lnTo>
                  <a:lnTo>
                    <a:pt x="145" y="146"/>
                  </a:lnTo>
                  <a:lnTo>
                    <a:pt x="141" y="143"/>
                  </a:lnTo>
                  <a:lnTo>
                    <a:pt x="136" y="142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7" y="134"/>
                  </a:lnTo>
                  <a:lnTo>
                    <a:pt x="152" y="131"/>
                  </a:lnTo>
                  <a:lnTo>
                    <a:pt x="157" y="128"/>
                  </a:lnTo>
                  <a:lnTo>
                    <a:pt x="161" y="130"/>
                  </a:lnTo>
                  <a:lnTo>
                    <a:pt x="164" y="131"/>
                  </a:lnTo>
                  <a:lnTo>
                    <a:pt x="165" y="131"/>
                  </a:lnTo>
                  <a:lnTo>
                    <a:pt x="166" y="131"/>
                  </a:lnTo>
                  <a:lnTo>
                    <a:pt x="173" y="125"/>
                  </a:lnTo>
                  <a:lnTo>
                    <a:pt x="183" y="113"/>
                  </a:lnTo>
                  <a:lnTo>
                    <a:pt x="194" y="99"/>
                  </a:lnTo>
                  <a:lnTo>
                    <a:pt x="205" y="84"/>
                  </a:lnTo>
                  <a:lnTo>
                    <a:pt x="217" y="67"/>
                  </a:lnTo>
                  <a:lnTo>
                    <a:pt x="228" y="51"/>
                  </a:lnTo>
                  <a:lnTo>
                    <a:pt x="234" y="37"/>
                  </a:lnTo>
                  <a:lnTo>
                    <a:pt x="237" y="27"/>
                  </a:lnTo>
                  <a:lnTo>
                    <a:pt x="241" y="21"/>
                  </a:lnTo>
                  <a:lnTo>
                    <a:pt x="246" y="15"/>
                  </a:lnTo>
                  <a:lnTo>
                    <a:pt x="250" y="9"/>
                  </a:lnTo>
                  <a:lnTo>
                    <a:pt x="255" y="5"/>
                  </a:lnTo>
                  <a:lnTo>
                    <a:pt x="262" y="3"/>
                  </a:lnTo>
                  <a:lnTo>
                    <a:pt x="272" y="1"/>
                  </a:lnTo>
                  <a:lnTo>
                    <a:pt x="281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6" name="Freeform 337"/>
            <p:cNvSpPr>
              <a:spLocks/>
            </p:cNvSpPr>
            <p:nvPr/>
          </p:nvSpPr>
          <p:spPr bwMode="auto">
            <a:xfrm>
              <a:off x="1176" y="714"/>
              <a:ext cx="83" cy="114"/>
            </a:xfrm>
            <a:custGeom>
              <a:avLst/>
              <a:gdLst>
                <a:gd name="T0" fmla="*/ 44 w 166"/>
                <a:gd name="T1" fmla="*/ 215 h 228"/>
                <a:gd name="T2" fmla="*/ 65 w 166"/>
                <a:gd name="T3" fmla="*/ 190 h 228"/>
                <a:gd name="T4" fmla="*/ 78 w 166"/>
                <a:gd name="T5" fmla="*/ 183 h 228"/>
                <a:gd name="T6" fmla="*/ 105 w 166"/>
                <a:gd name="T7" fmla="*/ 177 h 228"/>
                <a:gd name="T8" fmla="*/ 133 w 166"/>
                <a:gd name="T9" fmla="*/ 169 h 228"/>
                <a:gd name="T10" fmla="*/ 154 w 166"/>
                <a:gd name="T11" fmla="*/ 159 h 228"/>
                <a:gd name="T12" fmla="*/ 161 w 166"/>
                <a:gd name="T13" fmla="*/ 150 h 228"/>
                <a:gd name="T14" fmla="*/ 160 w 166"/>
                <a:gd name="T15" fmla="*/ 148 h 228"/>
                <a:gd name="T16" fmla="*/ 149 w 166"/>
                <a:gd name="T17" fmla="*/ 152 h 228"/>
                <a:gd name="T18" fmla="*/ 129 w 166"/>
                <a:gd name="T19" fmla="*/ 159 h 228"/>
                <a:gd name="T20" fmla="*/ 105 w 166"/>
                <a:gd name="T21" fmla="*/ 167 h 228"/>
                <a:gd name="T22" fmla="*/ 84 w 166"/>
                <a:gd name="T23" fmla="*/ 173 h 228"/>
                <a:gd name="T24" fmla="*/ 81 w 166"/>
                <a:gd name="T25" fmla="*/ 163 h 228"/>
                <a:gd name="T26" fmla="*/ 94 w 166"/>
                <a:gd name="T27" fmla="*/ 133 h 228"/>
                <a:gd name="T28" fmla="*/ 105 w 166"/>
                <a:gd name="T29" fmla="*/ 119 h 228"/>
                <a:gd name="T30" fmla="*/ 124 w 166"/>
                <a:gd name="T31" fmla="*/ 106 h 228"/>
                <a:gd name="T32" fmla="*/ 145 w 166"/>
                <a:gd name="T33" fmla="*/ 90 h 228"/>
                <a:gd name="T34" fmla="*/ 161 w 166"/>
                <a:gd name="T35" fmla="*/ 78 h 228"/>
                <a:gd name="T36" fmla="*/ 166 w 166"/>
                <a:gd name="T37" fmla="*/ 70 h 228"/>
                <a:gd name="T38" fmla="*/ 164 w 166"/>
                <a:gd name="T39" fmla="*/ 66 h 228"/>
                <a:gd name="T40" fmla="*/ 153 w 166"/>
                <a:gd name="T41" fmla="*/ 74 h 228"/>
                <a:gd name="T42" fmla="*/ 139 w 166"/>
                <a:gd name="T43" fmla="*/ 85 h 228"/>
                <a:gd name="T44" fmla="*/ 120 w 166"/>
                <a:gd name="T45" fmla="*/ 95 h 228"/>
                <a:gd name="T46" fmla="*/ 103 w 166"/>
                <a:gd name="T47" fmla="*/ 105 h 228"/>
                <a:gd name="T48" fmla="*/ 99 w 166"/>
                <a:gd name="T49" fmla="*/ 88 h 228"/>
                <a:gd name="T50" fmla="*/ 102 w 166"/>
                <a:gd name="T51" fmla="*/ 25 h 228"/>
                <a:gd name="T52" fmla="*/ 99 w 166"/>
                <a:gd name="T53" fmla="*/ 1 h 228"/>
                <a:gd name="T54" fmla="*/ 97 w 166"/>
                <a:gd name="T55" fmla="*/ 2 h 228"/>
                <a:gd name="T56" fmla="*/ 93 w 166"/>
                <a:gd name="T57" fmla="*/ 30 h 228"/>
                <a:gd name="T58" fmla="*/ 86 w 166"/>
                <a:gd name="T59" fmla="*/ 96 h 228"/>
                <a:gd name="T60" fmla="*/ 78 w 166"/>
                <a:gd name="T61" fmla="*/ 119 h 228"/>
                <a:gd name="T62" fmla="*/ 74 w 166"/>
                <a:gd name="T63" fmla="*/ 115 h 228"/>
                <a:gd name="T64" fmla="*/ 72 w 166"/>
                <a:gd name="T65" fmla="*/ 104 h 228"/>
                <a:gd name="T66" fmla="*/ 61 w 166"/>
                <a:gd name="T67" fmla="*/ 88 h 228"/>
                <a:gd name="T68" fmla="*/ 46 w 166"/>
                <a:gd name="T69" fmla="*/ 68 h 228"/>
                <a:gd name="T70" fmla="*/ 30 w 166"/>
                <a:gd name="T71" fmla="*/ 54 h 228"/>
                <a:gd name="T72" fmla="*/ 19 w 166"/>
                <a:gd name="T73" fmla="*/ 51 h 228"/>
                <a:gd name="T74" fmla="*/ 26 w 166"/>
                <a:gd name="T75" fmla="*/ 60 h 228"/>
                <a:gd name="T76" fmla="*/ 42 w 166"/>
                <a:gd name="T77" fmla="*/ 80 h 228"/>
                <a:gd name="T78" fmla="*/ 63 w 166"/>
                <a:gd name="T79" fmla="*/ 112 h 228"/>
                <a:gd name="T80" fmla="*/ 68 w 166"/>
                <a:gd name="T81" fmla="*/ 134 h 228"/>
                <a:gd name="T82" fmla="*/ 61 w 166"/>
                <a:gd name="T83" fmla="*/ 161 h 228"/>
                <a:gd name="T84" fmla="*/ 55 w 166"/>
                <a:gd name="T85" fmla="*/ 171 h 228"/>
                <a:gd name="T86" fmla="*/ 50 w 166"/>
                <a:gd name="T87" fmla="*/ 167 h 228"/>
                <a:gd name="T88" fmla="*/ 40 w 166"/>
                <a:gd name="T89" fmla="*/ 158 h 228"/>
                <a:gd name="T90" fmla="*/ 29 w 166"/>
                <a:gd name="T91" fmla="*/ 147 h 228"/>
                <a:gd name="T92" fmla="*/ 16 w 166"/>
                <a:gd name="T93" fmla="*/ 135 h 228"/>
                <a:gd name="T94" fmla="*/ 4 w 166"/>
                <a:gd name="T95" fmla="*/ 126 h 228"/>
                <a:gd name="T96" fmla="*/ 0 w 166"/>
                <a:gd name="T97" fmla="*/ 121 h 228"/>
                <a:gd name="T98" fmla="*/ 9 w 166"/>
                <a:gd name="T99" fmla="*/ 135 h 228"/>
                <a:gd name="T100" fmla="*/ 22 w 166"/>
                <a:gd name="T101" fmla="*/ 152 h 228"/>
                <a:gd name="T102" fmla="*/ 36 w 166"/>
                <a:gd name="T103" fmla="*/ 170 h 228"/>
                <a:gd name="T104" fmla="*/ 40 w 166"/>
                <a:gd name="T105" fmla="*/ 181 h 228"/>
                <a:gd name="T106" fmla="*/ 38 w 166"/>
                <a:gd name="T107" fmla="*/ 205 h 228"/>
                <a:gd name="T108" fmla="*/ 26 w 166"/>
                <a:gd name="T109" fmla="*/ 223 h 228"/>
                <a:gd name="T110" fmla="*/ 30 w 166"/>
                <a:gd name="T111" fmla="*/ 228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28"/>
                <a:gd name="T170" fmla="*/ 166 w 166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28">
                  <a:moveTo>
                    <a:pt x="35" y="225"/>
                  </a:moveTo>
                  <a:lnTo>
                    <a:pt x="44" y="215"/>
                  </a:lnTo>
                  <a:lnTo>
                    <a:pt x="55" y="202"/>
                  </a:lnTo>
                  <a:lnTo>
                    <a:pt x="65" y="190"/>
                  </a:lnTo>
                  <a:lnTo>
                    <a:pt x="69" y="183"/>
                  </a:lnTo>
                  <a:lnTo>
                    <a:pt x="78" y="183"/>
                  </a:lnTo>
                  <a:lnTo>
                    <a:pt x="91" y="180"/>
                  </a:lnTo>
                  <a:lnTo>
                    <a:pt x="105" y="177"/>
                  </a:lnTo>
                  <a:lnTo>
                    <a:pt x="120" y="173"/>
                  </a:lnTo>
                  <a:lnTo>
                    <a:pt x="133" y="169"/>
                  </a:lnTo>
                  <a:lnTo>
                    <a:pt x="145" y="163"/>
                  </a:lnTo>
                  <a:lnTo>
                    <a:pt x="154" y="159"/>
                  </a:lnTo>
                  <a:lnTo>
                    <a:pt x="158" y="156"/>
                  </a:lnTo>
                  <a:lnTo>
                    <a:pt x="161" y="150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54" y="150"/>
                  </a:lnTo>
                  <a:lnTo>
                    <a:pt x="149" y="152"/>
                  </a:lnTo>
                  <a:lnTo>
                    <a:pt x="140" y="156"/>
                  </a:lnTo>
                  <a:lnTo>
                    <a:pt x="129" y="159"/>
                  </a:lnTo>
                  <a:lnTo>
                    <a:pt x="118" y="163"/>
                  </a:lnTo>
                  <a:lnTo>
                    <a:pt x="105" y="167"/>
                  </a:lnTo>
                  <a:lnTo>
                    <a:pt x="93" y="171"/>
                  </a:lnTo>
                  <a:lnTo>
                    <a:pt x="84" y="173"/>
                  </a:lnTo>
                  <a:lnTo>
                    <a:pt x="76" y="174"/>
                  </a:lnTo>
                  <a:lnTo>
                    <a:pt x="81" y="163"/>
                  </a:lnTo>
                  <a:lnTo>
                    <a:pt x="88" y="148"/>
                  </a:lnTo>
                  <a:lnTo>
                    <a:pt x="94" y="133"/>
                  </a:lnTo>
                  <a:lnTo>
                    <a:pt x="97" y="124"/>
                  </a:lnTo>
                  <a:lnTo>
                    <a:pt x="105" y="119"/>
                  </a:lnTo>
                  <a:lnTo>
                    <a:pt x="114" y="113"/>
                  </a:lnTo>
                  <a:lnTo>
                    <a:pt x="124" y="106"/>
                  </a:lnTo>
                  <a:lnTo>
                    <a:pt x="135" y="98"/>
                  </a:lnTo>
                  <a:lnTo>
                    <a:pt x="145" y="90"/>
                  </a:lnTo>
                  <a:lnTo>
                    <a:pt x="154" y="84"/>
                  </a:lnTo>
                  <a:lnTo>
                    <a:pt x="161" y="78"/>
                  </a:lnTo>
                  <a:lnTo>
                    <a:pt x="165" y="74"/>
                  </a:lnTo>
                  <a:lnTo>
                    <a:pt x="166" y="70"/>
                  </a:lnTo>
                  <a:lnTo>
                    <a:pt x="166" y="66"/>
                  </a:lnTo>
                  <a:lnTo>
                    <a:pt x="164" y="66"/>
                  </a:lnTo>
                  <a:lnTo>
                    <a:pt x="158" y="71"/>
                  </a:lnTo>
                  <a:lnTo>
                    <a:pt x="153" y="74"/>
                  </a:lnTo>
                  <a:lnTo>
                    <a:pt x="146" y="79"/>
                  </a:lnTo>
                  <a:lnTo>
                    <a:pt x="139" y="85"/>
                  </a:lnTo>
                  <a:lnTo>
                    <a:pt x="129" y="90"/>
                  </a:lnTo>
                  <a:lnTo>
                    <a:pt x="120" y="95"/>
                  </a:lnTo>
                  <a:lnTo>
                    <a:pt x="111" y="101"/>
                  </a:lnTo>
                  <a:lnTo>
                    <a:pt x="103" y="105"/>
                  </a:lnTo>
                  <a:lnTo>
                    <a:pt x="98" y="107"/>
                  </a:lnTo>
                  <a:lnTo>
                    <a:pt x="99" y="88"/>
                  </a:lnTo>
                  <a:lnTo>
                    <a:pt x="101" y="57"/>
                  </a:lnTo>
                  <a:lnTo>
                    <a:pt x="102" y="25"/>
                  </a:lnTo>
                  <a:lnTo>
                    <a:pt x="101" y="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97" y="2"/>
                  </a:lnTo>
                  <a:lnTo>
                    <a:pt x="95" y="9"/>
                  </a:lnTo>
                  <a:lnTo>
                    <a:pt x="93" y="30"/>
                  </a:lnTo>
                  <a:lnTo>
                    <a:pt x="90" y="63"/>
                  </a:lnTo>
                  <a:lnTo>
                    <a:pt x="86" y="96"/>
                  </a:lnTo>
                  <a:lnTo>
                    <a:pt x="81" y="117"/>
                  </a:lnTo>
                  <a:lnTo>
                    <a:pt x="78" y="119"/>
                  </a:lnTo>
                  <a:lnTo>
                    <a:pt x="76" y="118"/>
                  </a:lnTo>
                  <a:lnTo>
                    <a:pt x="74" y="115"/>
                  </a:lnTo>
                  <a:lnTo>
                    <a:pt x="73" y="109"/>
                  </a:lnTo>
                  <a:lnTo>
                    <a:pt x="72" y="104"/>
                  </a:lnTo>
                  <a:lnTo>
                    <a:pt x="67" y="96"/>
                  </a:lnTo>
                  <a:lnTo>
                    <a:pt x="61" y="88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38" y="60"/>
                  </a:lnTo>
                  <a:lnTo>
                    <a:pt x="30" y="54"/>
                  </a:lnTo>
                  <a:lnTo>
                    <a:pt x="25" y="5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26" y="60"/>
                  </a:lnTo>
                  <a:lnTo>
                    <a:pt x="33" y="68"/>
                  </a:lnTo>
                  <a:lnTo>
                    <a:pt x="42" y="80"/>
                  </a:lnTo>
                  <a:lnTo>
                    <a:pt x="52" y="96"/>
                  </a:lnTo>
                  <a:lnTo>
                    <a:pt x="63" y="112"/>
                  </a:lnTo>
                  <a:lnTo>
                    <a:pt x="68" y="123"/>
                  </a:lnTo>
                  <a:lnTo>
                    <a:pt x="68" y="134"/>
                  </a:lnTo>
                  <a:lnTo>
                    <a:pt x="65" y="148"/>
                  </a:lnTo>
                  <a:lnTo>
                    <a:pt x="61" y="161"/>
                  </a:lnTo>
                  <a:lnTo>
                    <a:pt x="57" y="169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67"/>
                  </a:lnTo>
                  <a:lnTo>
                    <a:pt x="44" y="162"/>
                  </a:lnTo>
                  <a:lnTo>
                    <a:pt x="40" y="158"/>
                  </a:lnTo>
                  <a:lnTo>
                    <a:pt x="35" y="154"/>
                  </a:lnTo>
                  <a:lnTo>
                    <a:pt x="29" y="147"/>
                  </a:lnTo>
                  <a:lnTo>
                    <a:pt x="22" y="141"/>
                  </a:lnTo>
                  <a:lnTo>
                    <a:pt x="16" y="135"/>
                  </a:lnTo>
                  <a:lnTo>
                    <a:pt x="9" y="130"/>
                  </a:lnTo>
                  <a:lnTo>
                    <a:pt x="4" y="126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22" y="152"/>
                  </a:lnTo>
                  <a:lnTo>
                    <a:pt x="30" y="161"/>
                  </a:lnTo>
                  <a:lnTo>
                    <a:pt x="36" y="170"/>
                  </a:lnTo>
                  <a:lnTo>
                    <a:pt x="39" y="175"/>
                  </a:lnTo>
                  <a:lnTo>
                    <a:pt x="40" y="181"/>
                  </a:lnTo>
                  <a:lnTo>
                    <a:pt x="40" y="192"/>
                  </a:lnTo>
                  <a:lnTo>
                    <a:pt x="38" y="205"/>
                  </a:lnTo>
                  <a:lnTo>
                    <a:pt x="31" y="216"/>
                  </a:lnTo>
                  <a:lnTo>
                    <a:pt x="26" y="223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2" name="Rectangle 1"/>
          <p:cNvSpPr/>
          <p:nvPr/>
        </p:nvSpPr>
        <p:spPr>
          <a:xfrm>
            <a:off x="886418" y="300703"/>
            <a:ext cx="71979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MỪNG CÁC THẦY CÔ GIÁO</a:t>
            </a:r>
          </a:p>
          <a:p>
            <a:pPr algn="ctr">
              <a:lnSpc>
                <a:spcPct val="150000"/>
              </a:lnSpc>
            </a:pP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VỀ DỰ GIỜ LỚP 9A6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751" y="2319451"/>
            <a:ext cx="8211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Diện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tích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quạt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23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592288" cy="26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42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715" y="49074"/>
                <a:ext cx="8613924" cy="183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sz="28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endParaRPr lang="en-US" sz="2800" dirty="0">
                  <a:solidFill>
                    <a:srgbClr val="00B0F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piza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OA = 15 cm,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15</a:t>
                </a:r>
                <a14:m>
                  <m:oMath xmlns:m="http://schemas.openxmlformats.org/officeDocument/2006/math">
                    <m:r>
                      <a:rPr lang="en-US" sz="2800" i="1" baseline="30000">
                        <a:latin typeface="Cambria Math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" y="49074"/>
                <a:ext cx="8613924" cy="1837426"/>
              </a:xfrm>
              <a:prstGeom prst="rect">
                <a:avLst/>
              </a:prstGeom>
              <a:blipFill rotWithShape="1">
                <a:blip r:embed="rId3"/>
                <a:stretch>
                  <a:fillRect l="-1415" t="-3322" b="-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7544" y="3197279"/>
                <a:ext cx="5904656" cy="2807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piza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360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15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2 .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29,44(cm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97279"/>
                <a:ext cx="5904656" cy="2807115"/>
              </a:xfrm>
              <a:prstGeom prst="rect">
                <a:avLst/>
              </a:prstGeom>
              <a:blipFill rotWithShape="1">
                <a:blip r:embed="rId4"/>
                <a:stretch>
                  <a:fillRect l="-2169" t="-2169" b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8680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“HẸN HÒ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- 02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01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4640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(C1)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(O; 12 cm)</a:t>
            </a: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8cm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(O; 5 cm)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(C2)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90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(O; 12 cm)</a:t>
            </a: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cm,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(O; 5 cm)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(C3)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tròn nội tiếp một hình vuông có cạnh 4 cm.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124 cm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80 cm.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78237" y="4777421"/>
            <a:ext cx="2333923" cy="2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539"/>
                <a:ext cx="9361040" cy="2275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Cặp 1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C1</a:t>
                </a:r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1: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30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.12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.30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37,68 (cm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8cm,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(O; 5 cm)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b="0" i="0" smtClean="0">
                        <a:latin typeface="Cambria Math"/>
                      </a:rPr>
                      <m:t>;    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8.5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20 (cm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9"/>
                <a:ext cx="9361040" cy="2275879"/>
              </a:xfrm>
              <a:prstGeom prst="rect">
                <a:avLst/>
              </a:prstGeom>
              <a:blipFill rotWithShape="1">
                <a:blip r:embed="rId2"/>
                <a:stretch>
                  <a:fillRect l="-521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344" y="1700808"/>
                <a:ext cx="9008266" cy="259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Cặp 2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C2</a:t>
                </a:r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90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.12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.90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113,04 (cm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15cm,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(O; 5 cm)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;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15.5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37,5 (cm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" y="1700808"/>
                <a:ext cx="9008266" cy="2598660"/>
              </a:xfrm>
              <a:prstGeom prst="rect">
                <a:avLst/>
              </a:prstGeom>
              <a:blipFill rotWithShape="1">
                <a:blip r:embed="rId3"/>
                <a:stretch>
                  <a:fillRect l="-541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497" y="3773748"/>
                <a:ext cx="9504548" cy="3041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Cặp 3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C3</a:t>
                </a:r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1:</a:t>
                </a:r>
                <a:endParaRPr lang="en-US" dirty="0"/>
              </a:p>
              <a:p>
                <a:r>
                  <a:rPr lang="vi-VN" dirty="0">
                    <a:latin typeface="+mj-lt"/>
                  </a:rPr>
                  <a:t>Hình tròn nội tiếp hình vuông có cạnh 4 cm, thì có R = 2cm. </a:t>
                </a:r>
                <a:endParaRPr lang="en-US" dirty="0">
                  <a:latin typeface="+mj-lt"/>
                </a:endParaRPr>
              </a:p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; Thay số;  S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12,56 (cm</a:t>
                </a:r>
                <a:r>
                  <a:rPr lang="vi-VN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2: </a:t>
                </a:r>
                <a:endParaRPr 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Chu vi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.124 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(cm)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Chu vi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.80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(cm)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lăn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.124.20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.2480 (</m:t>
                    </m:r>
                    <m:r>
                      <a:rPr lang="en-US" i="1">
                        <a:latin typeface="Cambria Math"/>
                      </a:rPr>
                      <m:t>𝑐𝑚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lăn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.2480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 .80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31 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" y="3773748"/>
                <a:ext cx="9504548" cy="3041730"/>
              </a:xfrm>
              <a:prstGeom prst="rect">
                <a:avLst/>
              </a:prstGeom>
              <a:blipFill rotWithShape="1">
                <a:blip r:embed="rId4"/>
                <a:stretch>
                  <a:fillRect l="-513" t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4740442" cy="362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310"/>
            <a:ext cx="8757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tập 80: </a:t>
            </a:r>
            <a:r>
              <a:rPr lang="vi-VN" sz="2800" dirty="0" smtClean="0">
                <a:latin typeface="+mj-lt"/>
              </a:rPr>
              <a:t>(sgk-98) Một vườn hình chữ nhật ABCD có </a:t>
            </a:r>
          </a:p>
          <a:p>
            <a:r>
              <a:rPr lang="vi-VN" sz="2800" dirty="0" smtClean="0">
                <a:latin typeface="+mj-lt"/>
              </a:rPr>
              <a:t>AB = 40m, AD = 30m. Người ta muốn buộc hai con dề ở hai góc vườn A, B. Có hai cách buộc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7824" y="10182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HƯỚNG DẪN VỀ NHÀ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4" y="3573016"/>
            <a:ext cx="8442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78, 80, 83 SGK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98, 99,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6004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49" y="836712"/>
            <a:ext cx="342038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3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001828"/>
            <a:ext cx="7360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THẦY, CÔ 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rot="10800000">
            <a:off x="-127641" y="-102640"/>
            <a:ext cx="1928929" cy="2621105"/>
            <a:chOff x="-4" y="62"/>
            <a:chExt cx="1432" cy="107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" y="62"/>
              <a:ext cx="143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97" y="62"/>
              <a:ext cx="1157" cy="1038"/>
              <a:chOff x="197" y="62"/>
              <a:chExt cx="1157" cy="1038"/>
            </a:xfrm>
          </p:grpSpPr>
          <p:sp>
            <p:nvSpPr>
              <p:cNvPr id="140" name="Freeform 9"/>
              <p:cNvSpPr>
                <a:spLocks/>
              </p:cNvSpPr>
              <p:nvPr/>
            </p:nvSpPr>
            <p:spPr bwMode="auto">
              <a:xfrm>
                <a:off x="673" y="945"/>
                <a:ext cx="176" cy="58"/>
              </a:xfrm>
              <a:custGeom>
                <a:avLst/>
                <a:gdLst>
                  <a:gd name="T0" fmla="*/ 0 w 352"/>
                  <a:gd name="T1" fmla="*/ 104 h 116"/>
                  <a:gd name="T2" fmla="*/ 4 w 352"/>
                  <a:gd name="T3" fmla="*/ 106 h 116"/>
                  <a:gd name="T4" fmla="*/ 14 w 352"/>
                  <a:gd name="T5" fmla="*/ 109 h 116"/>
                  <a:gd name="T6" fmla="*/ 30 w 352"/>
                  <a:gd name="T7" fmla="*/ 111 h 116"/>
                  <a:gd name="T8" fmla="*/ 51 w 352"/>
                  <a:gd name="T9" fmla="*/ 112 h 116"/>
                  <a:gd name="T10" fmla="*/ 77 w 352"/>
                  <a:gd name="T11" fmla="*/ 113 h 116"/>
                  <a:gd name="T12" fmla="*/ 107 w 352"/>
                  <a:gd name="T13" fmla="*/ 114 h 116"/>
                  <a:gd name="T14" fmla="*/ 140 w 352"/>
                  <a:gd name="T15" fmla="*/ 116 h 116"/>
                  <a:gd name="T16" fmla="*/ 176 w 352"/>
                  <a:gd name="T17" fmla="*/ 116 h 116"/>
                  <a:gd name="T18" fmla="*/ 211 w 352"/>
                  <a:gd name="T19" fmla="*/ 116 h 116"/>
                  <a:gd name="T20" fmla="*/ 245 w 352"/>
                  <a:gd name="T21" fmla="*/ 114 h 116"/>
                  <a:gd name="T22" fmla="*/ 275 w 352"/>
                  <a:gd name="T23" fmla="*/ 113 h 116"/>
                  <a:gd name="T24" fmla="*/ 301 w 352"/>
                  <a:gd name="T25" fmla="*/ 112 h 116"/>
                  <a:gd name="T26" fmla="*/ 322 w 352"/>
                  <a:gd name="T27" fmla="*/ 111 h 116"/>
                  <a:gd name="T28" fmla="*/ 338 w 352"/>
                  <a:gd name="T29" fmla="*/ 109 h 116"/>
                  <a:gd name="T30" fmla="*/ 348 w 352"/>
                  <a:gd name="T31" fmla="*/ 106 h 116"/>
                  <a:gd name="T32" fmla="*/ 352 w 352"/>
                  <a:gd name="T33" fmla="*/ 104 h 116"/>
                  <a:gd name="T34" fmla="*/ 321 w 352"/>
                  <a:gd name="T35" fmla="*/ 100 h 116"/>
                  <a:gd name="T36" fmla="*/ 293 w 352"/>
                  <a:gd name="T37" fmla="*/ 91 h 116"/>
                  <a:gd name="T38" fmla="*/ 270 w 352"/>
                  <a:gd name="T39" fmla="*/ 77 h 116"/>
                  <a:gd name="T40" fmla="*/ 252 w 352"/>
                  <a:gd name="T41" fmla="*/ 60 h 116"/>
                  <a:gd name="T42" fmla="*/ 236 w 352"/>
                  <a:gd name="T43" fmla="*/ 42 h 116"/>
                  <a:gd name="T44" fmla="*/ 223 w 352"/>
                  <a:gd name="T45" fmla="*/ 25 h 116"/>
                  <a:gd name="T46" fmla="*/ 215 w 352"/>
                  <a:gd name="T47" fmla="*/ 11 h 116"/>
                  <a:gd name="T48" fmla="*/ 210 w 352"/>
                  <a:gd name="T49" fmla="*/ 0 h 116"/>
                  <a:gd name="T50" fmla="*/ 142 w 352"/>
                  <a:gd name="T51" fmla="*/ 0 h 116"/>
                  <a:gd name="T52" fmla="*/ 136 w 352"/>
                  <a:gd name="T53" fmla="*/ 11 h 116"/>
                  <a:gd name="T54" fmla="*/ 128 w 352"/>
                  <a:gd name="T55" fmla="*/ 25 h 116"/>
                  <a:gd name="T56" fmla="*/ 117 w 352"/>
                  <a:gd name="T57" fmla="*/ 42 h 116"/>
                  <a:gd name="T58" fmla="*/ 101 w 352"/>
                  <a:gd name="T59" fmla="*/ 60 h 116"/>
                  <a:gd name="T60" fmla="*/ 81 w 352"/>
                  <a:gd name="T61" fmla="*/ 77 h 116"/>
                  <a:gd name="T62" fmla="*/ 59 w 352"/>
                  <a:gd name="T63" fmla="*/ 91 h 116"/>
                  <a:gd name="T64" fmla="*/ 32 w 352"/>
                  <a:gd name="T65" fmla="*/ 100 h 116"/>
                  <a:gd name="T66" fmla="*/ 0 w 352"/>
                  <a:gd name="T67" fmla="*/ 10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2"/>
                  <a:gd name="T103" fmla="*/ 0 h 116"/>
                  <a:gd name="T104" fmla="*/ 352 w 352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2" h="116">
                    <a:moveTo>
                      <a:pt x="0" y="104"/>
                    </a:moveTo>
                    <a:lnTo>
                      <a:pt x="4" y="106"/>
                    </a:lnTo>
                    <a:lnTo>
                      <a:pt x="14" y="109"/>
                    </a:lnTo>
                    <a:lnTo>
                      <a:pt x="30" y="111"/>
                    </a:lnTo>
                    <a:lnTo>
                      <a:pt x="51" y="112"/>
                    </a:lnTo>
                    <a:lnTo>
                      <a:pt x="77" y="113"/>
                    </a:lnTo>
                    <a:lnTo>
                      <a:pt x="107" y="114"/>
                    </a:lnTo>
                    <a:lnTo>
                      <a:pt x="140" y="116"/>
                    </a:lnTo>
                    <a:lnTo>
                      <a:pt x="176" y="116"/>
                    </a:lnTo>
                    <a:lnTo>
                      <a:pt x="211" y="116"/>
                    </a:lnTo>
                    <a:lnTo>
                      <a:pt x="245" y="114"/>
                    </a:lnTo>
                    <a:lnTo>
                      <a:pt x="275" y="113"/>
                    </a:lnTo>
                    <a:lnTo>
                      <a:pt x="301" y="112"/>
                    </a:lnTo>
                    <a:lnTo>
                      <a:pt x="322" y="111"/>
                    </a:lnTo>
                    <a:lnTo>
                      <a:pt x="338" y="109"/>
                    </a:lnTo>
                    <a:lnTo>
                      <a:pt x="348" y="106"/>
                    </a:lnTo>
                    <a:lnTo>
                      <a:pt x="352" y="104"/>
                    </a:lnTo>
                    <a:lnTo>
                      <a:pt x="321" y="100"/>
                    </a:lnTo>
                    <a:lnTo>
                      <a:pt x="293" y="91"/>
                    </a:lnTo>
                    <a:lnTo>
                      <a:pt x="270" y="77"/>
                    </a:lnTo>
                    <a:lnTo>
                      <a:pt x="252" y="60"/>
                    </a:lnTo>
                    <a:lnTo>
                      <a:pt x="236" y="42"/>
                    </a:lnTo>
                    <a:lnTo>
                      <a:pt x="223" y="25"/>
                    </a:lnTo>
                    <a:lnTo>
                      <a:pt x="215" y="11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6" y="11"/>
                    </a:lnTo>
                    <a:lnTo>
                      <a:pt x="128" y="25"/>
                    </a:lnTo>
                    <a:lnTo>
                      <a:pt x="117" y="42"/>
                    </a:lnTo>
                    <a:lnTo>
                      <a:pt x="101" y="60"/>
                    </a:lnTo>
                    <a:lnTo>
                      <a:pt x="81" y="77"/>
                    </a:lnTo>
                    <a:lnTo>
                      <a:pt x="59" y="91"/>
                    </a:lnTo>
                    <a:lnTo>
                      <a:pt x="32" y="10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1" name="Freeform 11"/>
              <p:cNvSpPr>
                <a:spLocks/>
              </p:cNvSpPr>
              <p:nvPr/>
            </p:nvSpPr>
            <p:spPr bwMode="auto">
              <a:xfrm>
                <a:off x="727" y="883"/>
                <a:ext cx="68" cy="25"/>
              </a:xfrm>
              <a:custGeom>
                <a:avLst/>
                <a:gdLst>
                  <a:gd name="T0" fmla="*/ 33 w 135"/>
                  <a:gd name="T1" fmla="*/ 51 h 51"/>
                  <a:gd name="T2" fmla="*/ 0 w 135"/>
                  <a:gd name="T3" fmla="*/ 0 h 51"/>
                  <a:gd name="T4" fmla="*/ 135 w 135"/>
                  <a:gd name="T5" fmla="*/ 0 h 51"/>
                  <a:gd name="T6" fmla="*/ 101 w 135"/>
                  <a:gd name="T7" fmla="*/ 51 h 51"/>
                  <a:gd name="T8" fmla="*/ 33 w 13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1"/>
                  <a:gd name="T17" fmla="*/ 135 w 13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1">
                    <a:moveTo>
                      <a:pt x="33" y="51"/>
                    </a:moveTo>
                    <a:lnTo>
                      <a:pt x="0" y="0"/>
                    </a:lnTo>
                    <a:lnTo>
                      <a:pt x="135" y="0"/>
                    </a:lnTo>
                    <a:lnTo>
                      <a:pt x="101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2" name="Freeform 13"/>
              <p:cNvSpPr>
                <a:spLocks/>
              </p:cNvSpPr>
              <p:nvPr/>
            </p:nvSpPr>
            <p:spPr bwMode="auto">
              <a:xfrm>
                <a:off x="725" y="908"/>
                <a:ext cx="72" cy="37"/>
              </a:xfrm>
              <a:custGeom>
                <a:avLst/>
                <a:gdLst>
                  <a:gd name="T0" fmla="*/ 38 w 145"/>
                  <a:gd name="T1" fmla="*/ 74 h 74"/>
                  <a:gd name="T2" fmla="*/ 22 w 145"/>
                  <a:gd name="T3" fmla="*/ 71 h 74"/>
                  <a:gd name="T4" fmla="*/ 10 w 145"/>
                  <a:gd name="T5" fmla="*/ 63 h 74"/>
                  <a:gd name="T6" fmla="*/ 2 w 145"/>
                  <a:gd name="T7" fmla="*/ 51 h 74"/>
                  <a:gd name="T8" fmla="*/ 0 w 145"/>
                  <a:gd name="T9" fmla="*/ 37 h 74"/>
                  <a:gd name="T10" fmla="*/ 2 w 145"/>
                  <a:gd name="T11" fmla="*/ 24 h 74"/>
                  <a:gd name="T12" fmla="*/ 9 w 145"/>
                  <a:gd name="T13" fmla="*/ 12 h 74"/>
                  <a:gd name="T14" fmla="*/ 20 w 145"/>
                  <a:gd name="T15" fmla="*/ 3 h 74"/>
                  <a:gd name="T16" fmla="*/ 38 w 145"/>
                  <a:gd name="T17" fmla="*/ 0 h 74"/>
                  <a:gd name="T18" fmla="*/ 106 w 145"/>
                  <a:gd name="T19" fmla="*/ 0 h 74"/>
                  <a:gd name="T20" fmla="*/ 123 w 145"/>
                  <a:gd name="T21" fmla="*/ 3 h 74"/>
                  <a:gd name="T22" fmla="*/ 136 w 145"/>
                  <a:gd name="T23" fmla="*/ 12 h 74"/>
                  <a:gd name="T24" fmla="*/ 142 w 145"/>
                  <a:gd name="T25" fmla="*/ 24 h 74"/>
                  <a:gd name="T26" fmla="*/ 145 w 145"/>
                  <a:gd name="T27" fmla="*/ 37 h 74"/>
                  <a:gd name="T28" fmla="*/ 142 w 145"/>
                  <a:gd name="T29" fmla="*/ 51 h 74"/>
                  <a:gd name="T30" fmla="*/ 134 w 145"/>
                  <a:gd name="T31" fmla="*/ 63 h 74"/>
                  <a:gd name="T32" fmla="*/ 123 w 145"/>
                  <a:gd name="T33" fmla="*/ 71 h 74"/>
                  <a:gd name="T34" fmla="*/ 106 w 145"/>
                  <a:gd name="T35" fmla="*/ 74 h 74"/>
                  <a:gd name="T36" fmla="*/ 38 w 145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"/>
                  <a:gd name="T58" fmla="*/ 0 h 74"/>
                  <a:gd name="T59" fmla="*/ 145 w 145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" h="74">
                    <a:moveTo>
                      <a:pt x="38" y="74"/>
                    </a:moveTo>
                    <a:lnTo>
                      <a:pt x="22" y="71"/>
                    </a:lnTo>
                    <a:lnTo>
                      <a:pt x="10" y="63"/>
                    </a:lnTo>
                    <a:lnTo>
                      <a:pt x="2" y="51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9" y="12"/>
                    </a:lnTo>
                    <a:lnTo>
                      <a:pt x="20" y="3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3"/>
                    </a:lnTo>
                    <a:lnTo>
                      <a:pt x="136" y="12"/>
                    </a:lnTo>
                    <a:lnTo>
                      <a:pt x="142" y="24"/>
                    </a:lnTo>
                    <a:lnTo>
                      <a:pt x="145" y="37"/>
                    </a:lnTo>
                    <a:lnTo>
                      <a:pt x="142" y="51"/>
                    </a:lnTo>
                    <a:lnTo>
                      <a:pt x="134" y="63"/>
                    </a:lnTo>
                    <a:lnTo>
                      <a:pt x="123" y="71"/>
                    </a:lnTo>
                    <a:lnTo>
                      <a:pt x="106" y="74"/>
                    </a:lnTo>
                    <a:lnTo>
                      <a:pt x="38" y="7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3" name="Freeform 14"/>
              <p:cNvSpPr>
                <a:spLocks/>
              </p:cNvSpPr>
              <p:nvPr/>
            </p:nvSpPr>
            <p:spPr bwMode="auto">
              <a:xfrm>
                <a:off x="656" y="997"/>
                <a:ext cx="210" cy="25"/>
              </a:xfrm>
              <a:custGeom>
                <a:avLst/>
                <a:gdLst>
                  <a:gd name="T0" fmla="*/ 0 w 420"/>
                  <a:gd name="T1" fmla="*/ 20 h 49"/>
                  <a:gd name="T2" fmla="*/ 1 w 420"/>
                  <a:gd name="T3" fmla="*/ 23 h 49"/>
                  <a:gd name="T4" fmla="*/ 4 w 420"/>
                  <a:gd name="T5" fmla="*/ 26 h 49"/>
                  <a:gd name="T6" fmla="*/ 9 w 420"/>
                  <a:gd name="T7" fmla="*/ 29 h 49"/>
                  <a:gd name="T8" fmla="*/ 17 w 420"/>
                  <a:gd name="T9" fmla="*/ 32 h 49"/>
                  <a:gd name="T10" fmla="*/ 25 w 420"/>
                  <a:gd name="T11" fmla="*/ 34 h 49"/>
                  <a:gd name="T12" fmla="*/ 35 w 420"/>
                  <a:gd name="T13" fmla="*/ 36 h 49"/>
                  <a:gd name="T14" fmla="*/ 48 w 420"/>
                  <a:gd name="T15" fmla="*/ 38 h 49"/>
                  <a:gd name="T16" fmla="*/ 62 w 420"/>
                  <a:gd name="T17" fmla="*/ 41 h 49"/>
                  <a:gd name="T18" fmla="*/ 76 w 420"/>
                  <a:gd name="T19" fmla="*/ 43 h 49"/>
                  <a:gd name="T20" fmla="*/ 93 w 420"/>
                  <a:gd name="T21" fmla="*/ 44 h 49"/>
                  <a:gd name="T22" fmla="*/ 110 w 420"/>
                  <a:gd name="T23" fmla="*/ 46 h 49"/>
                  <a:gd name="T24" fmla="*/ 128 w 420"/>
                  <a:gd name="T25" fmla="*/ 47 h 49"/>
                  <a:gd name="T26" fmla="*/ 148 w 420"/>
                  <a:gd name="T27" fmla="*/ 48 h 49"/>
                  <a:gd name="T28" fmla="*/ 168 w 420"/>
                  <a:gd name="T29" fmla="*/ 48 h 49"/>
                  <a:gd name="T30" fmla="*/ 189 w 420"/>
                  <a:gd name="T31" fmla="*/ 49 h 49"/>
                  <a:gd name="T32" fmla="*/ 210 w 420"/>
                  <a:gd name="T33" fmla="*/ 49 h 49"/>
                  <a:gd name="T34" fmla="*/ 231 w 420"/>
                  <a:gd name="T35" fmla="*/ 49 h 49"/>
                  <a:gd name="T36" fmla="*/ 251 w 420"/>
                  <a:gd name="T37" fmla="*/ 48 h 49"/>
                  <a:gd name="T38" fmla="*/ 272 w 420"/>
                  <a:gd name="T39" fmla="*/ 48 h 49"/>
                  <a:gd name="T40" fmla="*/ 292 w 420"/>
                  <a:gd name="T41" fmla="*/ 47 h 49"/>
                  <a:gd name="T42" fmla="*/ 310 w 420"/>
                  <a:gd name="T43" fmla="*/ 46 h 49"/>
                  <a:gd name="T44" fmla="*/ 327 w 420"/>
                  <a:gd name="T45" fmla="*/ 44 h 49"/>
                  <a:gd name="T46" fmla="*/ 343 w 420"/>
                  <a:gd name="T47" fmla="*/ 43 h 49"/>
                  <a:gd name="T48" fmla="*/ 359 w 420"/>
                  <a:gd name="T49" fmla="*/ 41 h 49"/>
                  <a:gd name="T50" fmla="*/ 372 w 420"/>
                  <a:gd name="T51" fmla="*/ 38 h 49"/>
                  <a:gd name="T52" fmla="*/ 385 w 420"/>
                  <a:gd name="T53" fmla="*/ 36 h 49"/>
                  <a:gd name="T54" fmla="*/ 396 w 420"/>
                  <a:gd name="T55" fmla="*/ 34 h 49"/>
                  <a:gd name="T56" fmla="*/ 403 w 420"/>
                  <a:gd name="T57" fmla="*/ 32 h 49"/>
                  <a:gd name="T58" fmla="*/ 411 w 420"/>
                  <a:gd name="T59" fmla="*/ 29 h 49"/>
                  <a:gd name="T60" fmla="*/ 416 w 420"/>
                  <a:gd name="T61" fmla="*/ 26 h 49"/>
                  <a:gd name="T62" fmla="*/ 419 w 420"/>
                  <a:gd name="T63" fmla="*/ 23 h 49"/>
                  <a:gd name="T64" fmla="*/ 420 w 420"/>
                  <a:gd name="T65" fmla="*/ 20 h 49"/>
                  <a:gd name="T66" fmla="*/ 386 w 420"/>
                  <a:gd name="T67" fmla="*/ 0 h 49"/>
                  <a:gd name="T68" fmla="*/ 382 w 420"/>
                  <a:gd name="T69" fmla="*/ 2 h 49"/>
                  <a:gd name="T70" fmla="*/ 372 w 420"/>
                  <a:gd name="T71" fmla="*/ 5 h 49"/>
                  <a:gd name="T72" fmla="*/ 356 w 420"/>
                  <a:gd name="T73" fmla="*/ 7 h 49"/>
                  <a:gd name="T74" fmla="*/ 335 w 420"/>
                  <a:gd name="T75" fmla="*/ 8 h 49"/>
                  <a:gd name="T76" fmla="*/ 309 w 420"/>
                  <a:gd name="T77" fmla="*/ 9 h 49"/>
                  <a:gd name="T78" fmla="*/ 279 w 420"/>
                  <a:gd name="T79" fmla="*/ 10 h 49"/>
                  <a:gd name="T80" fmla="*/ 245 w 420"/>
                  <a:gd name="T81" fmla="*/ 12 h 49"/>
                  <a:gd name="T82" fmla="*/ 210 w 420"/>
                  <a:gd name="T83" fmla="*/ 12 h 49"/>
                  <a:gd name="T84" fmla="*/ 174 w 420"/>
                  <a:gd name="T85" fmla="*/ 12 h 49"/>
                  <a:gd name="T86" fmla="*/ 141 w 420"/>
                  <a:gd name="T87" fmla="*/ 10 h 49"/>
                  <a:gd name="T88" fmla="*/ 111 w 420"/>
                  <a:gd name="T89" fmla="*/ 9 h 49"/>
                  <a:gd name="T90" fmla="*/ 85 w 420"/>
                  <a:gd name="T91" fmla="*/ 8 h 49"/>
                  <a:gd name="T92" fmla="*/ 64 w 420"/>
                  <a:gd name="T93" fmla="*/ 7 h 49"/>
                  <a:gd name="T94" fmla="*/ 48 w 420"/>
                  <a:gd name="T95" fmla="*/ 5 h 49"/>
                  <a:gd name="T96" fmla="*/ 38 w 420"/>
                  <a:gd name="T97" fmla="*/ 2 h 49"/>
                  <a:gd name="T98" fmla="*/ 34 w 420"/>
                  <a:gd name="T99" fmla="*/ 0 h 49"/>
                  <a:gd name="T100" fmla="*/ 0 w 420"/>
                  <a:gd name="T101" fmla="*/ 20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49"/>
                  <a:gd name="T155" fmla="*/ 420 w 420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49">
                    <a:moveTo>
                      <a:pt x="0" y="20"/>
                    </a:moveTo>
                    <a:lnTo>
                      <a:pt x="1" y="23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5" y="34"/>
                    </a:lnTo>
                    <a:lnTo>
                      <a:pt x="35" y="36"/>
                    </a:lnTo>
                    <a:lnTo>
                      <a:pt x="48" y="38"/>
                    </a:lnTo>
                    <a:lnTo>
                      <a:pt x="62" y="41"/>
                    </a:lnTo>
                    <a:lnTo>
                      <a:pt x="76" y="43"/>
                    </a:lnTo>
                    <a:lnTo>
                      <a:pt x="93" y="44"/>
                    </a:lnTo>
                    <a:lnTo>
                      <a:pt x="110" y="46"/>
                    </a:lnTo>
                    <a:lnTo>
                      <a:pt x="128" y="47"/>
                    </a:lnTo>
                    <a:lnTo>
                      <a:pt x="148" y="48"/>
                    </a:lnTo>
                    <a:lnTo>
                      <a:pt x="168" y="48"/>
                    </a:lnTo>
                    <a:lnTo>
                      <a:pt x="189" y="49"/>
                    </a:lnTo>
                    <a:lnTo>
                      <a:pt x="210" y="49"/>
                    </a:lnTo>
                    <a:lnTo>
                      <a:pt x="231" y="49"/>
                    </a:lnTo>
                    <a:lnTo>
                      <a:pt x="251" y="48"/>
                    </a:lnTo>
                    <a:lnTo>
                      <a:pt x="272" y="48"/>
                    </a:lnTo>
                    <a:lnTo>
                      <a:pt x="292" y="47"/>
                    </a:lnTo>
                    <a:lnTo>
                      <a:pt x="310" y="46"/>
                    </a:lnTo>
                    <a:lnTo>
                      <a:pt x="327" y="44"/>
                    </a:lnTo>
                    <a:lnTo>
                      <a:pt x="343" y="43"/>
                    </a:lnTo>
                    <a:lnTo>
                      <a:pt x="359" y="41"/>
                    </a:lnTo>
                    <a:lnTo>
                      <a:pt x="372" y="38"/>
                    </a:lnTo>
                    <a:lnTo>
                      <a:pt x="385" y="36"/>
                    </a:lnTo>
                    <a:lnTo>
                      <a:pt x="396" y="34"/>
                    </a:lnTo>
                    <a:lnTo>
                      <a:pt x="403" y="32"/>
                    </a:lnTo>
                    <a:lnTo>
                      <a:pt x="411" y="29"/>
                    </a:lnTo>
                    <a:lnTo>
                      <a:pt x="416" y="26"/>
                    </a:lnTo>
                    <a:lnTo>
                      <a:pt x="419" y="23"/>
                    </a:lnTo>
                    <a:lnTo>
                      <a:pt x="420" y="20"/>
                    </a:lnTo>
                    <a:lnTo>
                      <a:pt x="386" y="0"/>
                    </a:lnTo>
                    <a:lnTo>
                      <a:pt x="382" y="2"/>
                    </a:lnTo>
                    <a:lnTo>
                      <a:pt x="372" y="5"/>
                    </a:lnTo>
                    <a:lnTo>
                      <a:pt x="356" y="7"/>
                    </a:lnTo>
                    <a:lnTo>
                      <a:pt x="335" y="8"/>
                    </a:lnTo>
                    <a:lnTo>
                      <a:pt x="309" y="9"/>
                    </a:lnTo>
                    <a:lnTo>
                      <a:pt x="279" y="10"/>
                    </a:lnTo>
                    <a:lnTo>
                      <a:pt x="245" y="12"/>
                    </a:lnTo>
                    <a:lnTo>
                      <a:pt x="210" y="12"/>
                    </a:lnTo>
                    <a:lnTo>
                      <a:pt x="174" y="12"/>
                    </a:lnTo>
                    <a:lnTo>
                      <a:pt x="141" y="10"/>
                    </a:lnTo>
                    <a:lnTo>
                      <a:pt x="111" y="9"/>
                    </a:lnTo>
                    <a:lnTo>
                      <a:pt x="85" y="8"/>
                    </a:lnTo>
                    <a:lnTo>
                      <a:pt x="64" y="7"/>
                    </a:lnTo>
                    <a:lnTo>
                      <a:pt x="48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4" name="Freeform 17"/>
              <p:cNvSpPr>
                <a:spLocks/>
              </p:cNvSpPr>
              <p:nvPr/>
            </p:nvSpPr>
            <p:spPr bwMode="auto">
              <a:xfrm>
                <a:off x="1107" y="374"/>
                <a:ext cx="64" cy="141"/>
              </a:xfrm>
              <a:custGeom>
                <a:avLst/>
                <a:gdLst>
                  <a:gd name="T0" fmla="*/ 101 w 127"/>
                  <a:gd name="T1" fmla="*/ 282 h 282"/>
                  <a:gd name="T2" fmla="*/ 100 w 127"/>
                  <a:gd name="T3" fmla="*/ 282 h 282"/>
                  <a:gd name="T4" fmla="*/ 99 w 127"/>
                  <a:gd name="T5" fmla="*/ 279 h 282"/>
                  <a:gd name="T6" fmla="*/ 96 w 127"/>
                  <a:gd name="T7" fmla="*/ 277 h 282"/>
                  <a:gd name="T8" fmla="*/ 95 w 127"/>
                  <a:gd name="T9" fmla="*/ 276 h 282"/>
                  <a:gd name="T10" fmla="*/ 110 w 127"/>
                  <a:gd name="T11" fmla="*/ 232 h 282"/>
                  <a:gd name="T12" fmla="*/ 113 w 127"/>
                  <a:gd name="T13" fmla="*/ 190 h 282"/>
                  <a:gd name="T14" fmla="*/ 104 w 127"/>
                  <a:gd name="T15" fmla="*/ 150 h 282"/>
                  <a:gd name="T16" fmla="*/ 89 w 127"/>
                  <a:gd name="T17" fmla="*/ 112 h 282"/>
                  <a:gd name="T18" fmla="*/ 68 w 127"/>
                  <a:gd name="T19" fmla="*/ 79 h 282"/>
                  <a:gd name="T20" fmla="*/ 45 w 127"/>
                  <a:gd name="T21" fmla="*/ 49 h 282"/>
                  <a:gd name="T22" fmla="*/ 21 w 127"/>
                  <a:gd name="T23" fmla="*/ 22 h 282"/>
                  <a:gd name="T24" fmla="*/ 0 w 127"/>
                  <a:gd name="T25" fmla="*/ 0 h 282"/>
                  <a:gd name="T26" fmla="*/ 27 w 127"/>
                  <a:gd name="T27" fmla="*/ 12 h 282"/>
                  <a:gd name="T28" fmla="*/ 54 w 127"/>
                  <a:gd name="T29" fmla="*/ 37 h 282"/>
                  <a:gd name="T30" fmla="*/ 82 w 127"/>
                  <a:gd name="T31" fmla="*/ 72 h 282"/>
                  <a:gd name="T32" fmla="*/ 104 w 127"/>
                  <a:gd name="T33" fmla="*/ 114 h 282"/>
                  <a:gd name="T34" fmla="*/ 121 w 127"/>
                  <a:gd name="T35" fmla="*/ 160 h 282"/>
                  <a:gd name="T36" fmla="*/ 127 w 127"/>
                  <a:gd name="T37" fmla="*/ 205 h 282"/>
                  <a:gd name="T38" fmla="*/ 122 w 127"/>
                  <a:gd name="T39" fmla="*/ 247 h 282"/>
                  <a:gd name="T40" fmla="*/ 101 w 127"/>
                  <a:gd name="T41" fmla="*/ 282 h 2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82"/>
                  <a:gd name="T65" fmla="*/ 127 w 127"/>
                  <a:gd name="T66" fmla="*/ 282 h 2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82">
                    <a:moveTo>
                      <a:pt x="101" y="282"/>
                    </a:moveTo>
                    <a:lnTo>
                      <a:pt x="100" y="282"/>
                    </a:lnTo>
                    <a:lnTo>
                      <a:pt x="99" y="279"/>
                    </a:lnTo>
                    <a:lnTo>
                      <a:pt x="96" y="277"/>
                    </a:lnTo>
                    <a:lnTo>
                      <a:pt x="95" y="276"/>
                    </a:lnTo>
                    <a:lnTo>
                      <a:pt x="110" y="232"/>
                    </a:lnTo>
                    <a:lnTo>
                      <a:pt x="113" y="190"/>
                    </a:lnTo>
                    <a:lnTo>
                      <a:pt x="104" y="150"/>
                    </a:lnTo>
                    <a:lnTo>
                      <a:pt x="89" y="112"/>
                    </a:lnTo>
                    <a:lnTo>
                      <a:pt x="68" y="79"/>
                    </a:lnTo>
                    <a:lnTo>
                      <a:pt x="45" y="49"/>
                    </a:lnTo>
                    <a:lnTo>
                      <a:pt x="21" y="22"/>
                    </a:lnTo>
                    <a:lnTo>
                      <a:pt x="0" y="0"/>
                    </a:lnTo>
                    <a:lnTo>
                      <a:pt x="27" y="12"/>
                    </a:lnTo>
                    <a:lnTo>
                      <a:pt x="54" y="37"/>
                    </a:lnTo>
                    <a:lnTo>
                      <a:pt x="82" y="72"/>
                    </a:lnTo>
                    <a:lnTo>
                      <a:pt x="104" y="114"/>
                    </a:lnTo>
                    <a:lnTo>
                      <a:pt x="121" y="160"/>
                    </a:lnTo>
                    <a:lnTo>
                      <a:pt x="127" y="205"/>
                    </a:lnTo>
                    <a:lnTo>
                      <a:pt x="122" y="247"/>
                    </a:lnTo>
                    <a:lnTo>
                      <a:pt x="101" y="28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1084" y="395"/>
                <a:ext cx="57" cy="11"/>
              </a:xfrm>
              <a:custGeom>
                <a:avLst/>
                <a:gdLst>
                  <a:gd name="T0" fmla="*/ 0 w 114"/>
                  <a:gd name="T1" fmla="*/ 2 h 22"/>
                  <a:gd name="T2" fmla="*/ 4 w 114"/>
                  <a:gd name="T3" fmla="*/ 0 h 22"/>
                  <a:gd name="T4" fmla="*/ 15 w 114"/>
                  <a:gd name="T5" fmla="*/ 0 h 22"/>
                  <a:gd name="T6" fmla="*/ 29 w 114"/>
                  <a:gd name="T7" fmla="*/ 0 h 22"/>
                  <a:gd name="T8" fmla="*/ 47 w 114"/>
                  <a:gd name="T9" fmla="*/ 1 h 22"/>
                  <a:gd name="T10" fmla="*/ 66 w 114"/>
                  <a:gd name="T11" fmla="*/ 4 h 22"/>
                  <a:gd name="T12" fmla="*/ 84 w 114"/>
                  <a:gd name="T13" fmla="*/ 8 h 22"/>
                  <a:gd name="T14" fmla="*/ 101 w 114"/>
                  <a:gd name="T15" fmla="*/ 14 h 22"/>
                  <a:gd name="T16" fmla="*/ 114 w 114"/>
                  <a:gd name="T17" fmla="*/ 22 h 22"/>
                  <a:gd name="T18" fmla="*/ 101 w 114"/>
                  <a:gd name="T19" fmla="*/ 20 h 22"/>
                  <a:gd name="T20" fmla="*/ 85 w 114"/>
                  <a:gd name="T21" fmla="*/ 16 h 22"/>
                  <a:gd name="T22" fmla="*/ 66 w 114"/>
                  <a:gd name="T23" fmla="*/ 14 h 22"/>
                  <a:gd name="T24" fmla="*/ 47 w 114"/>
                  <a:gd name="T25" fmla="*/ 12 h 22"/>
                  <a:gd name="T26" fmla="*/ 29 w 114"/>
                  <a:gd name="T27" fmla="*/ 10 h 22"/>
                  <a:gd name="T28" fmla="*/ 15 w 114"/>
                  <a:gd name="T29" fmla="*/ 7 h 22"/>
                  <a:gd name="T30" fmla="*/ 4 w 114"/>
                  <a:gd name="T31" fmla="*/ 5 h 22"/>
                  <a:gd name="T32" fmla="*/ 0 w 114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22"/>
                  <a:gd name="T53" fmla="*/ 114 w 11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22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7" y="1"/>
                    </a:lnTo>
                    <a:lnTo>
                      <a:pt x="66" y="4"/>
                    </a:lnTo>
                    <a:lnTo>
                      <a:pt x="84" y="8"/>
                    </a:lnTo>
                    <a:lnTo>
                      <a:pt x="101" y="14"/>
                    </a:lnTo>
                    <a:lnTo>
                      <a:pt x="114" y="22"/>
                    </a:lnTo>
                    <a:lnTo>
                      <a:pt x="101" y="20"/>
                    </a:lnTo>
                    <a:lnTo>
                      <a:pt x="85" y="16"/>
                    </a:lnTo>
                    <a:lnTo>
                      <a:pt x="66" y="14"/>
                    </a:lnTo>
                    <a:lnTo>
                      <a:pt x="47" y="12"/>
                    </a:lnTo>
                    <a:lnTo>
                      <a:pt x="29" y="10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6" name="Freeform 19"/>
              <p:cNvSpPr>
                <a:spLocks/>
              </p:cNvSpPr>
              <p:nvPr/>
            </p:nvSpPr>
            <p:spPr bwMode="auto">
              <a:xfrm>
                <a:off x="1082" y="404"/>
                <a:ext cx="68" cy="14"/>
              </a:xfrm>
              <a:custGeom>
                <a:avLst/>
                <a:gdLst>
                  <a:gd name="T0" fmla="*/ 0 w 136"/>
                  <a:gd name="T1" fmla="*/ 3 h 29"/>
                  <a:gd name="T2" fmla="*/ 5 w 136"/>
                  <a:gd name="T3" fmla="*/ 1 h 29"/>
                  <a:gd name="T4" fmla="*/ 17 w 136"/>
                  <a:gd name="T5" fmla="*/ 0 h 29"/>
                  <a:gd name="T6" fmla="*/ 36 w 136"/>
                  <a:gd name="T7" fmla="*/ 1 h 29"/>
                  <a:gd name="T8" fmla="*/ 58 w 136"/>
                  <a:gd name="T9" fmla="*/ 4 h 29"/>
                  <a:gd name="T10" fmla="*/ 80 w 136"/>
                  <a:gd name="T11" fmla="*/ 8 h 29"/>
                  <a:gd name="T12" fmla="*/ 102 w 136"/>
                  <a:gd name="T13" fmla="*/ 15 h 29"/>
                  <a:gd name="T14" fmla="*/ 122 w 136"/>
                  <a:gd name="T15" fmla="*/ 21 h 29"/>
                  <a:gd name="T16" fmla="*/ 136 w 136"/>
                  <a:gd name="T17" fmla="*/ 29 h 29"/>
                  <a:gd name="T18" fmla="*/ 126 w 136"/>
                  <a:gd name="T19" fmla="*/ 26 h 29"/>
                  <a:gd name="T20" fmla="*/ 108 w 136"/>
                  <a:gd name="T21" fmla="*/ 23 h 29"/>
                  <a:gd name="T22" fmla="*/ 85 w 136"/>
                  <a:gd name="T23" fmla="*/ 21 h 29"/>
                  <a:gd name="T24" fmla="*/ 62 w 136"/>
                  <a:gd name="T25" fmla="*/ 17 h 29"/>
                  <a:gd name="T26" fmla="*/ 38 w 136"/>
                  <a:gd name="T27" fmla="*/ 13 h 29"/>
                  <a:gd name="T28" fmla="*/ 19 w 136"/>
                  <a:gd name="T29" fmla="*/ 10 h 29"/>
                  <a:gd name="T30" fmla="*/ 5 w 136"/>
                  <a:gd name="T31" fmla="*/ 6 h 29"/>
                  <a:gd name="T32" fmla="*/ 0 w 136"/>
                  <a:gd name="T33" fmla="*/ 3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"/>
                  <a:gd name="T52" fmla="*/ 0 h 29"/>
                  <a:gd name="T53" fmla="*/ 136 w 1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" h="29">
                    <a:moveTo>
                      <a:pt x="0" y="3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4"/>
                    </a:lnTo>
                    <a:lnTo>
                      <a:pt x="80" y="8"/>
                    </a:lnTo>
                    <a:lnTo>
                      <a:pt x="102" y="15"/>
                    </a:lnTo>
                    <a:lnTo>
                      <a:pt x="122" y="21"/>
                    </a:lnTo>
                    <a:lnTo>
                      <a:pt x="136" y="29"/>
                    </a:lnTo>
                    <a:lnTo>
                      <a:pt x="126" y="26"/>
                    </a:lnTo>
                    <a:lnTo>
                      <a:pt x="108" y="23"/>
                    </a:lnTo>
                    <a:lnTo>
                      <a:pt x="85" y="21"/>
                    </a:lnTo>
                    <a:lnTo>
                      <a:pt x="62" y="17"/>
                    </a:lnTo>
                    <a:lnTo>
                      <a:pt x="38" y="13"/>
                    </a:lnTo>
                    <a:lnTo>
                      <a:pt x="19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7" name="Freeform 20"/>
              <p:cNvSpPr>
                <a:spLocks/>
              </p:cNvSpPr>
              <p:nvPr/>
            </p:nvSpPr>
            <p:spPr bwMode="auto">
              <a:xfrm>
                <a:off x="1090" y="427"/>
                <a:ext cx="71" cy="12"/>
              </a:xfrm>
              <a:custGeom>
                <a:avLst/>
                <a:gdLst>
                  <a:gd name="T0" fmla="*/ 0 w 142"/>
                  <a:gd name="T1" fmla="*/ 4 h 22"/>
                  <a:gd name="T2" fmla="*/ 6 w 142"/>
                  <a:gd name="T3" fmla="*/ 1 h 22"/>
                  <a:gd name="T4" fmla="*/ 20 w 142"/>
                  <a:gd name="T5" fmla="*/ 0 h 22"/>
                  <a:gd name="T6" fmla="*/ 40 w 142"/>
                  <a:gd name="T7" fmla="*/ 0 h 22"/>
                  <a:gd name="T8" fmla="*/ 63 w 142"/>
                  <a:gd name="T9" fmla="*/ 2 h 22"/>
                  <a:gd name="T10" fmla="*/ 87 w 142"/>
                  <a:gd name="T11" fmla="*/ 5 h 22"/>
                  <a:gd name="T12" fmla="*/ 110 w 142"/>
                  <a:gd name="T13" fmla="*/ 10 h 22"/>
                  <a:gd name="T14" fmla="*/ 129 w 142"/>
                  <a:gd name="T15" fmla="*/ 15 h 22"/>
                  <a:gd name="T16" fmla="*/ 142 w 142"/>
                  <a:gd name="T17" fmla="*/ 22 h 22"/>
                  <a:gd name="T18" fmla="*/ 131 w 142"/>
                  <a:gd name="T19" fmla="*/ 21 h 22"/>
                  <a:gd name="T20" fmla="*/ 113 w 142"/>
                  <a:gd name="T21" fmla="*/ 20 h 22"/>
                  <a:gd name="T22" fmla="*/ 89 w 142"/>
                  <a:gd name="T23" fmla="*/ 18 h 22"/>
                  <a:gd name="T24" fmla="*/ 64 w 142"/>
                  <a:gd name="T25" fmla="*/ 16 h 22"/>
                  <a:gd name="T26" fmla="*/ 41 w 142"/>
                  <a:gd name="T27" fmla="*/ 13 h 22"/>
                  <a:gd name="T28" fmla="*/ 20 w 142"/>
                  <a:gd name="T29" fmla="*/ 10 h 22"/>
                  <a:gd name="T30" fmla="*/ 6 w 142"/>
                  <a:gd name="T31" fmla="*/ 7 h 22"/>
                  <a:gd name="T32" fmla="*/ 0 w 142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22"/>
                  <a:gd name="T53" fmla="*/ 142 w 14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22">
                    <a:moveTo>
                      <a:pt x="0" y="4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7" y="5"/>
                    </a:lnTo>
                    <a:lnTo>
                      <a:pt x="110" y="10"/>
                    </a:lnTo>
                    <a:lnTo>
                      <a:pt x="129" y="15"/>
                    </a:lnTo>
                    <a:lnTo>
                      <a:pt x="142" y="22"/>
                    </a:lnTo>
                    <a:lnTo>
                      <a:pt x="131" y="21"/>
                    </a:lnTo>
                    <a:lnTo>
                      <a:pt x="113" y="20"/>
                    </a:lnTo>
                    <a:lnTo>
                      <a:pt x="89" y="18"/>
                    </a:lnTo>
                    <a:lnTo>
                      <a:pt x="64" y="16"/>
                    </a:lnTo>
                    <a:lnTo>
                      <a:pt x="41" y="13"/>
                    </a:lnTo>
                    <a:lnTo>
                      <a:pt x="20" y="10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8" name="Freeform 21"/>
              <p:cNvSpPr>
                <a:spLocks/>
              </p:cNvSpPr>
              <p:nvPr/>
            </p:nvSpPr>
            <p:spPr bwMode="auto">
              <a:xfrm>
                <a:off x="1101" y="443"/>
                <a:ext cx="64" cy="9"/>
              </a:xfrm>
              <a:custGeom>
                <a:avLst/>
                <a:gdLst>
                  <a:gd name="T0" fmla="*/ 0 w 127"/>
                  <a:gd name="T1" fmla="*/ 3 h 18"/>
                  <a:gd name="T2" fmla="*/ 3 w 127"/>
                  <a:gd name="T3" fmla="*/ 1 h 18"/>
                  <a:gd name="T4" fmla="*/ 17 w 127"/>
                  <a:gd name="T5" fmla="*/ 0 h 18"/>
                  <a:gd name="T6" fmla="*/ 35 w 127"/>
                  <a:gd name="T7" fmla="*/ 0 h 18"/>
                  <a:gd name="T8" fmla="*/ 57 w 127"/>
                  <a:gd name="T9" fmla="*/ 2 h 18"/>
                  <a:gd name="T10" fmla="*/ 79 w 127"/>
                  <a:gd name="T11" fmla="*/ 4 h 18"/>
                  <a:gd name="T12" fmla="*/ 100 w 127"/>
                  <a:gd name="T13" fmla="*/ 8 h 18"/>
                  <a:gd name="T14" fmla="*/ 116 w 127"/>
                  <a:gd name="T15" fmla="*/ 13 h 18"/>
                  <a:gd name="T16" fmla="*/ 127 w 127"/>
                  <a:gd name="T17" fmla="*/ 18 h 18"/>
                  <a:gd name="T18" fmla="*/ 115 w 127"/>
                  <a:gd name="T19" fmla="*/ 17 h 18"/>
                  <a:gd name="T20" fmla="*/ 98 w 127"/>
                  <a:gd name="T21" fmla="*/ 16 h 18"/>
                  <a:gd name="T22" fmla="*/ 77 w 127"/>
                  <a:gd name="T23" fmla="*/ 15 h 18"/>
                  <a:gd name="T24" fmla="*/ 55 w 127"/>
                  <a:gd name="T25" fmla="*/ 14 h 18"/>
                  <a:gd name="T26" fmla="*/ 34 w 127"/>
                  <a:gd name="T27" fmla="*/ 12 h 18"/>
                  <a:gd name="T28" fmla="*/ 15 w 127"/>
                  <a:gd name="T29" fmla="*/ 10 h 18"/>
                  <a:gd name="T30" fmla="*/ 3 w 127"/>
                  <a:gd name="T31" fmla="*/ 8 h 18"/>
                  <a:gd name="T32" fmla="*/ 0 w 127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18"/>
                  <a:gd name="T53" fmla="*/ 127 w 12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18">
                    <a:moveTo>
                      <a:pt x="0" y="3"/>
                    </a:moveTo>
                    <a:lnTo>
                      <a:pt x="3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7" y="2"/>
                    </a:lnTo>
                    <a:lnTo>
                      <a:pt x="79" y="4"/>
                    </a:lnTo>
                    <a:lnTo>
                      <a:pt x="100" y="8"/>
                    </a:lnTo>
                    <a:lnTo>
                      <a:pt x="116" y="13"/>
                    </a:lnTo>
                    <a:lnTo>
                      <a:pt x="127" y="18"/>
                    </a:lnTo>
                    <a:lnTo>
                      <a:pt x="115" y="17"/>
                    </a:lnTo>
                    <a:lnTo>
                      <a:pt x="98" y="16"/>
                    </a:lnTo>
                    <a:lnTo>
                      <a:pt x="77" y="15"/>
                    </a:lnTo>
                    <a:lnTo>
                      <a:pt x="55" y="14"/>
                    </a:lnTo>
                    <a:lnTo>
                      <a:pt x="34" y="12"/>
                    </a:lnTo>
                    <a:lnTo>
                      <a:pt x="15" y="10"/>
                    </a:lnTo>
                    <a:lnTo>
                      <a:pt x="3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49" name="Freeform 22"/>
              <p:cNvSpPr>
                <a:spLocks/>
              </p:cNvSpPr>
              <p:nvPr/>
            </p:nvSpPr>
            <p:spPr bwMode="auto">
              <a:xfrm>
                <a:off x="1115" y="467"/>
                <a:ext cx="54" cy="7"/>
              </a:xfrm>
              <a:custGeom>
                <a:avLst/>
                <a:gdLst>
                  <a:gd name="T0" fmla="*/ 0 w 107"/>
                  <a:gd name="T1" fmla="*/ 8 h 14"/>
                  <a:gd name="T2" fmla="*/ 4 w 107"/>
                  <a:gd name="T3" fmla="*/ 5 h 14"/>
                  <a:gd name="T4" fmla="*/ 13 w 107"/>
                  <a:gd name="T5" fmla="*/ 3 h 14"/>
                  <a:gd name="T6" fmla="*/ 28 w 107"/>
                  <a:gd name="T7" fmla="*/ 1 h 14"/>
                  <a:gd name="T8" fmla="*/ 43 w 107"/>
                  <a:gd name="T9" fmla="*/ 0 h 14"/>
                  <a:gd name="T10" fmla="*/ 62 w 107"/>
                  <a:gd name="T11" fmla="*/ 1 h 14"/>
                  <a:gd name="T12" fmla="*/ 79 w 107"/>
                  <a:gd name="T13" fmla="*/ 3 h 14"/>
                  <a:gd name="T14" fmla="*/ 94 w 107"/>
                  <a:gd name="T15" fmla="*/ 7 h 14"/>
                  <a:gd name="T16" fmla="*/ 107 w 107"/>
                  <a:gd name="T17" fmla="*/ 14 h 14"/>
                  <a:gd name="T18" fmla="*/ 97 w 107"/>
                  <a:gd name="T19" fmla="*/ 12 h 14"/>
                  <a:gd name="T20" fmla="*/ 81 w 107"/>
                  <a:gd name="T21" fmla="*/ 12 h 14"/>
                  <a:gd name="T22" fmla="*/ 63 w 107"/>
                  <a:gd name="T23" fmla="*/ 12 h 14"/>
                  <a:gd name="T24" fmla="*/ 45 w 107"/>
                  <a:gd name="T25" fmla="*/ 12 h 14"/>
                  <a:gd name="T26" fmla="*/ 28 w 107"/>
                  <a:gd name="T27" fmla="*/ 12 h 14"/>
                  <a:gd name="T28" fmla="*/ 13 w 107"/>
                  <a:gd name="T29" fmla="*/ 12 h 14"/>
                  <a:gd name="T30" fmla="*/ 4 w 107"/>
                  <a:gd name="T31" fmla="*/ 10 h 14"/>
                  <a:gd name="T32" fmla="*/ 0 w 107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4"/>
                  <a:gd name="T53" fmla="*/ 107 w 10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4">
                    <a:moveTo>
                      <a:pt x="0" y="8"/>
                    </a:moveTo>
                    <a:lnTo>
                      <a:pt x="4" y="5"/>
                    </a:lnTo>
                    <a:lnTo>
                      <a:pt x="13" y="3"/>
                    </a:lnTo>
                    <a:lnTo>
                      <a:pt x="28" y="1"/>
                    </a:lnTo>
                    <a:lnTo>
                      <a:pt x="43" y="0"/>
                    </a:lnTo>
                    <a:lnTo>
                      <a:pt x="62" y="1"/>
                    </a:lnTo>
                    <a:lnTo>
                      <a:pt x="79" y="3"/>
                    </a:lnTo>
                    <a:lnTo>
                      <a:pt x="94" y="7"/>
                    </a:lnTo>
                    <a:lnTo>
                      <a:pt x="107" y="14"/>
                    </a:lnTo>
                    <a:lnTo>
                      <a:pt x="97" y="12"/>
                    </a:lnTo>
                    <a:lnTo>
                      <a:pt x="81" y="12"/>
                    </a:lnTo>
                    <a:lnTo>
                      <a:pt x="63" y="12"/>
                    </a:lnTo>
                    <a:lnTo>
                      <a:pt x="45" y="12"/>
                    </a:lnTo>
                    <a:lnTo>
                      <a:pt x="28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0" name="Freeform 23"/>
              <p:cNvSpPr>
                <a:spLocks/>
              </p:cNvSpPr>
              <p:nvPr/>
            </p:nvSpPr>
            <p:spPr bwMode="auto">
              <a:xfrm>
                <a:off x="1135" y="503"/>
                <a:ext cx="27" cy="8"/>
              </a:xfrm>
              <a:custGeom>
                <a:avLst/>
                <a:gdLst>
                  <a:gd name="T0" fmla="*/ 0 w 52"/>
                  <a:gd name="T1" fmla="*/ 15 h 17"/>
                  <a:gd name="T2" fmla="*/ 1 w 52"/>
                  <a:gd name="T3" fmla="*/ 11 h 17"/>
                  <a:gd name="T4" fmla="*/ 6 w 52"/>
                  <a:gd name="T5" fmla="*/ 8 h 17"/>
                  <a:gd name="T6" fmla="*/ 13 w 52"/>
                  <a:gd name="T7" fmla="*/ 5 h 17"/>
                  <a:gd name="T8" fmla="*/ 22 w 52"/>
                  <a:gd name="T9" fmla="*/ 3 h 17"/>
                  <a:gd name="T10" fmla="*/ 31 w 52"/>
                  <a:gd name="T11" fmla="*/ 1 h 17"/>
                  <a:gd name="T12" fmla="*/ 40 w 52"/>
                  <a:gd name="T13" fmla="*/ 0 h 17"/>
                  <a:gd name="T14" fmla="*/ 47 w 52"/>
                  <a:gd name="T15" fmla="*/ 2 h 17"/>
                  <a:gd name="T16" fmla="*/ 52 w 52"/>
                  <a:gd name="T17" fmla="*/ 5 h 17"/>
                  <a:gd name="T18" fmla="*/ 44 w 52"/>
                  <a:gd name="T19" fmla="*/ 4 h 17"/>
                  <a:gd name="T20" fmla="*/ 36 w 52"/>
                  <a:gd name="T21" fmla="*/ 5 h 17"/>
                  <a:gd name="T22" fmla="*/ 27 w 52"/>
                  <a:gd name="T23" fmla="*/ 8 h 17"/>
                  <a:gd name="T24" fmla="*/ 18 w 52"/>
                  <a:gd name="T25" fmla="*/ 11 h 17"/>
                  <a:gd name="T26" fmla="*/ 11 w 52"/>
                  <a:gd name="T27" fmla="*/ 15 h 17"/>
                  <a:gd name="T28" fmla="*/ 5 w 52"/>
                  <a:gd name="T29" fmla="*/ 17 h 17"/>
                  <a:gd name="T30" fmla="*/ 1 w 52"/>
                  <a:gd name="T31" fmla="*/ 17 h 17"/>
                  <a:gd name="T32" fmla="*/ 0 w 52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7"/>
                  <a:gd name="T53" fmla="*/ 52 w 5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7">
                    <a:moveTo>
                      <a:pt x="0" y="15"/>
                    </a:moveTo>
                    <a:lnTo>
                      <a:pt x="1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44" y="4"/>
                    </a:lnTo>
                    <a:lnTo>
                      <a:pt x="36" y="5"/>
                    </a:lnTo>
                    <a:lnTo>
                      <a:pt x="27" y="8"/>
                    </a:lnTo>
                    <a:lnTo>
                      <a:pt x="18" y="11"/>
                    </a:lnTo>
                    <a:lnTo>
                      <a:pt x="11" y="15"/>
                    </a:lnTo>
                    <a:lnTo>
                      <a:pt x="5" y="17"/>
                    </a:lnTo>
                    <a:lnTo>
                      <a:pt x="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1" name="Freeform 24"/>
              <p:cNvSpPr>
                <a:spLocks/>
              </p:cNvSpPr>
              <p:nvPr/>
            </p:nvSpPr>
            <p:spPr bwMode="auto">
              <a:xfrm>
                <a:off x="1080" y="381"/>
                <a:ext cx="48" cy="11"/>
              </a:xfrm>
              <a:custGeom>
                <a:avLst/>
                <a:gdLst>
                  <a:gd name="T0" fmla="*/ 0 w 97"/>
                  <a:gd name="T1" fmla="*/ 4 h 22"/>
                  <a:gd name="T2" fmla="*/ 4 w 97"/>
                  <a:gd name="T3" fmla="*/ 1 h 22"/>
                  <a:gd name="T4" fmla="*/ 12 w 97"/>
                  <a:gd name="T5" fmla="*/ 0 h 22"/>
                  <a:gd name="T6" fmla="*/ 24 w 97"/>
                  <a:gd name="T7" fmla="*/ 0 h 22"/>
                  <a:gd name="T8" fmla="*/ 40 w 97"/>
                  <a:gd name="T9" fmla="*/ 1 h 22"/>
                  <a:gd name="T10" fmla="*/ 55 w 97"/>
                  <a:gd name="T11" fmla="*/ 4 h 22"/>
                  <a:gd name="T12" fmla="*/ 71 w 97"/>
                  <a:gd name="T13" fmla="*/ 8 h 22"/>
                  <a:gd name="T14" fmla="*/ 85 w 97"/>
                  <a:gd name="T15" fmla="*/ 14 h 22"/>
                  <a:gd name="T16" fmla="*/ 97 w 97"/>
                  <a:gd name="T17" fmla="*/ 22 h 22"/>
                  <a:gd name="T18" fmla="*/ 85 w 97"/>
                  <a:gd name="T19" fmla="*/ 20 h 22"/>
                  <a:gd name="T20" fmla="*/ 71 w 97"/>
                  <a:gd name="T21" fmla="*/ 18 h 22"/>
                  <a:gd name="T22" fmla="*/ 55 w 97"/>
                  <a:gd name="T23" fmla="*/ 15 h 22"/>
                  <a:gd name="T24" fmla="*/ 40 w 97"/>
                  <a:gd name="T25" fmla="*/ 12 h 22"/>
                  <a:gd name="T26" fmla="*/ 24 w 97"/>
                  <a:gd name="T27" fmla="*/ 10 h 22"/>
                  <a:gd name="T28" fmla="*/ 12 w 97"/>
                  <a:gd name="T29" fmla="*/ 8 h 22"/>
                  <a:gd name="T30" fmla="*/ 3 w 97"/>
                  <a:gd name="T31" fmla="*/ 6 h 22"/>
                  <a:gd name="T32" fmla="*/ 0 w 97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22"/>
                  <a:gd name="T53" fmla="*/ 97 w 9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22">
                    <a:moveTo>
                      <a:pt x="0" y="4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5" y="4"/>
                    </a:lnTo>
                    <a:lnTo>
                      <a:pt x="71" y="8"/>
                    </a:lnTo>
                    <a:lnTo>
                      <a:pt x="85" y="14"/>
                    </a:lnTo>
                    <a:lnTo>
                      <a:pt x="97" y="22"/>
                    </a:lnTo>
                    <a:lnTo>
                      <a:pt x="85" y="20"/>
                    </a:lnTo>
                    <a:lnTo>
                      <a:pt x="71" y="18"/>
                    </a:lnTo>
                    <a:lnTo>
                      <a:pt x="55" y="15"/>
                    </a:lnTo>
                    <a:lnTo>
                      <a:pt x="40" y="12"/>
                    </a:lnTo>
                    <a:lnTo>
                      <a:pt x="24" y="10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2" name="Freeform 25"/>
              <p:cNvSpPr>
                <a:spLocks/>
              </p:cNvSpPr>
              <p:nvPr/>
            </p:nvSpPr>
            <p:spPr bwMode="auto">
              <a:xfrm>
                <a:off x="1086" y="416"/>
                <a:ext cx="69" cy="11"/>
              </a:xfrm>
              <a:custGeom>
                <a:avLst/>
                <a:gdLst>
                  <a:gd name="T0" fmla="*/ 0 w 138"/>
                  <a:gd name="T1" fmla="*/ 5 h 23"/>
                  <a:gd name="T2" fmla="*/ 6 w 138"/>
                  <a:gd name="T3" fmla="*/ 1 h 23"/>
                  <a:gd name="T4" fmla="*/ 20 w 138"/>
                  <a:gd name="T5" fmla="*/ 0 h 23"/>
                  <a:gd name="T6" fmla="*/ 38 w 138"/>
                  <a:gd name="T7" fmla="*/ 0 h 23"/>
                  <a:gd name="T8" fmla="*/ 62 w 138"/>
                  <a:gd name="T9" fmla="*/ 2 h 23"/>
                  <a:gd name="T10" fmla="*/ 84 w 138"/>
                  <a:gd name="T11" fmla="*/ 6 h 23"/>
                  <a:gd name="T12" fmla="*/ 106 w 138"/>
                  <a:gd name="T13" fmla="*/ 10 h 23"/>
                  <a:gd name="T14" fmla="*/ 125 w 138"/>
                  <a:gd name="T15" fmla="*/ 15 h 23"/>
                  <a:gd name="T16" fmla="*/ 138 w 138"/>
                  <a:gd name="T17" fmla="*/ 23 h 23"/>
                  <a:gd name="T18" fmla="*/ 127 w 138"/>
                  <a:gd name="T19" fmla="*/ 22 h 23"/>
                  <a:gd name="T20" fmla="*/ 109 w 138"/>
                  <a:gd name="T21" fmla="*/ 21 h 23"/>
                  <a:gd name="T22" fmla="*/ 87 w 138"/>
                  <a:gd name="T23" fmla="*/ 19 h 23"/>
                  <a:gd name="T24" fmla="*/ 63 w 138"/>
                  <a:gd name="T25" fmla="*/ 16 h 23"/>
                  <a:gd name="T26" fmla="*/ 40 w 138"/>
                  <a:gd name="T27" fmla="*/ 13 h 23"/>
                  <a:gd name="T28" fmla="*/ 19 w 138"/>
                  <a:gd name="T29" fmla="*/ 10 h 23"/>
                  <a:gd name="T30" fmla="*/ 6 w 138"/>
                  <a:gd name="T31" fmla="*/ 8 h 23"/>
                  <a:gd name="T32" fmla="*/ 0 w 138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23"/>
                  <a:gd name="T53" fmla="*/ 138 w 13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23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38" y="0"/>
                    </a:lnTo>
                    <a:lnTo>
                      <a:pt x="62" y="2"/>
                    </a:lnTo>
                    <a:lnTo>
                      <a:pt x="84" y="6"/>
                    </a:lnTo>
                    <a:lnTo>
                      <a:pt x="106" y="10"/>
                    </a:lnTo>
                    <a:lnTo>
                      <a:pt x="125" y="15"/>
                    </a:lnTo>
                    <a:lnTo>
                      <a:pt x="138" y="23"/>
                    </a:lnTo>
                    <a:lnTo>
                      <a:pt x="127" y="22"/>
                    </a:lnTo>
                    <a:lnTo>
                      <a:pt x="109" y="21"/>
                    </a:lnTo>
                    <a:lnTo>
                      <a:pt x="87" y="19"/>
                    </a:lnTo>
                    <a:lnTo>
                      <a:pt x="63" y="16"/>
                    </a:lnTo>
                    <a:lnTo>
                      <a:pt x="40" y="13"/>
                    </a:lnTo>
                    <a:lnTo>
                      <a:pt x="19" y="10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3" name="Freeform 26"/>
              <p:cNvSpPr>
                <a:spLocks/>
              </p:cNvSpPr>
              <p:nvPr/>
            </p:nvSpPr>
            <p:spPr bwMode="auto">
              <a:xfrm>
                <a:off x="1105" y="457"/>
                <a:ext cx="62" cy="6"/>
              </a:xfrm>
              <a:custGeom>
                <a:avLst/>
                <a:gdLst>
                  <a:gd name="T0" fmla="*/ 0 w 125"/>
                  <a:gd name="T1" fmla="*/ 9 h 13"/>
                  <a:gd name="T2" fmla="*/ 6 w 125"/>
                  <a:gd name="T3" fmla="*/ 5 h 13"/>
                  <a:gd name="T4" fmla="*/ 16 w 125"/>
                  <a:gd name="T5" fmla="*/ 3 h 13"/>
                  <a:gd name="T6" fmla="*/ 33 w 125"/>
                  <a:gd name="T7" fmla="*/ 1 h 13"/>
                  <a:gd name="T8" fmla="*/ 53 w 125"/>
                  <a:gd name="T9" fmla="*/ 0 h 13"/>
                  <a:gd name="T10" fmla="*/ 74 w 125"/>
                  <a:gd name="T11" fmla="*/ 0 h 13"/>
                  <a:gd name="T12" fmla="*/ 93 w 125"/>
                  <a:gd name="T13" fmla="*/ 2 h 13"/>
                  <a:gd name="T14" fmla="*/ 112 w 125"/>
                  <a:gd name="T15" fmla="*/ 7 h 13"/>
                  <a:gd name="T16" fmla="*/ 125 w 125"/>
                  <a:gd name="T17" fmla="*/ 13 h 13"/>
                  <a:gd name="T18" fmla="*/ 113 w 125"/>
                  <a:gd name="T19" fmla="*/ 12 h 13"/>
                  <a:gd name="T20" fmla="*/ 96 w 125"/>
                  <a:gd name="T21" fmla="*/ 12 h 13"/>
                  <a:gd name="T22" fmla="*/ 75 w 125"/>
                  <a:gd name="T23" fmla="*/ 13 h 13"/>
                  <a:gd name="T24" fmla="*/ 54 w 125"/>
                  <a:gd name="T25" fmla="*/ 13 h 13"/>
                  <a:gd name="T26" fmla="*/ 34 w 125"/>
                  <a:gd name="T27" fmla="*/ 13 h 13"/>
                  <a:gd name="T28" fmla="*/ 16 w 125"/>
                  <a:gd name="T29" fmla="*/ 13 h 13"/>
                  <a:gd name="T30" fmla="*/ 4 w 125"/>
                  <a:gd name="T31" fmla="*/ 11 h 13"/>
                  <a:gd name="T32" fmla="*/ 0 w 125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13"/>
                  <a:gd name="T53" fmla="*/ 125 w 12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13">
                    <a:moveTo>
                      <a:pt x="0" y="9"/>
                    </a:moveTo>
                    <a:lnTo>
                      <a:pt x="6" y="5"/>
                    </a:lnTo>
                    <a:lnTo>
                      <a:pt x="16" y="3"/>
                    </a:lnTo>
                    <a:lnTo>
                      <a:pt x="33" y="1"/>
                    </a:lnTo>
                    <a:lnTo>
                      <a:pt x="53" y="0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12" y="7"/>
                    </a:lnTo>
                    <a:lnTo>
                      <a:pt x="125" y="13"/>
                    </a:lnTo>
                    <a:lnTo>
                      <a:pt x="113" y="12"/>
                    </a:lnTo>
                    <a:lnTo>
                      <a:pt x="96" y="12"/>
                    </a:lnTo>
                    <a:lnTo>
                      <a:pt x="75" y="13"/>
                    </a:lnTo>
                    <a:lnTo>
                      <a:pt x="54" y="13"/>
                    </a:lnTo>
                    <a:lnTo>
                      <a:pt x="34" y="13"/>
                    </a:lnTo>
                    <a:lnTo>
                      <a:pt x="16" y="13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4" name="Freeform 27"/>
              <p:cNvSpPr>
                <a:spLocks/>
              </p:cNvSpPr>
              <p:nvPr/>
            </p:nvSpPr>
            <p:spPr bwMode="auto">
              <a:xfrm>
                <a:off x="1117" y="479"/>
                <a:ext cx="50" cy="6"/>
              </a:xfrm>
              <a:custGeom>
                <a:avLst/>
                <a:gdLst>
                  <a:gd name="T0" fmla="*/ 0 w 101"/>
                  <a:gd name="T1" fmla="*/ 4 h 13"/>
                  <a:gd name="T2" fmla="*/ 4 w 101"/>
                  <a:gd name="T3" fmla="*/ 2 h 13"/>
                  <a:gd name="T4" fmla="*/ 14 w 101"/>
                  <a:gd name="T5" fmla="*/ 0 h 13"/>
                  <a:gd name="T6" fmla="*/ 30 w 101"/>
                  <a:gd name="T7" fmla="*/ 0 h 13"/>
                  <a:gd name="T8" fmla="*/ 48 w 101"/>
                  <a:gd name="T9" fmla="*/ 1 h 13"/>
                  <a:gd name="T10" fmla="*/ 65 w 101"/>
                  <a:gd name="T11" fmla="*/ 3 h 13"/>
                  <a:gd name="T12" fmla="*/ 82 w 101"/>
                  <a:gd name="T13" fmla="*/ 6 h 13"/>
                  <a:gd name="T14" fmla="*/ 94 w 101"/>
                  <a:gd name="T15" fmla="*/ 9 h 13"/>
                  <a:gd name="T16" fmla="*/ 101 w 101"/>
                  <a:gd name="T17" fmla="*/ 13 h 13"/>
                  <a:gd name="T18" fmla="*/ 92 w 101"/>
                  <a:gd name="T19" fmla="*/ 12 h 13"/>
                  <a:gd name="T20" fmla="*/ 79 w 101"/>
                  <a:gd name="T21" fmla="*/ 12 h 13"/>
                  <a:gd name="T22" fmla="*/ 63 w 101"/>
                  <a:gd name="T23" fmla="*/ 11 h 13"/>
                  <a:gd name="T24" fmla="*/ 46 w 101"/>
                  <a:gd name="T25" fmla="*/ 10 h 13"/>
                  <a:gd name="T26" fmla="*/ 30 w 101"/>
                  <a:gd name="T27" fmla="*/ 10 h 13"/>
                  <a:gd name="T28" fmla="*/ 16 w 101"/>
                  <a:gd name="T29" fmla="*/ 8 h 13"/>
                  <a:gd name="T30" fmla="*/ 5 w 101"/>
                  <a:gd name="T31" fmla="*/ 7 h 13"/>
                  <a:gd name="T32" fmla="*/ 0 w 101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3"/>
                  <a:gd name="T53" fmla="*/ 101 w 10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3">
                    <a:moveTo>
                      <a:pt x="0" y="4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48" y="1"/>
                    </a:lnTo>
                    <a:lnTo>
                      <a:pt x="65" y="3"/>
                    </a:lnTo>
                    <a:lnTo>
                      <a:pt x="82" y="6"/>
                    </a:lnTo>
                    <a:lnTo>
                      <a:pt x="94" y="9"/>
                    </a:lnTo>
                    <a:lnTo>
                      <a:pt x="101" y="13"/>
                    </a:lnTo>
                    <a:lnTo>
                      <a:pt x="92" y="12"/>
                    </a:lnTo>
                    <a:lnTo>
                      <a:pt x="79" y="12"/>
                    </a:lnTo>
                    <a:lnTo>
                      <a:pt x="63" y="11"/>
                    </a:lnTo>
                    <a:lnTo>
                      <a:pt x="46" y="10"/>
                    </a:lnTo>
                    <a:lnTo>
                      <a:pt x="30" y="10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5" name="Freeform 28"/>
              <p:cNvSpPr>
                <a:spLocks/>
              </p:cNvSpPr>
              <p:nvPr/>
            </p:nvSpPr>
            <p:spPr bwMode="auto">
              <a:xfrm>
                <a:off x="1134" y="491"/>
                <a:ext cx="31" cy="7"/>
              </a:xfrm>
              <a:custGeom>
                <a:avLst/>
                <a:gdLst>
                  <a:gd name="T0" fmla="*/ 0 w 63"/>
                  <a:gd name="T1" fmla="*/ 11 h 14"/>
                  <a:gd name="T2" fmla="*/ 3 w 63"/>
                  <a:gd name="T3" fmla="*/ 9 h 14"/>
                  <a:gd name="T4" fmla="*/ 9 w 63"/>
                  <a:gd name="T5" fmla="*/ 5 h 14"/>
                  <a:gd name="T6" fmla="*/ 17 w 63"/>
                  <a:gd name="T7" fmla="*/ 3 h 14"/>
                  <a:gd name="T8" fmla="*/ 28 w 63"/>
                  <a:gd name="T9" fmla="*/ 1 h 14"/>
                  <a:gd name="T10" fmla="*/ 39 w 63"/>
                  <a:gd name="T11" fmla="*/ 0 h 14"/>
                  <a:gd name="T12" fmla="*/ 50 w 63"/>
                  <a:gd name="T13" fmla="*/ 1 h 14"/>
                  <a:gd name="T14" fmla="*/ 58 w 63"/>
                  <a:gd name="T15" fmla="*/ 2 h 14"/>
                  <a:gd name="T16" fmla="*/ 63 w 63"/>
                  <a:gd name="T17" fmla="*/ 6 h 14"/>
                  <a:gd name="T18" fmla="*/ 55 w 63"/>
                  <a:gd name="T19" fmla="*/ 5 h 14"/>
                  <a:gd name="T20" fmla="*/ 45 w 63"/>
                  <a:gd name="T21" fmla="*/ 5 h 14"/>
                  <a:gd name="T22" fmla="*/ 34 w 63"/>
                  <a:gd name="T23" fmla="*/ 7 h 14"/>
                  <a:gd name="T24" fmla="*/ 24 w 63"/>
                  <a:gd name="T25" fmla="*/ 10 h 14"/>
                  <a:gd name="T26" fmla="*/ 14 w 63"/>
                  <a:gd name="T27" fmla="*/ 13 h 14"/>
                  <a:gd name="T28" fmla="*/ 7 w 63"/>
                  <a:gd name="T29" fmla="*/ 14 h 14"/>
                  <a:gd name="T30" fmla="*/ 1 w 63"/>
                  <a:gd name="T31" fmla="*/ 14 h 14"/>
                  <a:gd name="T32" fmla="*/ 0 w 63"/>
                  <a:gd name="T33" fmla="*/ 1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0" y="11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2"/>
                    </a:lnTo>
                    <a:lnTo>
                      <a:pt x="63" y="6"/>
                    </a:lnTo>
                    <a:lnTo>
                      <a:pt x="55" y="5"/>
                    </a:lnTo>
                    <a:lnTo>
                      <a:pt x="45" y="5"/>
                    </a:lnTo>
                    <a:lnTo>
                      <a:pt x="34" y="7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6" name="Freeform 29"/>
              <p:cNvSpPr>
                <a:spLocks/>
              </p:cNvSpPr>
              <p:nvPr/>
            </p:nvSpPr>
            <p:spPr bwMode="auto">
              <a:xfrm>
                <a:off x="1088" y="370"/>
                <a:ext cx="30" cy="11"/>
              </a:xfrm>
              <a:custGeom>
                <a:avLst/>
                <a:gdLst>
                  <a:gd name="T0" fmla="*/ 62 w 62"/>
                  <a:gd name="T1" fmla="*/ 21 h 21"/>
                  <a:gd name="T2" fmla="*/ 56 w 62"/>
                  <a:gd name="T3" fmla="*/ 20 h 21"/>
                  <a:gd name="T4" fmla="*/ 47 w 62"/>
                  <a:gd name="T5" fmla="*/ 19 h 21"/>
                  <a:gd name="T6" fmla="*/ 37 w 62"/>
                  <a:gd name="T7" fmla="*/ 18 h 21"/>
                  <a:gd name="T8" fmla="*/ 25 w 62"/>
                  <a:gd name="T9" fmla="*/ 16 h 21"/>
                  <a:gd name="T10" fmla="*/ 14 w 62"/>
                  <a:gd name="T11" fmla="*/ 14 h 21"/>
                  <a:gd name="T12" fmla="*/ 5 w 62"/>
                  <a:gd name="T13" fmla="*/ 10 h 21"/>
                  <a:gd name="T14" fmla="*/ 0 w 62"/>
                  <a:gd name="T15" fmla="*/ 7 h 21"/>
                  <a:gd name="T16" fmla="*/ 0 w 62"/>
                  <a:gd name="T17" fmla="*/ 3 h 21"/>
                  <a:gd name="T18" fmla="*/ 4 w 62"/>
                  <a:gd name="T19" fmla="*/ 0 h 21"/>
                  <a:gd name="T20" fmla="*/ 11 w 62"/>
                  <a:gd name="T21" fmla="*/ 0 h 21"/>
                  <a:gd name="T22" fmla="*/ 18 w 62"/>
                  <a:gd name="T23" fmla="*/ 2 h 21"/>
                  <a:gd name="T24" fmla="*/ 29 w 62"/>
                  <a:gd name="T25" fmla="*/ 6 h 21"/>
                  <a:gd name="T26" fmla="*/ 38 w 62"/>
                  <a:gd name="T27" fmla="*/ 10 h 21"/>
                  <a:gd name="T28" fmla="*/ 47 w 62"/>
                  <a:gd name="T29" fmla="*/ 15 h 21"/>
                  <a:gd name="T30" fmla="*/ 56 w 62"/>
                  <a:gd name="T31" fmla="*/ 19 h 21"/>
                  <a:gd name="T32" fmla="*/ 62 w 62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1"/>
                  <a:gd name="T53" fmla="*/ 62 w 6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1">
                    <a:moveTo>
                      <a:pt x="62" y="21"/>
                    </a:moveTo>
                    <a:lnTo>
                      <a:pt x="56" y="20"/>
                    </a:lnTo>
                    <a:lnTo>
                      <a:pt x="47" y="19"/>
                    </a:lnTo>
                    <a:lnTo>
                      <a:pt x="37" y="18"/>
                    </a:lnTo>
                    <a:lnTo>
                      <a:pt x="25" y="16"/>
                    </a:lnTo>
                    <a:lnTo>
                      <a:pt x="14" y="14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9" y="6"/>
                    </a:lnTo>
                    <a:lnTo>
                      <a:pt x="38" y="10"/>
                    </a:lnTo>
                    <a:lnTo>
                      <a:pt x="47" y="15"/>
                    </a:lnTo>
                    <a:lnTo>
                      <a:pt x="56" y="19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7" name="Freeform 30"/>
              <p:cNvSpPr>
                <a:spLocks/>
              </p:cNvSpPr>
              <p:nvPr/>
            </p:nvSpPr>
            <p:spPr bwMode="auto">
              <a:xfrm>
                <a:off x="1115" y="358"/>
                <a:ext cx="6" cy="24"/>
              </a:xfrm>
              <a:custGeom>
                <a:avLst/>
                <a:gdLst>
                  <a:gd name="T0" fmla="*/ 8 w 12"/>
                  <a:gd name="T1" fmla="*/ 48 h 48"/>
                  <a:gd name="T2" fmla="*/ 9 w 12"/>
                  <a:gd name="T3" fmla="*/ 39 h 48"/>
                  <a:gd name="T4" fmla="*/ 12 w 12"/>
                  <a:gd name="T5" fmla="*/ 23 h 48"/>
                  <a:gd name="T6" fmla="*/ 12 w 12"/>
                  <a:gd name="T7" fmla="*/ 8 h 48"/>
                  <a:gd name="T8" fmla="*/ 5 w 12"/>
                  <a:gd name="T9" fmla="*/ 0 h 48"/>
                  <a:gd name="T10" fmla="*/ 0 w 12"/>
                  <a:gd name="T11" fmla="*/ 5 h 48"/>
                  <a:gd name="T12" fmla="*/ 1 w 12"/>
                  <a:gd name="T13" fmla="*/ 19 h 48"/>
                  <a:gd name="T14" fmla="*/ 5 w 12"/>
                  <a:gd name="T15" fmla="*/ 36 h 48"/>
                  <a:gd name="T16" fmla="*/ 8 w 12"/>
                  <a:gd name="T17" fmla="*/ 4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8"/>
                  <a:gd name="T29" fmla="*/ 12 w 12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8">
                    <a:moveTo>
                      <a:pt x="8" y="48"/>
                    </a:moveTo>
                    <a:lnTo>
                      <a:pt x="9" y="39"/>
                    </a:lnTo>
                    <a:lnTo>
                      <a:pt x="12" y="23"/>
                    </a:lnTo>
                    <a:lnTo>
                      <a:pt x="12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5" y="36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8" name="Freeform 31"/>
              <p:cNvSpPr>
                <a:spLocks/>
              </p:cNvSpPr>
              <p:nvPr/>
            </p:nvSpPr>
            <p:spPr bwMode="auto">
              <a:xfrm>
                <a:off x="1091" y="354"/>
                <a:ext cx="18" cy="21"/>
              </a:xfrm>
              <a:custGeom>
                <a:avLst/>
                <a:gdLst>
                  <a:gd name="T0" fmla="*/ 35 w 35"/>
                  <a:gd name="T1" fmla="*/ 42 h 42"/>
                  <a:gd name="T2" fmla="*/ 30 w 35"/>
                  <a:gd name="T3" fmla="*/ 34 h 42"/>
                  <a:gd name="T4" fmla="*/ 22 w 35"/>
                  <a:gd name="T5" fmla="*/ 18 h 42"/>
                  <a:gd name="T6" fmla="*/ 12 w 35"/>
                  <a:gd name="T7" fmla="*/ 5 h 42"/>
                  <a:gd name="T8" fmla="*/ 3 w 35"/>
                  <a:gd name="T9" fmla="*/ 0 h 42"/>
                  <a:gd name="T10" fmla="*/ 0 w 35"/>
                  <a:gd name="T11" fmla="*/ 4 h 42"/>
                  <a:gd name="T12" fmla="*/ 1 w 35"/>
                  <a:gd name="T13" fmla="*/ 8 h 42"/>
                  <a:gd name="T14" fmla="*/ 5 w 35"/>
                  <a:gd name="T15" fmla="*/ 13 h 42"/>
                  <a:gd name="T16" fmla="*/ 10 w 35"/>
                  <a:gd name="T17" fmla="*/ 20 h 42"/>
                  <a:gd name="T18" fmla="*/ 17 w 35"/>
                  <a:gd name="T19" fmla="*/ 27 h 42"/>
                  <a:gd name="T20" fmla="*/ 25 w 35"/>
                  <a:gd name="T21" fmla="*/ 34 h 42"/>
                  <a:gd name="T22" fmla="*/ 31 w 35"/>
                  <a:gd name="T23" fmla="*/ 38 h 42"/>
                  <a:gd name="T24" fmla="*/ 35 w 3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2"/>
                  <a:gd name="T41" fmla="*/ 35 w 3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2">
                    <a:moveTo>
                      <a:pt x="35" y="42"/>
                    </a:moveTo>
                    <a:lnTo>
                      <a:pt x="30" y="34"/>
                    </a:lnTo>
                    <a:lnTo>
                      <a:pt x="22" y="18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5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59" name="Freeform 32"/>
              <p:cNvSpPr>
                <a:spLocks/>
              </p:cNvSpPr>
              <p:nvPr/>
            </p:nvSpPr>
            <p:spPr bwMode="auto">
              <a:xfrm>
                <a:off x="1162" y="490"/>
                <a:ext cx="39" cy="7"/>
              </a:xfrm>
              <a:custGeom>
                <a:avLst/>
                <a:gdLst>
                  <a:gd name="T0" fmla="*/ 0 w 79"/>
                  <a:gd name="T1" fmla="*/ 9 h 14"/>
                  <a:gd name="T2" fmla="*/ 8 w 79"/>
                  <a:gd name="T3" fmla="*/ 5 h 14"/>
                  <a:gd name="T4" fmla="*/ 20 w 79"/>
                  <a:gd name="T5" fmla="*/ 3 h 14"/>
                  <a:gd name="T6" fmla="*/ 32 w 79"/>
                  <a:gd name="T7" fmla="*/ 1 h 14"/>
                  <a:gd name="T8" fmla="*/ 45 w 79"/>
                  <a:gd name="T9" fmla="*/ 0 h 14"/>
                  <a:gd name="T10" fmla="*/ 57 w 79"/>
                  <a:gd name="T11" fmla="*/ 0 h 14"/>
                  <a:gd name="T12" fmla="*/ 67 w 79"/>
                  <a:gd name="T13" fmla="*/ 2 h 14"/>
                  <a:gd name="T14" fmla="*/ 75 w 79"/>
                  <a:gd name="T15" fmla="*/ 4 h 14"/>
                  <a:gd name="T16" fmla="*/ 79 w 79"/>
                  <a:gd name="T17" fmla="*/ 8 h 14"/>
                  <a:gd name="T18" fmla="*/ 78 w 79"/>
                  <a:gd name="T19" fmla="*/ 12 h 14"/>
                  <a:gd name="T20" fmla="*/ 71 w 79"/>
                  <a:gd name="T21" fmla="*/ 14 h 14"/>
                  <a:gd name="T22" fmla="*/ 61 w 79"/>
                  <a:gd name="T23" fmla="*/ 14 h 14"/>
                  <a:gd name="T24" fmla="*/ 47 w 79"/>
                  <a:gd name="T25" fmla="*/ 14 h 14"/>
                  <a:gd name="T26" fmla="*/ 34 w 79"/>
                  <a:gd name="T27" fmla="*/ 12 h 14"/>
                  <a:gd name="T28" fmla="*/ 21 w 79"/>
                  <a:gd name="T29" fmla="*/ 10 h 14"/>
                  <a:gd name="T30" fmla="*/ 9 w 79"/>
                  <a:gd name="T31" fmla="*/ 9 h 14"/>
                  <a:gd name="T32" fmla="*/ 0 w 79"/>
                  <a:gd name="T33" fmla="*/ 9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4"/>
                  <a:gd name="T53" fmla="*/ 79 w 7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4">
                    <a:moveTo>
                      <a:pt x="0" y="9"/>
                    </a:moveTo>
                    <a:lnTo>
                      <a:pt x="8" y="5"/>
                    </a:lnTo>
                    <a:lnTo>
                      <a:pt x="20" y="3"/>
                    </a:lnTo>
                    <a:lnTo>
                      <a:pt x="32" y="1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78" y="12"/>
                    </a:lnTo>
                    <a:lnTo>
                      <a:pt x="71" y="14"/>
                    </a:lnTo>
                    <a:lnTo>
                      <a:pt x="61" y="14"/>
                    </a:lnTo>
                    <a:lnTo>
                      <a:pt x="47" y="14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0" name="Freeform 33"/>
              <p:cNvSpPr>
                <a:spLocks/>
              </p:cNvSpPr>
              <p:nvPr/>
            </p:nvSpPr>
            <p:spPr bwMode="auto">
              <a:xfrm>
                <a:off x="1156" y="508"/>
                <a:ext cx="36" cy="13"/>
              </a:xfrm>
              <a:custGeom>
                <a:avLst/>
                <a:gdLst>
                  <a:gd name="T0" fmla="*/ 0 w 72"/>
                  <a:gd name="T1" fmla="*/ 0 h 26"/>
                  <a:gd name="T2" fmla="*/ 8 w 72"/>
                  <a:gd name="T3" fmla="*/ 1 h 26"/>
                  <a:gd name="T4" fmla="*/ 17 w 72"/>
                  <a:gd name="T5" fmla="*/ 2 h 26"/>
                  <a:gd name="T6" fmla="*/ 29 w 72"/>
                  <a:gd name="T7" fmla="*/ 5 h 26"/>
                  <a:gd name="T8" fmla="*/ 42 w 72"/>
                  <a:gd name="T9" fmla="*/ 8 h 26"/>
                  <a:gd name="T10" fmla="*/ 53 w 72"/>
                  <a:gd name="T11" fmla="*/ 11 h 26"/>
                  <a:gd name="T12" fmla="*/ 63 w 72"/>
                  <a:gd name="T13" fmla="*/ 15 h 26"/>
                  <a:gd name="T14" fmla="*/ 70 w 72"/>
                  <a:gd name="T15" fmla="*/ 20 h 26"/>
                  <a:gd name="T16" fmla="*/ 72 w 72"/>
                  <a:gd name="T17" fmla="*/ 24 h 26"/>
                  <a:gd name="T18" fmla="*/ 70 w 72"/>
                  <a:gd name="T19" fmla="*/ 26 h 26"/>
                  <a:gd name="T20" fmla="*/ 63 w 72"/>
                  <a:gd name="T21" fmla="*/ 26 h 26"/>
                  <a:gd name="T22" fmla="*/ 53 w 72"/>
                  <a:gd name="T23" fmla="*/ 23 h 26"/>
                  <a:gd name="T24" fmla="*/ 40 w 72"/>
                  <a:gd name="T25" fmla="*/ 19 h 26"/>
                  <a:gd name="T26" fmla="*/ 26 w 72"/>
                  <a:gd name="T27" fmla="*/ 13 h 26"/>
                  <a:gd name="T28" fmla="*/ 15 w 72"/>
                  <a:gd name="T29" fmla="*/ 8 h 26"/>
                  <a:gd name="T30" fmla="*/ 5 w 72"/>
                  <a:gd name="T31" fmla="*/ 3 h 26"/>
                  <a:gd name="T32" fmla="*/ 0 w 72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6"/>
                  <a:gd name="T53" fmla="*/ 72 w 7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6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1"/>
                    </a:lnTo>
                    <a:lnTo>
                      <a:pt x="63" y="15"/>
                    </a:lnTo>
                    <a:lnTo>
                      <a:pt x="70" y="20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3" y="26"/>
                    </a:lnTo>
                    <a:lnTo>
                      <a:pt x="53" y="23"/>
                    </a:lnTo>
                    <a:lnTo>
                      <a:pt x="40" y="19"/>
                    </a:lnTo>
                    <a:lnTo>
                      <a:pt x="26" y="13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1" name="Freeform 34"/>
              <p:cNvSpPr>
                <a:spLocks/>
              </p:cNvSpPr>
              <p:nvPr/>
            </p:nvSpPr>
            <p:spPr bwMode="auto">
              <a:xfrm>
                <a:off x="1166" y="478"/>
                <a:ext cx="36" cy="7"/>
              </a:xfrm>
              <a:custGeom>
                <a:avLst/>
                <a:gdLst>
                  <a:gd name="T0" fmla="*/ 0 w 72"/>
                  <a:gd name="T1" fmla="*/ 14 h 14"/>
                  <a:gd name="T2" fmla="*/ 3 w 72"/>
                  <a:gd name="T3" fmla="*/ 10 h 14"/>
                  <a:gd name="T4" fmla="*/ 11 w 72"/>
                  <a:gd name="T5" fmla="*/ 5 h 14"/>
                  <a:gd name="T6" fmla="*/ 21 w 72"/>
                  <a:gd name="T7" fmla="*/ 2 h 14"/>
                  <a:gd name="T8" fmla="*/ 33 w 72"/>
                  <a:gd name="T9" fmla="*/ 0 h 14"/>
                  <a:gd name="T10" fmla="*/ 46 w 72"/>
                  <a:gd name="T11" fmla="*/ 0 h 14"/>
                  <a:gd name="T12" fmla="*/ 58 w 72"/>
                  <a:gd name="T13" fmla="*/ 1 h 14"/>
                  <a:gd name="T14" fmla="*/ 67 w 72"/>
                  <a:gd name="T15" fmla="*/ 3 h 14"/>
                  <a:gd name="T16" fmla="*/ 72 w 72"/>
                  <a:gd name="T17" fmla="*/ 7 h 14"/>
                  <a:gd name="T18" fmla="*/ 72 w 72"/>
                  <a:gd name="T19" fmla="*/ 10 h 14"/>
                  <a:gd name="T20" fmla="*/ 67 w 72"/>
                  <a:gd name="T21" fmla="*/ 12 h 14"/>
                  <a:gd name="T22" fmla="*/ 59 w 72"/>
                  <a:gd name="T23" fmla="*/ 13 h 14"/>
                  <a:gd name="T24" fmla="*/ 47 w 72"/>
                  <a:gd name="T25" fmla="*/ 13 h 14"/>
                  <a:gd name="T26" fmla="*/ 34 w 72"/>
                  <a:gd name="T27" fmla="*/ 13 h 14"/>
                  <a:gd name="T28" fmla="*/ 21 w 72"/>
                  <a:gd name="T29" fmla="*/ 13 h 14"/>
                  <a:gd name="T30" fmla="*/ 9 w 72"/>
                  <a:gd name="T31" fmla="*/ 13 h 14"/>
                  <a:gd name="T32" fmla="*/ 0 w 72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4"/>
                  <a:gd name="T53" fmla="*/ 72 w 7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4">
                    <a:moveTo>
                      <a:pt x="0" y="14"/>
                    </a:moveTo>
                    <a:lnTo>
                      <a:pt x="3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2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59" y="13"/>
                    </a:lnTo>
                    <a:lnTo>
                      <a:pt x="47" y="13"/>
                    </a:lnTo>
                    <a:lnTo>
                      <a:pt x="34" y="13"/>
                    </a:lnTo>
                    <a:lnTo>
                      <a:pt x="21" y="13"/>
                    </a:lnTo>
                    <a:lnTo>
                      <a:pt x="9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2" name="Freeform 35"/>
              <p:cNvSpPr>
                <a:spLocks/>
              </p:cNvSpPr>
              <p:nvPr/>
            </p:nvSpPr>
            <p:spPr bwMode="auto">
              <a:xfrm>
                <a:off x="1167" y="465"/>
                <a:ext cx="38" cy="9"/>
              </a:xfrm>
              <a:custGeom>
                <a:avLst/>
                <a:gdLst>
                  <a:gd name="T0" fmla="*/ 0 w 76"/>
                  <a:gd name="T1" fmla="*/ 19 h 19"/>
                  <a:gd name="T2" fmla="*/ 6 w 76"/>
                  <a:gd name="T3" fmla="*/ 13 h 19"/>
                  <a:gd name="T4" fmla="*/ 14 w 76"/>
                  <a:gd name="T5" fmla="*/ 9 h 19"/>
                  <a:gd name="T6" fmla="*/ 25 w 76"/>
                  <a:gd name="T7" fmla="*/ 5 h 19"/>
                  <a:gd name="T8" fmla="*/ 38 w 76"/>
                  <a:gd name="T9" fmla="*/ 2 h 19"/>
                  <a:gd name="T10" fmla="*/ 50 w 76"/>
                  <a:gd name="T11" fmla="*/ 0 h 19"/>
                  <a:gd name="T12" fmla="*/ 62 w 76"/>
                  <a:gd name="T13" fmla="*/ 0 h 19"/>
                  <a:gd name="T14" fmla="*/ 71 w 76"/>
                  <a:gd name="T15" fmla="*/ 1 h 19"/>
                  <a:gd name="T16" fmla="*/ 76 w 76"/>
                  <a:gd name="T17" fmla="*/ 5 h 19"/>
                  <a:gd name="T18" fmla="*/ 76 w 76"/>
                  <a:gd name="T19" fmla="*/ 8 h 19"/>
                  <a:gd name="T20" fmla="*/ 71 w 76"/>
                  <a:gd name="T21" fmla="*/ 9 h 19"/>
                  <a:gd name="T22" fmla="*/ 63 w 76"/>
                  <a:gd name="T23" fmla="*/ 11 h 19"/>
                  <a:gd name="T24" fmla="*/ 52 w 76"/>
                  <a:gd name="T25" fmla="*/ 12 h 19"/>
                  <a:gd name="T26" fmla="*/ 38 w 76"/>
                  <a:gd name="T27" fmla="*/ 13 h 19"/>
                  <a:gd name="T28" fmla="*/ 24 w 76"/>
                  <a:gd name="T29" fmla="*/ 14 h 19"/>
                  <a:gd name="T30" fmla="*/ 11 w 76"/>
                  <a:gd name="T31" fmla="*/ 16 h 19"/>
                  <a:gd name="T32" fmla="*/ 0 w 7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9"/>
                  <a:gd name="T53" fmla="*/ 76 w 7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9">
                    <a:moveTo>
                      <a:pt x="0" y="19"/>
                    </a:moveTo>
                    <a:lnTo>
                      <a:pt x="6" y="13"/>
                    </a:lnTo>
                    <a:lnTo>
                      <a:pt x="14" y="9"/>
                    </a:lnTo>
                    <a:lnTo>
                      <a:pt x="25" y="5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1" y="9"/>
                    </a:lnTo>
                    <a:lnTo>
                      <a:pt x="63" y="11"/>
                    </a:lnTo>
                    <a:lnTo>
                      <a:pt x="52" y="12"/>
                    </a:lnTo>
                    <a:lnTo>
                      <a:pt x="38" y="13"/>
                    </a:lnTo>
                    <a:lnTo>
                      <a:pt x="24" y="14"/>
                    </a:lnTo>
                    <a:lnTo>
                      <a:pt x="11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3" name="Freeform 36"/>
              <p:cNvSpPr>
                <a:spLocks/>
              </p:cNvSpPr>
              <p:nvPr/>
            </p:nvSpPr>
            <p:spPr bwMode="auto">
              <a:xfrm>
                <a:off x="1165" y="453"/>
                <a:ext cx="37" cy="12"/>
              </a:xfrm>
              <a:custGeom>
                <a:avLst/>
                <a:gdLst>
                  <a:gd name="T0" fmla="*/ 0 w 73"/>
                  <a:gd name="T1" fmla="*/ 25 h 25"/>
                  <a:gd name="T2" fmla="*/ 6 w 73"/>
                  <a:gd name="T3" fmla="*/ 19 h 25"/>
                  <a:gd name="T4" fmla="*/ 16 w 73"/>
                  <a:gd name="T5" fmla="*/ 13 h 25"/>
                  <a:gd name="T6" fmla="*/ 27 w 73"/>
                  <a:gd name="T7" fmla="*/ 8 h 25"/>
                  <a:gd name="T8" fmla="*/ 39 w 73"/>
                  <a:gd name="T9" fmla="*/ 5 h 25"/>
                  <a:gd name="T10" fmla="*/ 51 w 73"/>
                  <a:gd name="T11" fmla="*/ 2 h 25"/>
                  <a:gd name="T12" fmla="*/ 61 w 73"/>
                  <a:gd name="T13" fmla="*/ 0 h 25"/>
                  <a:gd name="T14" fmla="*/ 69 w 73"/>
                  <a:gd name="T15" fmla="*/ 2 h 25"/>
                  <a:gd name="T16" fmla="*/ 73 w 73"/>
                  <a:gd name="T17" fmla="*/ 4 h 25"/>
                  <a:gd name="T18" fmla="*/ 72 w 73"/>
                  <a:gd name="T19" fmla="*/ 7 h 25"/>
                  <a:gd name="T20" fmla="*/ 67 w 73"/>
                  <a:gd name="T21" fmla="*/ 10 h 25"/>
                  <a:gd name="T22" fmla="*/ 57 w 73"/>
                  <a:gd name="T23" fmla="*/ 13 h 25"/>
                  <a:gd name="T24" fmla="*/ 46 w 73"/>
                  <a:gd name="T25" fmla="*/ 16 h 25"/>
                  <a:gd name="T26" fmla="*/ 34 w 73"/>
                  <a:gd name="T27" fmla="*/ 18 h 25"/>
                  <a:gd name="T28" fmla="*/ 21 w 73"/>
                  <a:gd name="T29" fmla="*/ 20 h 25"/>
                  <a:gd name="T30" fmla="*/ 9 w 73"/>
                  <a:gd name="T31" fmla="*/ 22 h 25"/>
                  <a:gd name="T32" fmla="*/ 0 w 73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5"/>
                  <a:gd name="T53" fmla="*/ 73 w 73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5">
                    <a:moveTo>
                      <a:pt x="0" y="25"/>
                    </a:moveTo>
                    <a:lnTo>
                      <a:pt x="6" y="19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2" y="7"/>
                    </a:lnTo>
                    <a:lnTo>
                      <a:pt x="67" y="10"/>
                    </a:lnTo>
                    <a:lnTo>
                      <a:pt x="57" y="13"/>
                    </a:lnTo>
                    <a:lnTo>
                      <a:pt x="46" y="16"/>
                    </a:lnTo>
                    <a:lnTo>
                      <a:pt x="34" y="18"/>
                    </a:lnTo>
                    <a:lnTo>
                      <a:pt x="21" y="20"/>
                    </a:lnTo>
                    <a:lnTo>
                      <a:pt x="9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4" name="Freeform 37"/>
              <p:cNvSpPr>
                <a:spLocks/>
              </p:cNvSpPr>
              <p:nvPr/>
            </p:nvSpPr>
            <p:spPr bwMode="auto">
              <a:xfrm>
                <a:off x="1163" y="435"/>
                <a:ext cx="38" cy="19"/>
              </a:xfrm>
              <a:custGeom>
                <a:avLst/>
                <a:gdLst>
                  <a:gd name="T0" fmla="*/ 0 w 76"/>
                  <a:gd name="T1" fmla="*/ 38 h 38"/>
                  <a:gd name="T2" fmla="*/ 7 w 76"/>
                  <a:gd name="T3" fmla="*/ 31 h 38"/>
                  <a:gd name="T4" fmla="*/ 18 w 76"/>
                  <a:gd name="T5" fmla="*/ 25 h 38"/>
                  <a:gd name="T6" fmla="*/ 28 w 76"/>
                  <a:gd name="T7" fmla="*/ 17 h 38"/>
                  <a:gd name="T8" fmla="*/ 42 w 76"/>
                  <a:gd name="T9" fmla="*/ 11 h 38"/>
                  <a:gd name="T10" fmla="*/ 52 w 76"/>
                  <a:gd name="T11" fmla="*/ 4 h 38"/>
                  <a:gd name="T12" fmla="*/ 62 w 76"/>
                  <a:gd name="T13" fmla="*/ 1 h 38"/>
                  <a:gd name="T14" fmla="*/ 70 w 76"/>
                  <a:gd name="T15" fmla="*/ 0 h 38"/>
                  <a:gd name="T16" fmla="*/ 76 w 76"/>
                  <a:gd name="T17" fmla="*/ 3 h 38"/>
                  <a:gd name="T18" fmla="*/ 76 w 76"/>
                  <a:gd name="T19" fmla="*/ 9 h 38"/>
                  <a:gd name="T20" fmla="*/ 69 w 76"/>
                  <a:gd name="T21" fmla="*/ 13 h 38"/>
                  <a:gd name="T22" fmla="*/ 59 w 76"/>
                  <a:gd name="T23" fmla="*/ 17 h 38"/>
                  <a:gd name="T24" fmla="*/ 45 w 76"/>
                  <a:gd name="T25" fmla="*/ 21 h 38"/>
                  <a:gd name="T26" fmla="*/ 32 w 76"/>
                  <a:gd name="T27" fmla="*/ 26 h 38"/>
                  <a:gd name="T28" fmla="*/ 19 w 76"/>
                  <a:gd name="T29" fmla="*/ 30 h 38"/>
                  <a:gd name="T30" fmla="*/ 7 w 76"/>
                  <a:gd name="T31" fmla="*/ 34 h 38"/>
                  <a:gd name="T32" fmla="*/ 0 w 76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8"/>
                  <a:gd name="T53" fmla="*/ 76 w 7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8">
                    <a:moveTo>
                      <a:pt x="0" y="38"/>
                    </a:moveTo>
                    <a:lnTo>
                      <a:pt x="7" y="31"/>
                    </a:lnTo>
                    <a:lnTo>
                      <a:pt x="18" y="25"/>
                    </a:lnTo>
                    <a:lnTo>
                      <a:pt x="28" y="17"/>
                    </a:lnTo>
                    <a:lnTo>
                      <a:pt x="42" y="11"/>
                    </a:lnTo>
                    <a:lnTo>
                      <a:pt x="52" y="4"/>
                    </a:lnTo>
                    <a:lnTo>
                      <a:pt x="62" y="1"/>
                    </a:lnTo>
                    <a:lnTo>
                      <a:pt x="70" y="0"/>
                    </a:lnTo>
                    <a:lnTo>
                      <a:pt x="76" y="3"/>
                    </a:lnTo>
                    <a:lnTo>
                      <a:pt x="76" y="9"/>
                    </a:lnTo>
                    <a:lnTo>
                      <a:pt x="69" y="13"/>
                    </a:lnTo>
                    <a:lnTo>
                      <a:pt x="59" y="17"/>
                    </a:lnTo>
                    <a:lnTo>
                      <a:pt x="45" y="21"/>
                    </a:lnTo>
                    <a:lnTo>
                      <a:pt x="32" y="26"/>
                    </a:lnTo>
                    <a:lnTo>
                      <a:pt x="19" y="30"/>
                    </a:lnTo>
                    <a:lnTo>
                      <a:pt x="7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5" name="Freeform 38"/>
              <p:cNvSpPr>
                <a:spLocks/>
              </p:cNvSpPr>
              <p:nvPr/>
            </p:nvSpPr>
            <p:spPr bwMode="auto">
              <a:xfrm>
                <a:off x="1157" y="416"/>
                <a:ext cx="38" cy="25"/>
              </a:xfrm>
              <a:custGeom>
                <a:avLst/>
                <a:gdLst>
                  <a:gd name="T0" fmla="*/ 0 w 76"/>
                  <a:gd name="T1" fmla="*/ 51 h 51"/>
                  <a:gd name="T2" fmla="*/ 6 w 76"/>
                  <a:gd name="T3" fmla="*/ 44 h 51"/>
                  <a:gd name="T4" fmla="*/ 16 w 76"/>
                  <a:gd name="T5" fmla="*/ 36 h 51"/>
                  <a:gd name="T6" fmla="*/ 27 w 76"/>
                  <a:gd name="T7" fmla="*/ 26 h 51"/>
                  <a:gd name="T8" fmla="*/ 40 w 76"/>
                  <a:gd name="T9" fmla="*/ 16 h 51"/>
                  <a:gd name="T10" fmla="*/ 52 w 76"/>
                  <a:gd name="T11" fmla="*/ 9 h 51"/>
                  <a:gd name="T12" fmla="*/ 64 w 76"/>
                  <a:gd name="T13" fmla="*/ 2 h 51"/>
                  <a:gd name="T14" fmla="*/ 72 w 76"/>
                  <a:gd name="T15" fmla="*/ 0 h 51"/>
                  <a:gd name="T16" fmla="*/ 76 w 76"/>
                  <a:gd name="T17" fmla="*/ 2 h 51"/>
                  <a:gd name="T18" fmla="*/ 74 w 76"/>
                  <a:gd name="T19" fmla="*/ 8 h 51"/>
                  <a:gd name="T20" fmla="*/ 67 w 76"/>
                  <a:gd name="T21" fmla="*/ 15 h 51"/>
                  <a:gd name="T22" fmla="*/ 56 w 76"/>
                  <a:gd name="T23" fmla="*/ 22 h 51"/>
                  <a:gd name="T24" fmla="*/ 43 w 76"/>
                  <a:gd name="T25" fmla="*/ 29 h 51"/>
                  <a:gd name="T26" fmla="*/ 29 w 76"/>
                  <a:gd name="T27" fmla="*/ 36 h 51"/>
                  <a:gd name="T28" fmla="*/ 16 w 76"/>
                  <a:gd name="T29" fmla="*/ 42 h 51"/>
                  <a:gd name="T30" fmla="*/ 6 w 76"/>
                  <a:gd name="T31" fmla="*/ 48 h 51"/>
                  <a:gd name="T32" fmla="*/ 0 w 7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1"/>
                  <a:gd name="T53" fmla="*/ 76 w 7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1">
                    <a:moveTo>
                      <a:pt x="0" y="51"/>
                    </a:moveTo>
                    <a:lnTo>
                      <a:pt x="6" y="44"/>
                    </a:lnTo>
                    <a:lnTo>
                      <a:pt x="16" y="36"/>
                    </a:lnTo>
                    <a:lnTo>
                      <a:pt x="27" y="26"/>
                    </a:lnTo>
                    <a:lnTo>
                      <a:pt x="40" y="16"/>
                    </a:lnTo>
                    <a:lnTo>
                      <a:pt x="52" y="9"/>
                    </a:lnTo>
                    <a:lnTo>
                      <a:pt x="64" y="2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4" y="8"/>
                    </a:lnTo>
                    <a:lnTo>
                      <a:pt x="67" y="15"/>
                    </a:lnTo>
                    <a:lnTo>
                      <a:pt x="56" y="22"/>
                    </a:lnTo>
                    <a:lnTo>
                      <a:pt x="43" y="29"/>
                    </a:lnTo>
                    <a:lnTo>
                      <a:pt x="29" y="36"/>
                    </a:lnTo>
                    <a:lnTo>
                      <a:pt x="16" y="42"/>
                    </a:lnTo>
                    <a:lnTo>
                      <a:pt x="6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6" name="Freeform 39"/>
              <p:cNvSpPr>
                <a:spLocks/>
              </p:cNvSpPr>
              <p:nvPr/>
            </p:nvSpPr>
            <p:spPr bwMode="auto">
              <a:xfrm>
                <a:off x="1151" y="397"/>
                <a:ext cx="39" cy="28"/>
              </a:xfrm>
              <a:custGeom>
                <a:avLst/>
                <a:gdLst>
                  <a:gd name="T0" fmla="*/ 0 w 79"/>
                  <a:gd name="T1" fmla="*/ 57 h 57"/>
                  <a:gd name="T2" fmla="*/ 5 w 79"/>
                  <a:gd name="T3" fmla="*/ 50 h 57"/>
                  <a:gd name="T4" fmla="*/ 14 w 79"/>
                  <a:gd name="T5" fmla="*/ 40 h 57"/>
                  <a:gd name="T6" fmla="*/ 26 w 79"/>
                  <a:gd name="T7" fmla="*/ 30 h 57"/>
                  <a:gd name="T8" fmla="*/ 38 w 79"/>
                  <a:gd name="T9" fmla="*/ 19 h 57"/>
                  <a:gd name="T10" fmla="*/ 51 w 79"/>
                  <a:gd name="T11" fmla="*/ 9 h 57"/>
                  <a:gd name="T12" fmla="*/ 63 w 79"/>
                  <a:gd name="T13" fmla="*/ 3 h 57"/>
                  <a:gd name="T14" fmla="*/ 72 w 79"/>
                  <a:gd name="T15" fmla="*/ 0 h 57"/>
                  <a:gd name="T16" fmla="*/ 79 w 79"/>
                  <a:gd name="T17" fmla="*/ 2 h 57"/>
                  <a:gd name="T18" fmla="*/ 79 w 79"/>
                  <a:gd name="T19" fmla="*/ 7 h 57"/>
                  <a:gd name="T20" fmla="*/ 72 w 79"/>
                  <a:gd name="T21" fmla="*/ 14 h 57"/>
                  <a:gd name="T22" fmla="*/ 62 w 79"/>
                  <a:gd name="T23" fmla="*/ 21 h 57"/>
                  <a:gd name="T24" fmla="*/ 47 w 79"/>
                  <a:gd name="T25" fmla="*/ 29 h 57"/>
                  <a:gd name="T26" fmla="*/ 33 w 79"/>
                  <a:gd name="T27" fmla="*/ 37 h 57"/>
                  <a:gd name="T28" fmla="*/ 18 w 79"/>
                  <a:gd name="T29" fmla="*/ 45 h 57"/>
                  <a:gd name="T30" fmla="*/ 7 w 79"/>
                  <a:gd name="T31" fmla="*/ 51 h 57"/>
                  <a:gd name="T32" fmla="*/ 0 w 79"/>
                  <a:gd name="T33" fmla="*/ 5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7"/>
                  <a:gd name="T53" fmla="*/ 79 w 79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7">
                    <a:moveTo>
                      <a:pt x="0" y="57"/>
                    </a:moveTo>
                    <a:lnTo>
                      <a:pt x="5" y="50"/>
                    </a:lnTo>
                    <a:lnTo>
                      <a:pt x="14" y="40"/>
                    </a:lnTo>
                    <a:lnTo>
                      <a:pt x="26" y="30"/>
                    </a:lnTo>
                    <a:lnTo>
                      <a:pt x="38" y="19"/>
                    </a:lnTo>
                    <a:lnTo>
                      <a:pt x="51" y="9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7"/>
                    </a:lnTo>
                    <a:lnTo>
                      <a:pt x="72" y="14"/>
                    </a:lnTo>
                    <a:lnTo>
                      <a:pt x="62" y="21"/>
                    </a:lnTo>
                    <a:lnTo>
                      <a:pt x="47" y="29"/>
                    </a:lnTo>
                    <a:lnTo>
                      <a:pt x="33" y="37"/>
                    </a:lnTo>
                    <a:lnTo>
                      <a:pt x="18" y="45"/>
                    </a:lnTo>
                    <a:lnTo>
                      <a:pt x="7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7" name="Freeform 40"/>
              <p:cNvSpPr>
                <a:spLocks/>
              </p:cNvSpPr>
              <p:nvPr/>
            </p:nvSpPr>
            <p:spPr bwMode="auto">
              <a:xfrm>
                <a:off x="1143" y="381"/>
                <a:ext cx="37" cy="34"/>
              </a:xfrm>
              <a:custGeom>
                <a:avLst/>
                <a:gdLst>
                  <a:gd name="T0" fmla="*/ 0 w 74"/>
                  <a:gd name="T1" fmla="*/ 68 h 68"/>
                  <a:gd name="T2" fmla="*/ 4 w 74"/>
                  <a:gd name="T3" fmla="*/ 59 h 68"/>
                  <a:gd name="T4" fmla="*/ 11 w 74"/>
                  <a:gd name="T5" fmla="*/ 49 h 68"/>
                  <a:gd name="T6" fmla="*/ 19 w 74"/>
                  <a:gd name="T7" fmla="*/ 37 h 68"/>
                  <a:gd name="T8" fmla="*/ 28 w 74"/>
                  <a:gd name="T9" fmla="*/ 26 h 68"/>
                  <a:gd name="T10" fmla="*/ 38 w 74"/>
                  <a:gd name="T11" fmla="*/ 16 h 68"/>
                  <a:gd name="T12" fmla="*/ 50 w 74"/>
                  <a:gd name="T13" fmla="*/ 8 h 68"/>
                  <a:gd name="T14" fmla="*/ 61 w 74"/>
                  <a:gd name="T15" fmla="*/ 2 h 68"/>
                  <a:gd name="T16" fmla="*/ 72 w 74"/>
                  <a:gd name="T17" fmla="*/ 0 h 68"/>
                  <a:gd name="T18" fmla="*/ 74 w 74"/>
                  <a:gd name="T19" fmla="*/ 3 h 68"/>
                  <a:gd name="T20" fmla="*/ 70 w 74"/>
                  <a:gd name="T21" fmla="*/ 10 h 68"/>
                  <a:gd name="T22" fmla="*/ 59 w 74"/>
                  <a:gd name="T23" fmla="*/ 20 h 68"/>
                  <a:gd name="T24" fmla="*/ 47 w 74"/>
                  <a:gd name="T25" fmla="*/ 30 h 68"/>
                  <a:gd name="T26" fmla="*/ 33 w 74"/>
                  <a:gd name="T27" fmla="*/ 42 h 68"/>
                  <a:gd name="T28" fmla="*/ 20 w 74"/>
                  <a:gd name="T29" fmla="*/ 53 h 68"/>
                  <a:gd name="T30" fmla="*/ 8 w 74"/>
                  <a:gd name="T31" fmla="*/ 63 h 68"/>
                  <a:gd name="T32" fmla="*/ 0 w 74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8"/>
                  <a:gd name="T53" fmla="*/ 74 w 7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8">
                    <a:moveTo>
                      <a:pt x="0" y="68"/>
                    </a:moveTo>
                    <a:lnTo>
                      <a:pt x="4" y="59"/>
                    </a:lnTo>
                    <a:lnTo>
                      <a:pt x="11" y="49"/>
                    </a:lnTo>
                    <a:lnTo>
                      <a:pt x="19" y="37"/>
                    </a:lnTo>
                    <a:lnTo>
                      <a:pt x="28" y="26"/>
                    </a:lnTo>
                    <a:lnTo>
                      <a:pt x="38" y="16"/>
                    </a:lnTo>
                    <a:lnTo>
                      <a:pt x="50" y="8"/>
                    </a:lnTo>
                    <a:lnTo>
                      <a:pt x="61" y="2"/>
                    </a:lnTo>
                    <a:lnTo>
                      <a:pt x="72" y="0"/>
                    </a:lnTo>
                    <a:lnTo>
                      <a:pt x="74" y="3"/>
                    </a:lnTo>
                    <a:lnTo>
                      <a:pt x="70" y="10"/>
                    </a:lnTo>
                    <a:lnTo>
                      <a:pt x="59" y="20"/>
                    </a:lnTo>
                    <a:lnTo>
                      <a:pt x="47" y="30"/>
                    </a:lnTo>
                    <a:lnTo>
                      <a:pt x="33" y="42"/>
                    </a:lnTo>
                    <a:lnTo>
                      <a:pt x="20" y="53"/>
                    </a:lnTo>
                    <a:lnTo>
                      <a:pt x="8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8" name="Freeform 41"/>
              <p:cNvSpPr>
                <a:spLocks/>
              </p:cNvSpPr>
              <p:nvPr/>
            </p:nvSpPr>
            <p:spPr bwMode="auto">
              <a:xfrm>
                <a:off x="1139" y="368"/>
                <a:ext cx="19" cy="37"/>
              </a:xfrm>
              <a:custGeom>
                <a:avLst/>
                <a:gdLst>
                  <a:gd name="T0" fmla="*/ 37 w 37"/>
                  <a:gd name="T1" fmla="*/ 2 h 75"/>
                  <a:gd name="T2" fmla="*/ 37 w 37"/>
                  <a:gd name="T3" fmla="*/ 5 h 75"/>
                  <a:gd name="T4" fmla="*/ 35 w 37"/>
                  <a:gd name="T5" fmla="*/ 12 h 75"/>
                  <a:gd name="T6" fmla="*/ 31 w 37"/>
                  <a:gd name="T7" fmla="*/ 23 h 75"/>
                  <a:gd name="T8" fmla="*/ 24 w 37"/>
                  <a:gd name="T9" fmla="*/ 34 h 75"/>
                  <a:gd name="T10" fmla="*/ 18 w 37"/>
                  <a:gd name="T11" fmla="*/ 46 h 75"/>
                  <a:gd name="T12" fmla="*/ 11 w 37"/>
                  <a:gd name="T13" fmla="*/ 58 h 75"/>
                  <a:gd name="T14" fmla="*/ 6 w 37"/>
                  <a:gd name="T15" fmla="*/ 67 h 75"/>
                  <a:gd name="T16" fmla="*/ 3 w 37"/>
                  <a:gd name="T17" fmla="*/ 75 h 75"/>
                  <a:gd name="T18" fmla="*/ 0 w 37"/>
                  <a:gd name="T19" fmla="*/ 65 h 75"/>
                  <a:gd name="T20" fmla="*/ 2 w 37"/>
                  <a:gd name="T21" fmla="*/ 52 h 75"/>
                  <a:gd name="T22" fmla="*/ 4 w 37"/>
                  <a:gd name="T23" fmla="*/ 39 h 75"/>
                  <a:gd name="T24" fmla="*/ 8 w 37"/>
                  <a:gd name="T25" fmla="*/ 26 h 75"/>
                  <a:gd name="T26" fmla="*/ 15 w 37"/>
                  <a:gd name="T27" fmla="*/ 14 h 75"/>
                  <a:gd name="T28" fmla="*/ 21 w 37"/>
                  <a:gd name="T29" fmla="*/ 6 h 75"/>
                  <a:gd name="T30" fmla="*/ 29 w 37"/>
                  <a:gd name="T31" fmla="*/ 0 h 75"/>
                  <a:gd name="T32" fmla="*/ 37 w 37"/>
                  <a:gd name="T33" fmla="*/ 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5"/>
                  <a:gd name="T53" fmla="*/ 37 w 3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5">
                    <a:moveTo>
                      <a:pt x="37" y="2"/>
                    </a:moveTo>
                    <a:lnTo>
                      <a:pt x="37" y="5"/>
                    </a:lnTo>
                    <a:lnTo>
                      <a:pt x="35" y="12"/>
                    </a:lnTo>
                    <a:lnTo>
                      <a:pt x="31" y="23"/>
                    </a:lnTo>
                    <a:lnTo>
                      <a:pt x="24" y="34"/>
                    </a:lnTo>
                    <a:lnTo>
                      <a:pt x="18" y="46"/>
                    </a:lnTo>
                    <a:lnTo>
                      <a:pt x="11" y="58"/>
                    </a:lnTo>
                    <a:lnTo>
                      <a:pt x="6" y="67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2" y="52"/>
                    </a:lnTo>
                    <a:lnTo>
                      <a:pt x="4" y="39"/>
                    </a:lnTo>
                    <a:lnTo>
                      <a:pt x="8" y="26"/>
                    </a:lnTo>
                    <a:lnTo>
                      <a:pt x="15" y="14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69" name="Freeform 42"/>
              <p:cNvSpPr>
                <a:spLocks/>
              </p:cNvSpPr>
              <p:nvPr/>
            </p:nvSpPr>
            <p:spPr bwMode="auto">
              <a:xfrm>
                <a:off x="1127" y="356"/>
                <a:ext cx="17" cy="37"/>
              </a:xfrm>
              <a:custGeom>
                <a:avLst/>
                <a:gdLst>
                  <a:gd name="T0" fmla="*/ 35 w 35"/>
                  <a:gd name="T1" fmla="*/ 0 h 73"/>
                  <a:gd name="T2" fmla="*/ 35 w 35"/>
                  <a:gd name="T3" fmla="*/ 4 h 73"/>
                  <a:gd name="T4" fmla="*/ 32 w 35"/>
                  <a:gd name="T5" fmla="*/ 12 h 73"/>
                  <a:gd name="T6" fmla="*/ 28 w 35"/>
                  <a:gd name="T7" fmla="*/ 21 h 73"/>
                  <a:gd name="T8" fmla="*/ 22 w 35"/>
                  <a:gd name="T9" fmla="*/ 33 h 73"/>
                  <a:gd name="T10" fmla="*/ 15 w 35"/>
                  <a:gd name="T11" fmla="*/ 46 h 73"/>
                  <a:gd name="T12" fmla="*/ 10 w 35"/>
                  <a:gd name="T13" fmla="*/ 57 h 73"/>
                  <a:gd name="T14" fmla="*/ 5 w 35"/>
                  <a:gd name="T15" fmla="*/ 67 h 73"/>
                  <a:gd name="T16" fmla="*/ 1 w 35"/>
                  <a:gd name="T17" fmla="*/ 73 h 73"/>
                  <a:gd name="T18" fmla="*/ 0 w 35"/>
                  <a:gd name="T19" fmla="*/ 62 h 73"/>
                  <a:gd name="T20" fmla="*/ 0 w 35"/>
                  <a:gd name="T21" fmla="*/ 50 h 73"/>
                  <a:gd name="T22" fmla="*/ 2 w 35"/>
                  <a:gd name="T23" fmla="*/ 37 h 73"/>
                  <a:gd name="T24" fmla="*/ 7 w 35"/>
                  <a:gd name="T25" fmla="*/ 25 h 73"/>
                  <a:gd name="T26" fmla="*/ 13 w 35"/>
                  <a:gd name="T27" fmla="*/ 13 h 73"/>
                  <a:gd name="T28" fmla="*/ 19 w 35"/>
                  <a:gd name="T29" fmla="*/ 4 h 73"/>
                  <a:gd name="T30" fmla="*/ 27 w 35"/>
                  <a:gd name="T31" fmla="*/ 0 h 73"/>
                  <a:gd name="T32" fmla="*/ 35 w 3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73"/>
                  <a:gd name="T53" fmla="*/ 35 w 3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73">
                    <a:moveTo>
                      <a:pt x="35" y="0"/>
                    </a:moveTo>
                    <a:lnTo>
                      <a:pt x="35" y="4"/>
                    </a:lnTo>
                    <a:lnTo>
                      <a:pt x="32" y="12"/>
                    </a:lnTo>
                    <a:lnTo>
                      <a:pt x="28" y="21"/>
                    </a:lnTo>
                    <a:lnTo>
                      <a:pt x="22" y="33"/>
                    </a:lnTo>
                    <a:lnTo>
                      <a:pt x="15" y="46"/>
                    </a:lnTo>
                    <a:lnTo>
                      <a:pt x="10" y="57"/>
                    </a:lnTo>
                    <a:lnTo>
                      <a:pt x="5" y="67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3" y="13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0" name="Freeform 43"/>
              <p:cNvSpPr>
                <a:spLocks/>
              </p:cNvSpPr>
              <p:nvPr/>
            </p:nvSpPr>
            <p:spPr bwMode="auto">
              <a:xfrm>
                <a:off x="1165" y="247"/>
                <a:ext cx="46" cy="184"/>
              </a:xfrm>
              <a:custGeom>
                <a:avLst/>
                <a:gdLst>
                  <a:gd name="T0" fmla="*/ 77 w 91"/>
                  <a:gd name="T1" fmla="*/ 364 h 369"/>
                  <a:gd name="T2" fmla="*/ 81 w 91"/>
                  <a:gd name="T3" fmla="*/ 366 h 369"/>
                  <a:gd name="T4" fmla="*/ 85 w 91"/>
                  <a:gd name="T5" fmla="*/ 367 h 369"/>
                  <a:gd name="T6" fmla="*/ 87 w 91"/>
                  <a:gd name="T7" fmla="*/ 368 h 369"/>
                  <a:gd name="T8" fmla="*/ 91 w 91"/>
                  <a:gd name="T9" fmla="*/ 369 h 369"/>
                  <a:gd name="T10" fmla="*/ 60 w 91"/>
                  <a:gd name="T11" fmla="*/ 315 h 369"/>
                  <a:gd name="T12" fmla="*/ 38 w 91"/>
                  <a:gd name="T13" fmla="*/ 262 h 369"/>
                  <a:gd name="T14" fmla="*/ 23 w 91"/>
                  <a:gd name="T15" fmla="*/ 210 h 369"/>
                  <a:gd name="T16" fmla="*/ 15 w 91"/>
                  <a:gd name="T17" fmla="*/ 162 h 369"/>
                  <a:gd name="T18" fmla="*/ 11 w 91"/>
                  <a:gd name="T19" fmla="*/ 116 h 369"/>
                  <a:gd name="T20" fmla="*/ 11 w 91"/>
                  <a:gd name="T21" fmla="*/ 73 h 369"/>
                  <a:gd name="T22" fmla="*/ 14 w 91"/>
                  <a:gd name="T23" fmla="*/ 35 h 369"/>
                  <a:gd name="T24" fmla="*/ 15 w 91"/>
                  <a:gd name="T25" fmla="*/ 0 h 369"/>
                  <a:gd name="T26" fmla="*/ 7 w 91"/>
                  <a:gd name="T27" fmla="*/ 26 h 369"/>
                  <a:gd name="T28" fmla="*/ 2 w 91"/>
                  <a:gd name="T29" fmla="*/ 66 h 369"/>
                  <a:gd name="T30" fmla="*/ 0 w 91"/>
                  <a:gd name="T31" fmla="*/ 114 h 369"/>
                  <a:gd name="T32" fmla="*/ 3 w 91"/>
                  <a:gd name="T33" fmla="*/ 168 h 369"/>
                  <a:gd name="T34" fmla="*/ 11 w 91"/>
                  <a:gd name="T35" fmla="*/ 224 h 369"/>
                  <a:gd name="T36" fmla="*/ 26 w 91"/>
                  <a:gd name="T37" fmla="*/ 278 h 369"/>
                  <a:gd name="T38" fmla="*/ 47 w 91"/>
                  <a:gd name="T39" fmla="*/ 325 h 369"/>
                  <a:gd name="T40" fmla="*/ 77 w 91"/>
                  <a:gd name="T41" fmla="*/ 364 h 3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369"/>
                  <a:gd name="T65" fmla="*/ 91 w 91"/>
                  <a:gd name="T66" fmla="*/ 369 h 3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369">
                    <a:moveTo>
                      <a:pt x="77" y="364"/>
                    </a:moveTo>
                    <a:lnTo>
                      <a:pt x="81" y="366"/>
                    </a:lnTo>
                    <a:lnTo>
                      <a:pt x="85" y="367"/>
                    </a:lnTo>
                    <a:lnTo>
                      <a:pt x="87" y="368"/>
                    </a:lnTo>
                    <a:lnTo>
                      <a:pt x="91" y="369"/>
                    </a:lnTo>
                    <a:lnTo>
                      <a:pt x="60" y="315"/>
                    </a:lnTo>
                    <a:lnTo>
                      <a:pt x="38" y="262"/>
                    </a:lnTo>
                    <a:lnTo>
                      <a:pt x="23" y="210"/>
                    </a:lnTo>
                    <a:lnTo>
                      <a:pt x="15" y="162"/>
                    </a:lnTo>
                    <a:lnTo>
                      <a:pt x="11" y="116"/>
                    </a:lnTo>
                    <a:lnTo>
                      <a:pt x="11" y="73"/>
                    </a:lnTo>
                    <a:lnTo>
                      <a:pt x="14" y="35"/>
                    </a:lnTo>
                    <a:lnTo>
                      <a:pt x="15" y="0"/>
                    </a:lnTo>
                    <a:lnTo>
                      <a:pt x="7" y="26"/>
                    </a:lnTo>
                    <a:lnTo>
                      <a:pt x="2" y="66"/>
                    </a:lnTo>
                    <a:lnTo>
                      <a:pt x="0" y="114"/>
                    </a:lnTo>
                    <a:lnTo>
                      <a:pt x="3" y="168"/>
                    </a:lnTo>
                    <a:lnTo>
                      <a:pt x="11" y="224"/>
                    </a:lnTo>
                    <a:lnTo>
                      <a:pt x="26" y="278"/>
                    </a:lnTo>
                    <a:lnTo>
                      <a:pt x="47" y="325"/>
                    </a:lnTo>
                    <a:lnTo>
                      <a:pt x="77" y="3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1" name="Freeform 44"/>
              <p:cNvSpPr>
                <a:spLocks/>
              </p:cNvSpPr>
              <p:nvPr/>
            </p:nvSpPr>
            <p:spPr bwMode="auto">
              <a:xfrm>
                <a:off x="1169" y="259"/>
                <a:ext cx="34" cy="25"/>
              </a:xfrm>
              <a:custGeom>
                <a:avLst/>
                <a:gdLst>
                  <a:gd name="T0" fmla="*/ 69 w 69"/>
                  <a:gd name="T1" fmla="*/ 1 h 51"/>
                  <a:gd name="T2" fmla="*/ 65 w 69"/>
                  <a:gd name="T3" fmla="*/ 0 h 51"/>
                  <a:gd name="T4" fmla="*/ 57 w 69"/>
                  <a:gd name="T5" fmla="*/ 1 h 51"/>
                  <a:gd name="T6" fmla="*/ 48 w 69"/>
                  <a:gd name="T7" fmla="*/ 4 h 51"/>
                  <a:gd name="T8" fmla="*/ 36 w 69"/>
                  <a:gd name="T9" fmla="*/ 10 h 51"/>
                  <a:gd name="T10" fmla="*/ 24 w 69"/>
                  <a:gd name="T11" fmla="*/ 18 h 51"/>
                  <a:gd name="T12" fmla="*/ 14 w 69"/>
                  <a:gd name="T13" fmla="*/ 27 h 51"/>
                  <a:gd name="T14" fmla="*/ 6 w 69"/>
                  <a:gd name="T15" fmla="*/ 39 h 51"/>
                  <a:gd name="T16" fmla="*/ 0 w 69"/>
                  <a:gd name="T17" fmla="*/ 51 h 51"/>
                  <a:gd name="T18" fmla="*/ 8 w 69"/>
                  <a:gd name="T19" fmla="*/ 45 h 51"/>
                  <a:gd name="T20" fmla="*/ 17 w 69"/>
                  <a:gd name="T21" fmla="*/ 38 h 51"/>
                  <a:gd name="T22" fmla="*/ 29 w 69"/>
                  <a:gd name="T23" fmla="*/ 31 h 51"/>
                  <a:gd name="T24" fmla="*/ 41 w 69"/>
                  <a:gd name="T25" fmla="*/ 24 h 51"/>
                  <a:gd name="T26" fmla="*/ 53 w 69"/>
                  <a:gd name="T27" fmla="*/ 16 h 51"/>
                  <a:gd name="T28" fmla="*/ 62 w 69"/>
                  <a:gd name="T29" fmla="*/ 10 h 51"/>
                  <a:gd name="T30" fmla="*/ 67 w 69"/>
                  <a:gd name="T31" fmla="*/ 4 h 51"/>
                  <a:gd name="T32" fmla="*/ 69 w 69"/>
                  <a:gd name="T33" fmla="*/ 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9" y="1"/>
                    </a:moveTo>
                    <a:lnTo>
                      <a:pt x="65" y="0"/>
                    </a:lnTo>
                    <a:lnTo>
                      <a:pt x="57" y="1"/>
                    </a:lnTo>
                    <a:lnTo>
                      <a:pt x="48" y="4"/>
                    </a:lnTo>
                    <a:lnTo>
                      <a:pt x="36" y="10"/>
                    </a:lnTo>
                    <a:lnTo>
                      <a:pt x="24" y="18"/>
                    </a:lnTo>
                    <a:lnTo>
                      <a:pt x="14" y="27"/>
                    </a:lnTo>
                    <a:lnTo>
                      <a:pt x="6" y="39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7" y="38"/>
                    </a:lnTo>
                    <a:lnTo>
                      <a:pt x="29" y="31"/>
                    </a:lnTo>
                    <a:lnTo>
                      <a:pt x="41" y="24"/>
                    </a:lnTo>
                    <a:lnTo>
                      <a:pt x="53" y="16"/>
                    </a:lnTo>
                    <a:lnTo>
                      <a:pt x="62" y="10"/>
                    </a:lnTo>
                    <a:lnTo>
                      <a:pt x="67" y="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2" name="Freeform 45"/>
              <p:cNvSpPr>
                <a:spLocks/>
              </p:cNvSpPr>
              <p:nvPr/>
            </p:nvSpPr>
            <p:spPr bwMode="auto">
              <a:xfrm>
                <a:off x="1166" y="284"/>
                <a:ext cx="39" cy="33"/>
              </a:xfrm>
              <a:custGeom>
                <a:avLst/>
                <a:gdLst>
                  <a:gd name="T0" fmla="*/ 79 w 79"/>
                  <a:gd name="T1" fmla="*/ 3 h 67"/>
                  <a:gd name="T2" fmla="*/ 75 w 79"/>
                  <a:gd name="T3" fmla="*/ 0 h 67"/>
                  <a:gd name="T4" fmla="*/ 66 w 79"/>
                  <a:gd name="T5" fmla="*/ 3 h 67"/>
                  <a:gd name="T6" fmla="*/ 54 w 79"/>
                  <a:gd name="T7" fmla="*/ 9 h 67"/>
                  <a:gd name="T8" fmla="*/ 42 w 79"/>
                  <a:gd name="T9" fmla="*/ 18 h 67"/>
                  <a:gd name="T10" fmla="*/ 28 w 79"/>
                  <a:gd name="T11" fmla="*/ 28 h 67"/>
                  <a:gd name="T12" fmla="*/ 16 w 79"/>
                  <a:gd name="T13" fmla="*/ 41 h 67"/>
                  <a:gd name="T14" fmla="*/ 7 w 79"/>
                  <a:gd name="T15" fmla="*/ 54 h 67"/>
                  <a:gd name="T16" fmla="*/ 0 w 79"/>
                  <a:gd name="T17" fmla="*/ 67 h 67"/>
                  <a:gd name="T18" fmla="*/ 7 w 79"/>
                  <a:gd name="T19" fmla="*/ 62 h 67"/>
                  <a:gd name="T20" fmla="*/ 17 w 79"/>
                  <a:gd name="T21" fmla="*/ 54 h 67"/>
                  <a:gd name="T22" fmla="*/ 30 w 79"/>
                  <a:gd name="T23" fmla="*/ 46 h 67"/>
                  <a:gd name="T24" fmla="*/ 46 w 79"/>
                  <a:gd name="T25" fmla="*/ 36 h 67"/>
                  <a:gd name="T26" fmla="*/ 59 w 79"/>
                  <a:gd name="T27" fmla="*/ 25 h 67"/>
                  <a:gd name="T28" fmla="*/ 71 w 79"/>
                  <a:gd name="T29" fmla="*/ 17 h 67"/>
                  <a:gd name="T30" fmla="*/ 77 w 79"/>
                  <a:gd name="T31" fmla="*/ 8 h 67"/>
                  <a:gd name="T32" fmla="*/ 79 w 79"/>
                  <a:gd name="T33" fmla="*/ 3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67"/>
                  <a:gd name="T53" fmla="*/ 79 w 7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67">
                    <a:moveTo>
                      <a:pt x="79" y="3"/>
                    </a:moveTo>
                    <a:lnTo>
                      <a:pt x="75" y="0"/>
                    </a:lnTo>
                    <a:lnTo>
                      <a:pt x="66" y="3"/>
                    </a:lnTo>
                    <a:lnTo>
                      <a:pt x="54" y="9"/>
                    </a:lnTo>
                    <a:lnTo>
                      <a:pt x="42" y="18"/>
                    </a:lnTo>
                    <a:lnTo>
                      <a:pt x="28" y="28"/>
                    </a:lnTo>
                    <a:lnTo>
                      <a:pt x="16" y="41"/>
                    </a:lnTo>
                    <a:lnTo>
                      <a:pt x="7" y="54"/>
                    </a:lnTo>
                    <a:lnTo>
                      <a:pt x="0" y="67"/>
                    </a:lnTo>
                    <a:lnTo>
                      <a:pt x="7" y="62"/>
                    </a:lnTo>
                    <a:lnTo>
                      <a:pt x="17" y="54"/>
                    </a:lnTo>
                    <a:lnTo>
                      <a:pt x="30" y="46"/>
                    </a:lnTo>
                    <a:lnTo>
                      <a:pt x="46" y="36"/>
                    </a:lnTo>
                    <a:lnTo>
                      <a:pt x="59" y="25"/>
                    </a:lnTo>
                    <a:lnTo>
                      <a:pt x="71" y="17"/>
                    </a:lnTo>
                    <a:lnTo>
                      <a:pt x="77" y="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3" name="Freeform 46"/>
              <p:cNvSpPr>
                <a:spLocks/>
              </p:cNvSpPr>
              <p:nvPr/>
            </p:nvSpPr>
            <p:spPr bwMode="auto">
              <a:xfrm>
                <a:off x="1169" y="305"/>
                <a:ext cx="44" cy="29"/>
              </a:xfrm>
              <a:custGeom>
                <a:avLst/>
                <a:gdLst>
                  <a:gd name="T0" fmla="*/ 88 w 88"/>
                  <a:gd name="T1" fmla="*/ 3 h 59"/>
                  <a:gd name="T2" fmla="*/ 83 w 88"/>
                  <a:gd name="T3" fmla="*/ 0 h 59"/>
                  <a:gd name="T4" fmla="*/ 72 w 88"/>
                  <a:gd name="T5" fmla="*/ 2 h 59"/>
                  <a:gd name="T6" fmla="*/ 59 w 88"/>
                  <a:gd name="T7" fmla="*/ 7 h 59"/>
                  <a:gd name="T8" fmla="*/ 45 w 88"/>
                  <a:gd name="T9" fmla="*/ 14 h 59"/>
                  <a:gd name="T10" fmla="*/ 29 w 88"/>
                  <a:gd name="T11" fmla="*/ 24 h 59"/>
                  <a:gd name="T12" fmla="*/ 16 w 88"/>
                  <a:gd name="T13" fmla="*/ 35 h 59"/>
                  <a:gd name="T14" fmla="*/ 6 w 88"/>
                  <a:gd name="T15" fmla="*/ 47 h 59"/>
                  <a:gd name="T16" fmla="*/ 0 w 88"/>
                  <a:gd name="T17" fmla="*/ 59 h 59"/>
                  <a:gd name="T18" fmla="*/ 7 w 88"/>
                  <a:gd name="T19" fmla="*/ 55 h 59"/>
                  <a:gd name="T20" fmla="*/ 19 w 88"/>
                  <a:gd name="T21" fmla="*/ 49 h 59"/>
                  <a:gd name="T22" fmla="*/ 34 w 88"/>
                  <a:gd name="T23" fmla="*/ 40 h 59"/>
                  <a:gd name="T24" fmla="*/ 50 w 88"/>
                  <a:gd name="T25" fmla="*/ 32 h 59"/>
                  <a:gd name="T26" fmla="*/ 65 w 88"/>
                  <a:gd name="T27" fmla="*/ 23 h 59"/>
                  <a:gd name="T28" fmla="*/ 78 w 88"/>
                  <a:gd name="T29" fmla="*/ 14 h 59"/>
                  <a:gd name="T30" fmla="*/ 86 w 88"/>
                  <a:gd name="T31" fmla="*/ 7 h 59"/>
                  <a:gd name="T32" fmla="*/ 88 w 88"/>
                  <a:gd name="T33" fmla="*/ 3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88" y="3"/>
                    </a:moveTo>
                    <a:lnTo>
                      <a:pt x="83" y="0"/>
                    </a:lnTo>
                    <a:lnTo>
                      <a:pt x="72" y="2"/>
                    </a:lnTo>
                    <a:lnTo>
                      <a:pt x="59" y="7"/>
                    </a:lnTo>
                    <a:lnTo>
                      <a:pt x="45" y="14"/>
                    </a:lnTo>
                    <a:lnTo>
                      <a:pt x="29" y="24"/>
                    </a:lnTo>
                    <a:lnTo>
                      <a:pt x="16" y="35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9" y="49"/>
                    </a:lnTo>
                    <a:lnTo>
                      <a:pt x="34" y="40"/>
                    </a:lnTo>
                    <a:lnTo>
                      <a:pt x="50" y="32"/>
                    </a:lnTo>
                    <a:lnTo>
                      <a:pt x="65" y="23"/>
                    </a:lnTo>
                    <a:lnTo>
                      <a:pt x="78" y="14"/>
                    </a:lnTo>
                    <a:lnTo>
                      <a:pt x="86" y="7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4" name="Freeform 47"/>
              <p:cNvSpPr>
                <a:spLocks/>
              </p:cNvSpPr>
              <p:nvPr/>
            </p:nvSpPr>
            <p:spPr bwMode="auto">
              <a:xfrm>
                <a:off x="1173" y="340"/>
                <a:ext cx="40" cy="25"/>
              </a:xfrm>
              <a:custGeom>
                <a:avLst/>
                <a:gdLst>
                  <a:gd name="T0" fmla="*/ 81 w 81"/>
                  <a:gd name="T1" fmla="*/ 3 h 51"/>
                  <a:gd name="T2" fmla="*/ 78 w 81"/>
                  <a:gd name="T3" fmla="*/ 0 h 51"/>
                  <a:gd name="T4" fmla="*/ 67 w 81"/>
                  <a:gd name="T5" fmla="*/ 3 h 51"/>
                  <a:gd name="T6" fmla="*/ 55 w 81"/>
                  <a:gd name="T7" fmla="*/ 7 h 51"/>
                  <a:gd name="T8" fmla="*/ 41 w 81"/>
                  <a:gd name="T9" fmla="*/ 14 h 51"/>
                  <a:gd name="T10" fmla="*/ 26 w 81"/>
                  <a:gd name="T11" fmla="*/ 23 h 51"/>
                  <a:gd name="T12" fmla="*/ 15 w 81"/>
                  <a:gd name="T13" fmla="*/ 32 h 51"/>
                  <a:gd name="T14" fmla="*/ 4 w 81"/>
                  <a:gd name="T15" fmla="*/ 41 h 51"/>
                  <a:gd name="T16" fmla="*/ 0 w 81"/>
                  <a:gd name="T17" fmla="*/ 51 h 51"/>
                  <a:gd name="T18" fmla="*/ 8 w 81"/>
                  <a:gd name="T19" fmla="*/ 47 h 51"/>
                  <a:gd name="T20" fmla="*/ 20 w 81"/>
                  <a:gd name="T21" fmla="*/ 42 h 51"/>
                  <a:gd name="T22" fmla="*/ 34 w 81"/>
                  <a:gd name="T23" fmla="*/ 36 h 51"/>
                  <a:gd name="T24" fmla="*/ 49 w 81"/>
                  <a:gd name="T25" fmla="*/ 29 h 51"/>
                  <a:gd name="T26" fmla="*/ 62 w 81"/>
                  <a:gd name="T27" fmla="*/ 22 h 51"/>
                  <a:gd name="T28" fmla="*/ 74 w 81"/>
                  <a:gd name="T29" fmla="*/ 15 h 51"/>
                  <a:gd name="T30" fmla="*/ 80 w 81"/>
                  <a:gd name="T31" fmla="*/ 9 h 51"/>
                  <a:gd name="T32" fmla="*/ 81 w 81"/>
                  <a:gd name="T33" fmla="*/ 3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1"/>
                  <a:gd name="T53" fmla="*/ 81 w 8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1">
                    <a:moveTo>
                      <a:pt x="81" y="3"/>
                    </a:moveTo>
                    <a:lnTo>
                      <a:pt x="78" y="0"/>
                    </a:lnTo>
                    <a:lnTo>
                      <a:pt x="67" y="3"/>
                    </a:lnTo>
                    <a:lnTo>
                      <a:pt x="55" y="7"/>
                    </a:lnTo>
                    <a:lnTo>
                      <a:pt x="41" y="14"/>
                    </a:lnTo>
                    <a:lnTo>
                      <a:pt x="26" y="23"/>
                    </a:lnTo>
                    <a:lnTo>
                      <a:pt x="15" y="32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8" y="47"/>
                    </a:lnTo>
                    <a:lnTo>
                      <a:pt x="20" y="42"/>
                    </a:lnTo>
                    <a:lnTo>
                      <a:pt x="34" y="36"/>
                    </a:lnTo>
                    <a:lnTo>
                      <a:pt x="49" y="29"/>
                    </a:lnTo>
                    <a:lnTo>
                      <a:pt x="62" y="22"/>
                    </a:lnTo>
                    <a:lnTo>
                      <a:pt x="74" y="15"/>
                    </a:lnTo>
                    <a:lnTo>
                      <a:pt x="80" y="9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5" name="Freeform 48"/>
              <p:cNvSpPr>
                <a:spLocks/>
              </p:cNvSpPr>
              <p:nvPr/>
            </p:nvSpPr>
            <p:spPr bwMode="auto">
              <a:xfrm>
                <a:off x="1178" y="360"/>
                <a:ext cx="36" cy="18"/>
              </a:xfrm>
              <a:custGeom>
                <a:avLst/>
                <a:gdLst>
                  <a:gd name="T0" fmla="*/ 72 w 72"/>
                  <a:gd name="T1" fmla="*/ 4 h 36"/>
                  <a:gd name="T2" fmla="*/ 68 w 72"/>
                  <a:gd name="T3" fmla="*/ 0 h 36"/>
                  <a:gd name="T4" fmla="*/ 60 w 72"/>
                  <a:gd name="T5" fmla="*/ 0 h 36"/>
                  <a:gd name="T6" fmla="*/ 50 w 72"/>
                  <a:gd name="T7" fmla="*/ 1 h 36"/>
                  <a:gd name="T8" fmla="*/ 38 w 72"/>
                  <a:gd name="T9" fmla="*/ 4 h 36"/>
                  <a:gd name="T10" fmla="*/ 25 w 72"/>
                  <a:gd name="T11" fmla="*/ 9 h 36"/>
                  <a:gd name="T12" fmla="*/ 14 w 72"/>
                  <a:gd name="T13" fmla="*/ 15 h 36"/>
                  <a:gd name="T14" fmla="*/ 5 w 72"/>
                  <a:gd name="T15" fmla="*/ 25 h 36"/>
                  <a:gd name="T16" fmla="*/ 0 w 72"/>
                  <a:gd name="T17" fmla="*/ 36 h 36"/>
                  <a:gd name="T18" fmla="*/ 8 w 72"/>
                  <a:gd name="T19" fmla="*/ 33 h 36"/>
                  <a:gd name="T20" fmla="*/ 18 w 72"/>
                  <a:gd name="T21" fmla="*/ 28 h 36"/>
                  <a:gd name="T22" fmla="*/ 30 w 72"/>
                  <a:gd name="T23" fmla="*/ 25 h 36"/>
                  <a:gd name="T24" fmla="*/ 43 w 72"/>
                  <a:gd name="T25" fmla="*/ 21 h 36"/>
                  <a:gd name="T26" fmla="*/ 55 w 72"/>
                  <a:gd name="T27" fmla="*/ 16 h 36"/>
                  <a:gd name="T28" fmla="*/ 65 w 72"/>
                  <a:gd name="T29" fmla="*/ 12 h 36"/>
                  <a:gd name="T30" fmla="*/ 70 w 72"/>
                  <a:gd name="T31" fmla="*/ 8 h 36"/>
                  <a:gd name="T32" fmla="*/ 72 w 72"/>
                  <a:gd name="T33" fmla="*/ 4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6"/>
                  <a:gd name="T53" fmla="*/ 72 w 7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6">
                    <a:moveTo>
                      <a:pt x="72" y="4"/>
                    </a:moveTo>
                    <a:lnTo>
                      <a:pt x="68" y="0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9"/>
                    </a:lnTo>
                    <a:lnTo>
                      <a:pt x="14" y="15"/>
                    </a:lnTo>
                    <a:lnTo>
                      <a:pt x="5" y="25"/>
                    </a:lnTo>
                    <a:lnTo>
                      <a:pt x="0" y="36"/>
                    </a:lnTo>
                    <a:lnTo>
                      <a:pt x="8" y="33"/>
                    </a:lnTo>
                    <a:lnTo>
                      <a:pt x="18" y="28"/>
                    </a:lnTo>
                    <a:lnTo>
                      <a:pt x="30" y="25"/>
                    </a:lnTo>
                    <a:lnTo>
                      <a:pt x="43" y="21"/>
                    </a:lnTo>
                    <a:lnTo>
                      <a:pt x="55" y="16"/>
                    </a:lnTo>
                    <a:lnTo>
                      <a:pt x="65" y="12"/>
                    </a:lnTo>
                    <a:lnTo>
                      <a:pt x="70" y="8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6" name="Freeform 49"/>
              <p:cNvSpPr>
                <a:spLocks/>
              </p:cNvSpPr>
              <p:nvPr/>
            </p:nvSpPr>
            <p:spPr bwMode="auto">
              <a:xfrm>
                <a:off x="1191" y="393"/>
                <a:ext cx="27" cy="13"/>
              </a:xfrm>
              <a:custGeom>
                <a:avLst/>
                <a:gdLst>
                  <a:gd name="T0" fmla="*/ 55 w 55"/>
                  <a:gd name="T1" fmla="*/ 2 h 27"/>
                  <a:gd name="T2" fmla="*/ 51 w 55"/>
                  <a:gd name="T3" fmla="*/ 0 h 27"/>
                  <a:gd name="T4" fmla="*/ 44 w 55"/>
                  <a:gd name="T5" fmla="*/ 0 h 27"/>
                  <a:gd name="T6" fmla="*/ 35 w 55"/>
                  <a:gd name="T7" fmla="*/ 1 h 27"/>
                  <a:gd name="T8" fmla="*/ 26 w 55"/>
                  <a:gd name="T9" fmla="*/ 5 h 27"/>
                  <a:gd name="T10" fmla="*/ 16 w 55"/>
                  <a:gd name="T11" fmla="*/ 10 h 27"/>
                  <a:gd name="T12" fmla="*/ 8 w 55"/>
                  <a:gd name="T13" fmla="*/ 16 h 27"/>
                  <a:gd name="T14" fmla="*/ 1 w 55"/>
                  <a:gd name="T15" fmla="*/ 22 h 27"/>
                  <a:gd name="T16" fmla="*/ 0 w 55"/>
                  <a:gd name="T17" fmla="*/ 27 h 27"/>
                  <a:gd name="T18" fmla="*/ 5 w 55"/>
                  <a:gd name="T19" fmla="*/ 25 h 27"/>
                  <a:gd name="T20" fmla="*/ 13 w 55"/>
                  <a:gd name="T21" fmla="*/ 23 h 27"/>
                  <a:gd name="T22" fmla="*/ 22 w 55"/>
                  <a:gd name="T23" fmla="*/ 19 h 27"/>
                  <a:gd name="T24" fmla="*/ 31 w 55"/>
                  <a:gd name="T25" fmla="*/ 16 h 27"/>
                  <a:gd name="T26" fmla="*/ 41 w 55"/>
                  <a:gd name="T27" fmla="*/ 13 h 27"/>
                  <a:gd name="T28" fmla="*/ 47 w 55"/>
                  <a:gd name="T29" fmla="*/ 10 h 27"/>
                  <a:gd name="T30" fmla="*/ 52 w 55"/>
                  <a:gd name="T31" fmla="*/ 5 h 27"/>
                  <a:gd name="T32" fmla="*/ 55 w 55"/>
                  <a:gd name="T33" fmla="*/ 2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7"/>
                  <a:gd name="T53" fmla="*/ 55 w 5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7">
                    <a:moveTo>
                      <a:pt x="55" y="2"/>
                    </a:moveTo>
                    <a:lnTo>
                      <a:pt x="51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8" y="16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13" y="23"/>
                    </a:lnTo>
                    <a:lnTo>
                      <a:pt x="22" y="19"/>
                    </a:lnTo>
                    <a:lnTo>
                      <a:pt x="31" y="16"/>
                    </a:lnTo>
                    <a:lnTo>
                      <a:pt x="41" y="13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7" name="Freeform 50"/>
              <p:cNvSpPr>
                <a:spLocks/>
              </p:cNvSpPr>
              <p:nvPr/>
            </p:nvSpPr>
            <p:spPr bwMode="auto">
              <a:xfrm>
                <a:off x="1197" y="409"/>
                <a:ext cx="19" cy="10"/>
              </a:xfrm>
              <a:custGeom>
                <a:avLst/>
                <a:gdLst>
                  <a:gd name="T0" fmla="*/ 35 w 38"/>
                  <a:gd name="T1" fmla="*/ 1 h 21"/>
                  <a:gd name="T2" fmla="*/ 31 w 38"/>
                  <a:gd name="T3" fmla="*/ 0 h 21"/>
                  <a:gd name="T4" fmla="*/ 26 w 38"/>
                  <a:gd name="T5" fmla="*/ 0 h 21"/>
                  <a:gd name="T6" fmla="*/ 19 w 38"/>
                  <a:gd name="T7" fmla="*/ 1 h 21"/>
                  <a:gd name="T8" fmla="*/ 12 w 38"/>
                  <a:gd name="T9" fmla="*/ 2 h 21"/>
                  <a:gd name="T10" fmla="*/ 6 w 38"/>
                  <a:gd name="T11" fmla="*/ 6 h 21"/>
                  <a:gd name="T12" fmla="*/ 1 w 38"/>
                  <a:gd name="T13" fmla="*/ 10 h 21"/>
                  <a:gd name="T14" fmla="*/ 0 w 38"/>
                  <a:gd name="T15" fmla="*/ 15 h 21"/>
                  <a:gd name="T16" fmla="*/ 2 w 38"/>
                  <a:gd name="T17" fmla="*/ 21 h 21"/>
                  <a:gd name="T18" fmla="*/ 4 w 38"/>
                  <a:gd name="T19" fmla="*/ 15 h 21"/>
                  <a:gd name="T20" fmla="*/ 9 w 38"/>
                  <a:gd name="T21" fmla="*/ 12 h 21"/>
                  <a:gd name="T22" fmla="*/ 17 w 38"/>
                  <a:gd name="T23" fmla="*/ 10 h 21"/>
                  <a:gd name="T24" fmla="*/ 25 w 38"/>
                  <a:gd name="T25" fmla="*/ 9 h 21"/>
                  <a:gd name="T26" fmla="*/ 31 w 38"/>
                  <a:gd name="T27" fmla="*/ 8 h 21"/>
                  <a:gd name="T28" fmla="*/ 36 w 38"/>
                  <a:gd name="T29" fmla="*/ 6 h 21"/>
                  <a:gd name="T30" fmla="*/ 38 w 38"/>
                  <a:gd name="T31" fmla="*/ 5 h 21"/>
                  <a:gd name="T32" fmla="*/ 35 w 3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5" y="1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9" y="12"/>
                    </a:lnTo>
                    <a:lnTo>
                      <a:pt x="17" y="10"/>
                    </a:lnTo>
                    <a:lnTo>
                      <a:pt x="25" y="9"/>
                    </a:lnTo>
                    <a:lnTo>
                      <a:pt x="31" y="8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8" name="Freeform 51"/>
              <p:cNvSpPr>
                <a:spLocks/>
              </p:cNvSpPr>
              <p:nvPr/>
            </p:nvSpPr>
            <p:spPr bwMode="auto">
              <a:xfrm>
                <a:off x="1167" y="272"/>
                <a:ext cx="37" cy="29"/>
              </a:xfrm>
              <a:custGeom>
                <a:avLst/>
                <a:gdLst>
                  <a:gd name="T0" fmla="*/ 75 w 75"/>
                  <a:gd name="T1" fmla="*/ 2 h 59"/>
                  <a:gd name="T2" fmla="*/ 71 w 75"/>
                  <a:gd name="T3" fmla="*/ 0 h 59"/>
                  <a:gd name="T4" fmla="*/ 63 w 75"/>
                  <a:gd name="T5" fmla="*/ 1 h 59"/>
                  <a:gd name="T6" fmla="*/ 52 w 75"/>
                  <a:gd name="T7" fmla="*/ 5 h 59"/>
                  <a:gd name="T8" fmla="*/ 40 w 75"/>
                  <a:gd name="T9" fmla="*/ 13 h 59"/>
                  <a:gd name="T10" fmla="*/ 27 w 75"/>
                  <a:gd name="T11" fmla="*/ 22 h 59"/>
                  <a:gd name="T12" fmla="*/ 16 w 75"/>
                  <a:gd name="T13" fmla="*/ 34 h 59"/>
                  <a:gd name="T14" fmla="*/ 7 w 75"/>
                  <a:gd name="T15" fmla="*/ 46 h 59"/>
                  <a:gd name="T16" fmla="*/ 0 w 75"/>
                  <a:gd name="T17" fmla="*/ 59 h 59"/>
                  <a:gd name="T18" fmla="*/ 7 w 75"/>
                  <a:gd name="T19" fmla="*/ 55 h 59"/>
                  <a:gd name="T20" fmla="*/ 16 w 75"/>
                  <a:gd name="T21" fmla="*/ 47 h 59"/>
                  <a:gd name="T22" fmla="*/ 29 w 75"/>
                  <a:gd name="T23" fmla="*/ 40 h 59"/>
                  <a:gd name="T24" fmla="*/ 44 w 75"/>
                  <a:gd name="T25" fmla="*/ 31 h 59"/>
                  <a:gd name="T26" fmla="*/ 57 w 75"/>
                  <a:gd name="T27" fmla="*/ 22 h 59"/>
                  <a:gd name="T28" fmla="*/ 67 w 75"/>
                  <a:gd name="T29" fmla="*/ 15 h 59"/>
                  <a:gd name="T30" fmla="*/ 74 w 75"/>
                  <a:gd name="T31" fmla="*/ 7 h 59"/>
                  <a:gd name="T32" fmla="*/ 75 w 75"/>
                  <a:gd name="T33" fmla="*/ 2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9"/>
                  <a:gd name="T53" fmla="*/ 75 w 7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9">
                    <a:moveTo>
                      <a:pt x="75" y="2"/>
                    </a:moveTo>
                    <a:lnTo>
                      <a:pt x="71" y="0"/>
                    </a:lnTo>
                    <a:lnTo>
                      <a:pt x="63" y="1"/>
                    </a:lnTo>
                    <a:lnTo>
                      <a:pt x="52" y="5"/>
                    </a:lnTo>
                    <a:lnTo>
                      <a:pt x="40" y="13"/>
                    </a:lnTo>
                    <a:lnTo>
                      <a:pt x="27" y="22"/>
                    </a:lnTo>
                    <a:lnTo>
                      <a:pt x="16" y="34"/>
                    </a:lnTo>
                    <a:lnTo>
                      <a:pt x="7" y="46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6" y="47"/>
                    </a:lnTo>
                    <a:lnTo>
                      <a:pt x="29" y="40"/>
                    </a:lnTo>
                    <a:lnTo>
                      <a:pt x="44" y="31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4" y="7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79" name="Freeform 52"/>
              <p:cNvSpPr>
                <a:spLocks/>
              </p:cNvSpPr>
              <p:nvPr/>
            </p:nvSpPr>
            <p:spPr bwMode="auto">
              <a:xfrm>
                <a:off x="1169" y="245"/>
                <a:ext cx="29" cy="24"/>
              </a:xfrm>
              <a:custGeom>
                <a:avLst/>
                <a:gdLst>
                  <a:gd name="T0" fmla="*/ 59 w 59"/>
                  <a:gd name="T1" fmla="*/ 2 h 47"/>
                  <a:gd name="T2" fmla="*/ 57 w 59"/>
                  <a:gd name="T3" fmla="*/ 0 h 47"/>
                  <a:gd name="T4" fmla="*/ 50 w 59"/>
                  <a:gd name="T5" fmla="*/ 1 h 47"/>
                  <a:gd name="T6" fmla="*/ 42 w 59"/>
                  <a:gd name="T7" fmla="*/ 4 h 47"/>
                  <a:gd name="T8" fmla="*/ 32 w 59"/>
                  <a:gd name="T9" fmla="*/ 9 h 47"/>
                  <a:gd name="T10" fmla="*/ 23 w 59"/>
                  <a:gd name="T11" fmla="*/ 15 h 47"/>
                  <a:gd name="T12" fmla="*/ 14 w 59"/>
                  <a:gd name="T13" fmla="*/ 25 h 47"/>
                  <a:gd name="T14" fmla="*/ 6 w 59"/>
                  <a:gd name="T15" fmla="*/ 34 h 47"/>
                  <a:gd name="T16" fmla="*/ 0 w 59"/>
                  <a:gd name="T17" fmla="*/ 47 h 47"/>
                  <a:gd name="T18" fmla="*/ 8 w 59"/>
                  <a:gd name="T19" fmla="*/ 41 h 47"/>
                  <a:gd name="T20" fmla="*/ 17 w 59"/>
                  <a:gd name="T21" fmla="*/ 35 h 47"/>
                  <a:gd name="T22" fmla="*/ 27 w 59"/>
                  <a:gd name="T23" fmla="*/ 28 h 47"/>
                  <a:gd name="T24" fmla="*/ 37 w 59"/>
                  <a:gd name="T25" fmla="*/ 21 h 47"/>
                  <a:gd name="T26" fmla="*/ 46 w 59"/>
                  <a:gd name="T27" fmla="*/ 16 h 47"/>
                  <a:gd name="T28" fmla="*/ 54 w 59"/>
                  <a:gd name="T29" fmla="*/ 11 h 47"/>
                  <a:gd name="T30" fmla="*/ 58 w 59"/>
                  <a:gd name="T31" fmla="*/ 5 h 47"/>
                  <a:gd name="T32" fmla="*/ 59 w 59"/>
                  <a:gd name="T33" fmla="*/ 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59" y="2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2" y="9"/>
                    </a:lnTo>
                    <a:lnTo>
                      <a:pt x="23" y="15"/>
                    </a:lnTo>
                    <a:lnTo>
                      <a:pt x="14" y="25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8" y="41"/>
                    </a:lnTo>
                    <a:lnTo>
                      <a:pt x="17" y="35"/>
                    </a:lnTo>
                    <a:lnTo>
                      <a:pt x="27" y="28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4" y="11"/>
                    </a:lnTo>
                    <a:lnTo>
                      <a:pt x="58" y="5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0" name="Freeform 53"/>
              <p:cNvSpPr>
                <a:spLocks/>
              </p:cNvSpPr>
              <p:nvPr/>
            </p:nvSpPr>
            <p:spPr bwMode="auto">
              <a:xfrm>
                <a:off x="1169" y="327"/>
                <a:ext cx="40" cy="25"/>
              </a:xfrm>
              <a:custGeom>
                <a:avLst/>
                <a:gdLst>
                  <a:gd name="T0" fmla="*/ 82 w 82"/>
                  <a:gd name="T1" fmla="*/ 1 h 49"/>
                  <a:gd name="T2" fmla="*/ 78 w 82"/>
                  <a:gd name="T3" fmla="*/ 0 h 49"/>
                  <a:gd name="T4" fmla="*/ 67 w 82"/>
                  <a:gd name="T5" fmla="*/ 2 h 49"/>
                  <a:gd name="T6" fmla="*/ 55 w 82"/>
                  <a:gd name="T7" fmla="*/ 6 h 49"/>
                  <a:gd name="T8" fmla="*/ 41 w 82"/>
                  <a:gd name="T9" fmla="*/ 14 h 49"/>
                  <a:gd name="T10" fmla="*/ 27 w 82"/>
                  <a:gd name="T11" fmla="*/ 21 h 49"/>
                  <a:gd name="T12" fmla="*/ 15 w 82"/>
                  <a:gd name="T13" fmla="*/ 31 h 49"/>
                  <a:gd name="T14" fmla="*/ 4 w 82"/>
                  <a:gd name="T15" fmla="*/ 40 h 49"/>
                  <a:gd name="T16" fmla="*/ 0 w 82"/>
                  <a:gd name="T17" fmla="*/ 49 h 49"/>
                  <a:gd name="T18" fmla="*/ 8 w 82"/>
                  <a:gd name="T19" fmla="*/ 46 h 49"/>
                  <a:gd name="T20" fmla="*/ 20 w 82"/>
                  <a:gd name="T21" fmla="*/ 40 h 49"/>
                  <a:gd name="T22" fmla="*/ 34 w 82"/>
                  <a:gd name="T23" fmla="*/ 34 h 49"/>
                  <a:gd name="T24" fmla="*/ 49 w 82"/>
                  <a:gd name="T25" fmla="*/ 28 h 49"/>
                  <a:gd name="T26" fmla="*/ 62 w 82"/>
                  <a:gd name="T27" fmla="*/ 21 h 49"/>
                  <a:gd name="T28" fmla="*/ 74 w 82"/>
                  <a:gd name="T29" fmla="*/ 14 h 49"/>
                  <a:gd name="T30" fmla="*/ 80 w 82"/>
                  <a:gd name="T31" fmla="*/ 7 h 49"/>
                  <a:gd name="T32" fmla="*/ 82 w 82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49"/>
                  <a:gd name="T53" fmla="*/ 82 w 8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49">
                    <a:moveTo>
                      <a:pt x="82" y="1"/>
                    </a:moveTo>
                    <a:lnTo>
                      <a:pt x="78" y="0"/>
                    </a:lnTo>
                    <a:lnTo>
                      <a:pt x="67" y="2"/>
                    </a:lnTo>
                    <a:lnTo>
                      <a:pt x="55" y="6"/>
                    </a:lnTo>
                    <a:lnTo>
                      <a:pt x="41" y="14"/>
                    </a:lnTo>
                    <a:lnTo>
                      <a:pt x="27" y="21"/>
                    </a:lnTo>
                    <a:lnTo>
                      <a:pt x="15" y="31"/>
                    </a:lnTo>
                    <a:lnTo>
                      <a:pt x="4" y="40"/>
                    </a:lnTo>
                    <a:lnTo>
                      <a:pt x="0" y="49"/>
                    </a:lnTo>
                    <a:lnTo>
                      <a:pt x="8" y="46"/>
                    </a:lnTo>
                    <a:lnTo>
                      <a:pt x="20" y="40"/>
                    </a:lnTo>
                    <a:lnTo>
                      <a:pt x="34" y="34"/>
                    </a:lnTo>
                    <a:lnTo>
                      <a:pt x="49" y="28"/>
                    </a:lnTo>
                    <a:lnTo>
                      <a:pt x="62" y="21"/>
                    </a:lnTo>
                    <a:lnTo>
                      <a:pt x="74" y="14"/>
                    </a:lnTo>
                    <a:lnTo>
                      <a:pt x="80" y="7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1" name="Freeform 54"/>
              <p:cNvSpPr>
                <a:spLocks/>
              </p:cNvSpPr>
              <p:nvPr/>
            </p:nvSpPr>
            <p:spPr bwMode="auto">
              <a:xfrm>
                <a:off x="1182" y="374"/>
                <a:ext cx="35" cy="19"/>
              </a:xfrm>
              <a:custGeom>
                <a:avLst/>
                <a:gdLst>
                  <a:gd name="T0" fmla="*/ 68 w 68"/>
                  <a:gd name="T1" fmla="*/ 2 h 38"/>
                  <a:gd name="T2" fmla="*/ 64 w 68"/>
                  <a:gd name="T3" fmla="*/ 0 h 38"/>
                  <a:gd name="T4" fmla="*/ 56 w 68"/>
                  <a:gd name="T5" fmla="*/ 1 h 38"/>
                  <a:gd name="T6" fmla="*/ 44 w 68"/>
                  <a:gd name="T7" fmla="*/ 5 h 38"/>
                  <a:gd name="T8" fmla="*/ 33 w 68"/>
                  <a:gd name="T9" fmla="*/ 10 h 38"/>
                  <a:gd name="T10" fmla="*/ 21 w 68"/>
                  <a:gd name="T11" fmla="*/ 18 h 38"/>
                  <a:gd name="T12" fmla="*/ 10 w 68"/>
                  <a:gd name="T13" fmla="*/ 25 h 38"/>
                  <a:gd name="T14" fmla="*/ 3 w 68"/>
                  <a:gd name="T15" fmla="*/ 32 h 38"/>
                  <a:gd name="T16" fmla="*/ 0 w 68"/>
                  <a:gd name="T17" fmla="*/ 38 h 38"/>
                  <a:gd name="T18" fmla="*/ 6 w 68"/>
                  <a:gd name="T19" fmla="*/ 35 h 38"/>
                  <a:gd name="T20" fmla="*/ 16 w 68"/>
                  <a:gd name="T21" fmla="*/ 32 h 38"/>
                  <a:gd name="T22" fmla="*/ 26 w 68"/>
                  <a:gd name="T23" fmla="*/ 27 h 38"/>
                  <a:gd name="T24" fmla="*/ 38 w 68"/>
                  <a:gd name="T25" fmla="*/ 22 h 38"/>
                  <a:gd name="T26" fmla="*/ 48 w 68"/>
                  <a:gd name="T27" fmla="*/ 16 h 38"/>
                  <a:gd name="T28" fmla="*/ 58 w 68"/>
                  <a:gd name="T29" fmla="*/ 12 h 38"/>
                  <a:gd name="T30" fmla="*/ 65 w 68"/>
                  <a:gd name="T31" fmla="*/ 7 h 38"/>
                  <a:gd name="T32" fmla="*/ 68 w 68"/>
                  <a:gd name="T33" fmla="*/ 2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68" y="2"/>
                    </a:moveTo>
                    <a:lnTo>
                      <a:pt x="64" y="0"/>
                    </a:lnTo>
                    <a:lnTo>
                      <a:pt x="56" y="1"/>
                    </a:lnTo>
                    <a:lnTo>
                      <a:pt x="44" y="5"/>
                    </a:lnTo>
                    <a:lnTo>
                      <a:pt x="33" y="10"/>
                    </a:lnTo>
                    <a:lnTo>
                      <a:pt x="21" y="18"/>
                    </a:lnTo>
                    <a:lnTo>
                      <a:pt x="10" y="25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6" y="35"/>
                    </a:lnTo>
                    <a:lnTo>
                      <a:pt x="16" y="32"/>
                    </a:lnTo>
                    <a:lnTo>
                      <a:pt x="26" y="27"/>
                    </a:lnTo>
                    <a:lnTo>
                      <a:pt x="38" y="22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65" y="7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2" name="Freeform 55"/>
              <p:cNvSpPr>
                <a:spLocks/>
              </p:cNvSpPr>
              <p:nvPr/>
            </p:nvSpPr>
            <p:spPr bwMode="auto">
              <a:xfrm>
                <a:off x="1170" y="228"/>
                <a:ext cx="5" cy="29"/>
              </a:xfrm>
              <a:custGeom>
                <a:avLst/>
                <a:gdLst>
                  <a:gd name="T0" fmla="*/ 4 w 9"/>
                  <a:gd name="T1" fmla="*/ 57 h 57"/>
                  <a:gd name="T2" fmla="*/ 3 w 9"/>
                  <a:gd name="T3" fmla="*/ 45 h 57"/>
                  <a:gd name="T4" fmla="*/ 0 w 9"/>
                  <a:gd name="T5" fmla="*/ 24 h 57"/>
                  <a:gd name="T6" fmla="*/ 0 w 9"/>
                  <a:gd name="T7" fmla="*/ 7 h 57"/>
                  <a:gd name="T8" fmla="*/ 4 w 9"/>
                  <a:gd name="T9" fmla="*/ 0 h 57"/>
                  <a:gd name="T10" fmla="*/ 9 w 9"/>
                  <a:gd name="T11" fmla="*/ 8 h 57"/>
                  <a:gd name="T12" fmla="*/ 9 w 9"/>
                  <a:gd name="T13" fmla="*/ 24 h 57"/>
                  <a:gd name="T14" fmla="*/ 7 w 9"/>
                  <a:gd name="T15" fmla="*/ 43 h 57"/>
                  <a:gd name="T16" fmla="*/ 4 w 9"/>
                  <a:gd name="T17" fmla="*/ 57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7"/>
                  <a:gd name="T29" fmla="*/ 9 w 9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7">
                    <a:moveTo>
                      <a:pt x="4" y="57"/>
                    </a:moveTo>
                    <a:lnTo>
                      <a:pt x="3" y="4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8"/>
                    </a:lnTo>
                    <a:lnTo>
                      <a:pt x="9" y="24"/>
                    </a:lnTo>
                    <a:lnTo>
                      <a:pt x="7" y="43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3" name="Freeform 56"/>
              <p:cNvSpPr>
                <a:spLocks/>
              </p:cNvSpPr>
              <p:nvPr/>
            </p:nvSpPr>
            <p:spPr bwMode="auto">
              <a:xfrm>
                <a:off x="1131" y="249"/>
                <a:ext cx="36" cy="40"/>
              </a:xfrm>
              <a:custGeom>
                <a:avLst/>
                <a:gdLst>
                  <a:gd name="T0" fmla="*/ 74 w 74"/>
                  <a:gd name="T1" fmla="*/ 79 h 79"/>
                  <a:gd name="T2" fmla="*/ 69 w 74"/>
                  <a:gd name="T3" fmla="*/ 69 h 79"/>
                  <a:gd name="T4" fmla="*/ 61 w 74"/>
                  <a:gd name="T5" fmla="*/ 58 h 79"/>
                  <a:gd name="T6" fmla="*/ 50 w 74"/>
                  <a:gd name="T7" fmla="*/ 43 h 79"/>
                  <a:gd name="T8" fmla="*/ 38 w 74"/>
                  <a:gd name="T9" fmla="*/ 29 h 79"/>
                  <a:gd name="T10" fmla="*/ 27 w 74"/>
                  <a:gd name="T11" fmla="*/ 15 h 79"/>
                  <a:gd name="T12" fmla="*/ 16 w 74"/>
                  <a:gd name="T13" fmla="*/ 5 h 79"/>
                  <a:gd name="T14" fmla="*/ 7 w 74"/>
                  <a:gd name="T15" fmla="*/ 0 h 79"/>
                  <a:gd name="T16" fmla="*/ 2 w 74"/>
                  <a:gd name="T17" fmla="*/ 1 h 79"/>
                  <a:gd name="T18" fmla="*/ 0 w 74"/>
                  <a:gd name="T19" fmla="*/ 7 h 79"/>
                  <a:gd name="T20" fmla="*/ 7 w 74"/>
                  <a:gd name="T21" fmla="*/ 16 h 79"/>
                  <a:gd name="T22" fmla="*/ 17 w 74"/>
                  <a:gd name="T23" fmla="*/ 26 h 79"/>
                  <a:gd name="T24" fmla="*/ 31 w 74"/>
                  <a:gd name="T25" fmla="*/ 38 h 79"/>
                  <a:gd name="T26" fmla="*/ 44 w 74"/>
                  <a:gd name="T27" fmla="*/ 50 h 79"/>
                  <a:gd name="T28" fmla="*/ 57 w 74"/>
                  <a:gd name="T29" fmla="*/ 61 h 79"/>
                  <a:gd name="T30" fmla="*/ 67 w 74"/>
                  <a:gd name="T31" fmla="*/ 71 h 79"/>
                  <a:gd name="T32" fmla="*/ 74 w 74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9"/>
                  <a:gd name="T53" fmla="*/ 74 w 74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9">
                    <a:moveTo>
                      <a:pt x="74" y="79"/>
                    </a:moveTo>
                    <a:lnTo>
                      <a:pt x="69" y="69"/>
                    </a:lnTo>
                    <a:lnTo>
                      <a:pt x="61" y="58"/>
                    </a:lnTo>
                    <a:lnTo>
                      <a:pt x="50" y="43"/>
                    </a:lnTo>
                    <a:lnTo>
                      <a:pt x="38" y="29"/>
                    </a:lnTo>
                    <a:lnTo>
                      <a:pt x="27" y="15"/>
                    </a:lnTo>
                    <a:lnTo>
                      <a:pt x="16" y="5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7" y="16"/>
                    </a:lnTo>
                    <a:lnTo>
                      <a:pt x="17" y="26"/>
                    </a:lnTo>
                    <a:lnTo>
                      <a:pt x="31" y="38"/>
                    </a:lnTo>
                    <a:lnTo>
                      <a:pt x="44" y="50"/>
                    </a:lnTo>
                    <a:lnTo>
                      <a:pt x="57" y="61"/>
                    </a:lnTo>
                    <a:lnTo>
                      <a:pt x="67" y="71"/>
                    </a:lnTo>
                    <a:lnTo>
                      <a:pt x="7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4" name="Freeform 57"/>
              <p:cNvSpPr>
                <a:spLocks/>
              </p:cNvSpPr>
              <p:nvPr/>
            </p:nvSpPr>
            <p:spPr bwMode="auto">
              <a:xfrm>
                <a:off x="1129" y="265"/>
                <a:ext cx="39" cy="36"/>
              </a:xfrm>
              <a:custGeom>
                <a:avLst/>
                <a:gdLst>
                  <a:gd name="T0" fmla="*/ 77 w 77"/>
                  <a:gd name="T1" fmla="*/ 72 h 72"/>
                  <a:gd name="T2" fmla="*/ 71 w 77"/>
                  <a:gd name="T3" fmla="*/ 63 h 72"/>
                  <a:gd name="T4" fmla="*/ 60 w 77"/>
                  <a:gd name="T5" fmla="*/ 52 h 72"/>
                  <a:gd name="T6" fmla="*/ 48 w 77"/>
                  <a:gd name="T7" fmla="*/ 39 h 72"/>
                  <a:gd name="T8" fmla="*/ 35 w 77"/>
                  <a:gd name="T9" fmla="*/ 25 h 72"/>
                  <a:gd name="T10" fmla="*/ 23 w 77"/>
                  <a:gd name="T11" fmla="*/ 13 h 72"/>
                  <a:gd name="T12" fmla="*/ 12 w 77"/>
                  <a:gd name="T13" fmla="*/ 4 h 72"/>
                  <a:gd name="T14" fmla="*/ 4 w 77"/>
                  <a:gd name="T15" fmla="*/ 0 h 72"/>
                  <a:gd name="T16" fmla="*/ 0 w 77"/>
                  <a:gd name="T17" fmla="*/ 2 h 72"/>
                  <a:gd name="T18" fmla="*/ 1 w 77"/>
                  <a:gd name="T19" fmla="*/ 8 h 72"/>
                  <a:gd name="T20" fmla="*/ 9 w 77"/>
                  <a:gd name="T21" fmla="*/ 18 h 72"/>
                  <a:gd name="T22" fmla="*/ 21 w 77"/>
                  <a:gd name="T23" fmla="*/ 28 h 72"/>
                  <a:gd name="T24" fmla="*/ 35 w 77"/>
                  <a:gd name="T25" fmla="*/ 39 h 72"/>
                  <a:gd name="T26" fmla="*/ 48 w 77"/>
                  <a:gd name="T27" fmla="*/ 49 h 72"/>
                  <a:gd name="T28" fmla="*/ 61 w 77"/>
                  <a:gd name="T29" fmla="*/ 59 h 72"/>
                  <a:gd name="T30" fmla="*/ 72 w 77"/>
                  <a:gd name="T31" fmla="*/ 67 h 72"/>
                  <a:gd name="T32" fmla="*/ 77 w 77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2"/>
                  <a:gd name="T53" fmla="*/ 77 w 7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2">
                    <a:moveTo>
                      <a:pt x="77" y="72"/>
                    </a:moveTo>
                    <a:lnTo>
                      <a:pt x="71" y="63"/>
                    </a:lnTo>
                    <a:lnTo>
                      <a:pt x="60" y="52"/>
                    </a:lnTo>
                    <a:lnTo>
                      <a:pt x="48" y="39"/>
                    </a:lnTo>
                    <a:lnTo>
                      <a:pt x="35" y="25"/>
                    </a:lnTo>
                    <a:lnTo>
                      <a:pt x="23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9" y="18"/>
                    </a:lnTo>
                    <a:lnTo>
                      <a:pt x="21" y="28"/>
                    </a:lnTo>
                    <a:lnTo>
                      <a:pt x="35" y="39"/>
                    </a:lnTo>
                    <a:lnTo>
                      <a:pt x="48" y="49"/>
                    </a:lnTo>
                    <a:lnTo>
                      <a:pt x="61" y="59"/>
                    </a:lnTo>
                    <a:lnTo>
                      <a:pt x="72" y="67"/>
                    </a:lnTo>
                    <a:lnTo>
                      <a:pt x="7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5" name="Freeform 58"/>
              <p:cNvSpPr>
                <a:spLocks/>
              </p:cNvSpPr>
              <p:nvPr/>
            </p:nvSpPr>
            <p:spPr bwMode="auto">
              <a:xfrm>
                <a:off x="1127" y="285"/>
                <a:ext cx="41" cy="33"/>
              </a:xfrm>
              <a:custGeom>
                <a:avLst/>
                <a:gdLst>
                  <a:gd name="T0" fmla="*/ 82 w 82"/>
                  <a:gd name="T1" fmla="*/ 65 h 65"/>
                  <a:gd name="T2" fmla="*/ 74 w 82"/>
                  <a:gd name="T3" fmla="*/ 56 h 65"/>
                  <a:gd name="T4" fmla="*/ 64 w 82"/>
                  <a:gd name="T5" fmla="*/ 44 h 65"/>
                  <a:gd name="T6" fmla="*/ 51 w 82"/>
                  <a:gd name="T7" fmla="*/ 31 h 65"/>
                  <a:gd name="T8" fmla="*/ 36 w 82"/>
                  <a:gd name="T9" fmla="*/ 20 h 65"/>
                  <a:gd name="T10" fmla="*/ 23 w 82"/>
                  <a:gd name="T11" fmla="*/ 10 h 65"/>
                  <a:gd name="T12" fmla="*/ 11 w 82"/>
                  <a:gd name="T13" fmla="*/ 3 h 65"/>
                  <a:gd name="T14" fmla="*/ 4 w 82"/>
                  <a:gd name="T15" fmla="*/ 0 h 65"/>
                  <a:gd name="T16" fmla="*/ 0 w 82"/>
                  <a:gd name="T17" fmla="*/ 2 h 65"/>
                  <a:gd name="T18" fmla="*/ 2 w 82"/>
                  <a:gd name="T19" fmla="*/ 7 h 65"/>
                  <a:gd name="T20" fmla="*/ 10 w 82"/>
                  <a:gd name="T21" fmla="*/ 15 h 65"/>
                  <a:gd name="T22" fmla="*/ 22 w 82"/>
                  <a:gd name="T23" fmla="*/ 23 h 65"/>
                  <a:gd name="T24" fmla="*/ 36 w 82"/>
                  <a:gd name="T25" fmla="*/ 32 h 65"/>
                  <a:gd name="T26" fmla="*/ 51 w 82"/>
                  <a:gd name="T27" fmla="*/ 42 h 65"/>
                  <a:gd name="T28" fmla="*/ 65 w 82"/>
                  <a:gd name="T29" fmla="*/ 50 h 65"/>
                  <a:gd name="T30" fmla="*/ 76 w 82"/>
                  <a:gd name="T31" fmla="*/ 59 h 65"/>
                  <a:gd name="T32" fmla="*/ 82 w 82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5"/>
                  <a:gd name="T53" fmla="*/ 82 w 8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5">
                    <a:moveTo>
                      <a:pt x="82" y="65"/>
                    </a:moveTo>
                    <a:lnTo>
                      <a:pt x="74" y="56"/>
                    </a:lnTo>
                    <a:lnTo>
                      <a:pt x="64" y="44"/>
                    </a:lnTo>
                    <a:lnTo>
                      <a:pt x="51" y="31"/>
                    </a:lnTo>
                    <a:lnTo>
                      <a:pt x="36" y="20"/>
                    </a:lnTo>
                    <a:lnTo>
                      <a:pt x="23" y="10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10" y="15"/>
                    </a:lnTo>
                    <a:lnTo>
                      <a:pt x="22" y="23"/>
                    </a:lnTo>
                    <a:lnTo>
                      <a:pt x="36" y="32"/>
                    </a:lnTo>
                    <a:lnTo>
                      <a:pt x="51" y="42"/>
                    </a:lnTo>
                    <a:lnTo>
                      <a:pt x="65" y="50"/>
                    </a:lnTo>
                    <a:lnTo>
                      <a:pt x="76" y="59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6" name="Freeform 59"/>
              <p:cNvSpPr>
                <a:spLocks/>
              </p:cNvSpPr>
              <p:nvPr/>
            </p:nvSpPr>
            <p:spPr bwMode="auto">
              <a:xfrm>
                <a:off x="1132" y="308"/>
                <a:ext cx="39" cy="25"/>
              </a:xfrm>
              <a:custGeom>
                <a:avLst/>
                <a:gdLst>
                  <a:gd name="T0" fmla="*/ 79 w 79"/>
                  <a:gd name="T1" fmla="*/ 49 h 49"/>
                  <a:gd name="T2" fmla="*/ 71 w 79"/>
                  <a:gd name="T3" fmla="*/ 42 h 49"/>
                  <a:gd name="T4" fmla="*/ 60 w 79"/>
                  <a:gd name="T5" fmla="*/ 33 h 49"/>
                  <a:gd name="T6" fmla="*/ 47 w 79"/>
                  <a:gd name="T7" fmla="*/ 23 h 49"/>
                  <a:gd name="T8" fmla="*/ 34 w 79"/>
                  <a:gd name="T9" fmla="*/ 14 h 49"/>
                  <a:gd name="T10" fmla="*/ 22 w 79"/>
                  <a:gd name="T11" fmla="*/ 5 h 49"/>
                  <a:gd name="T12" fmla="*/ 11 w 79"/>
                  <a:gd name="T13" fmla="*/ 1 h 49"/>
                  <a:gd name="T14" fmla="*/ 3 w 79"/>
                  <a:gd name="T15" fmla="*/ 0 h 49"/>
                  <a:gd name="T16" fmla="*/ 0 w 79"/>
                  <a:gd name="T17" fmla="*/ 4 h 49"/>
                  <a:gd name="T18" fmla="*/ 3 w 79"/>
                  <a:gd name="T19" fmla="*/ 11 h 49"/>
                  <a:gd name="T20" fmla="*/ 9 w 79"/>
                  <a:gd name="T21" fmla="*/ 17 h 49"/>
                  <a:gd name="T22" fmla="*/ 21 w 79"/>
                  <a:gd name="T23" fmla="*/ 23 h 49"/>
                  <a:gd name="T24" fmla="*/ 34 w 79"/>
                  <a:gd name="T25" fmla="*/ 28 h 49"/>
                  <a:gd name="T26" fmla="*/ 47 w 79"/>
                  <a:gd name="T27" fmla="*/ 33 h 49"/>
                  <a:gd name="T28" fmla="*/ 60 w 79"/>
                  <a:gd name="T29" fmla="*/ 39 h 49"/>
                  <a:gd name="T30" fmla="*/ 71 w 79"/>
                  <a:gd name="T31" fmla="*/ 44 h 49"/>
                  <a:gd name="T32" fmla="*/ 79 w 79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9"/>
                  <a:gd name="T53" fmla="*/ 79 w 7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9">
                    <a:moveTo>
                      <a:pt x="79" y="49"/>
                    </a:moveTo>
                    <a:lnTo>
                      <a:pt x="71" y="42"/>
                    </a:lnTo>
                    <a:lnTo>
                      <a:pt x="60" y="33"/>
                    </a:lnTo>
                    <a:lnTo>
                      <a:pt x="47" y="23"/>
                    </a:lnTo>
                    <a:lnTo>
                      <a:pt x="34" y="14"/>
                    </a:lnTo>
                    <a:lnTo>
                      <a:pt x="22" y="5"/>
                    </a:lnTo>
                    <a:lnTo>
                      <a:pt x="11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21" y="23"/>
                    </a:lnTo>
                    <a:lnTo>
                      <a:pt x="34" y="28"/>
                    </a:lnTo>
                    <a:lnTo>
                      <a:pt x="47" y="33"/>
                    </a:lnTo>
                    <a:lnTo>
                      <a:pt x="60" y="39"/>
                    </a:lnTo>
                    <a:lnTo>
                      <a:pt x="71" y="44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7" name="Freeform 60"/>
              <p:cNvSpPr>
                <a:spLocks/>
              </p:cNvSpPr>
              <p:nvPr/>
            </p:nvSpPr>
            <p:spPr bwMode="auto">
              <a:xfrm>
                <a:off x="1135" y="328"/>
                <a:ext cx="38" cy="23"/>
              </a:xfrm>
              <a:custGeom>
                <a:avLst/>
                <a:gdLst>
                  <a:gd name="T0" fmla="*/ 76 w 76"/>
                  <a:gd name="T1" fmla="*/ 45 h 45"/>
                  <a:gd name="T2" fmla="*/ 70 w 76"/>
                  <a:gd name="T3" fmla="*/ 40 h 45"/>
                  <a:gd name="T4" fmla="*/ 58 w 76"/>
                  <a:gd name="T5" fmla="*/ 31 h 45"/>
                  <a:gd name="T6" fmla="*/ 45 w 76"/>
                  <a:gd name="T7" fmla="*/ 22 h 45"/>
                  <a:gd name="T8" fmla="*/ 32 w 76"/>
                  <a:gd name="T9" fmla="*/ 13 h 45"/>
                  <a:gd name="T10" fmla="*/ 19 w 76"/>
                  <a:gd name="T11" fmla="*/ 6 h 45"/>
                  <a:gd name="T12" fmla="*/ 8 w 76"/>
                  <a:gd name="T13" fmla="*/ 1 h 45"/>
                  <a:gd name="T14" fmla="*/ 2 w 76"/>
                  <a:gd name="T15" fmla="*/ 0 h 45"/>
                  <a:gd name="T16" fmla="*/ 0 w 76"/>
                  <a:gd name="T17" fmla="*/ 4 h 45"/>
                  <a:gd name="T18" fmla="*/ 4 w 76"/>
                  <a:gd name="T19" fmla="*/ 11 h 45"/>
                  <a:gd name="T20" fmla="*/ 12 w 76"/>
                  <a:gd name="T21" fmla="*/ 17 h 45"/>
                  <a:gd name="T22" fmla="*/ 23 w 76"/>
                  <a:gd name="T23" fmla="*/ 23 h 45"/>
                  <a:gd name="T24" fmla="*/ 36 w 76"/>
                  <a:gd name="T25" fmla="*/ 29 h 45"/>
                  <a:gd name="T26" fmla="*/ 49 w 76"/>
                  <a:gd name="T27" fmla="*/ 34 h 45"/>
                  <a:gd name="T28" fmla="*/ 61 w 76"/>
                  <a:gd name="T29" fmla="*/ 39 h 45"/>
                  <a:gd name="T30" fmla="*/ 71 w 76"/>
                  <a:gd name="T31" fmla="*/ 42 h 45"/>
                  <a:gd name="T32" fmla="*/ 76 w 76"/>
                  <a:gd name="T33" fmla="*/ 4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45"/>
                  <a:gd name="T53" fmla="*/ 76 w 7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45">
                    <a:moveTo>
                      <a:pt x="76" y="45"/>
                    </a:moveTo>
                    <a:lnTo>
                      <a:pt x="70" y="40"/>
                    </a:lnTo>
                    <a:lnTo>
                      <a:pt x="58" y="31"/>
                    </a:lnTo>
                    <a:lnTo>
                      <a:pt x="45" y="22"/>
                    </a:lnTo>
                    <a:lnTo>
                      <a:pt x="32" y="13"/>
                    </a:lnTo>
                    <a:lnTo>
                      <a:pt x="19" y="6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12" y="17"/>
                    </a:lnTo>
                    <a:lnTo>
                      <a:pt x="23" y="23"/>
                    </a:lnTo>
                    <a:lnTo>
                      <a:pt x="36" y="29"/>
                    </a:lnTo>
                    <a:lnTo>
                      <a:pt x="49" y="34"/>
                    </a:lnTo>
                    <a:lnTo>
                      <a:pt x="61" y="39"/>
                    </a:lnTo>
                    <a:lnTo>
                      <a:pt x="71" y="42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8" name="Freeform 61"/>
              <p:cNvSpPr>
                <a:spLocks/>
              </p:cNvSpPr>
              <p:nvPr/>
            </p:nvSpPr>
            <p:spPr bwMode="auto">
              <a:xfrm>
                <a:off x="1143" y="355"/>
                <a:ext cx="33" cy="12"/>
              </a:xfrm>
              <a:custGeom>
                <a:avLst/>
                <a:gdLst>
                  <a:gd name="T0" fmla="*/ 67 w 67"/>
                  <a:gd name="T1" fmla="*/ 23 h 23"/>
                  <a:gd name="T2" fmla="*/ 59 w 67"/>
                  <a:gd name="T3" fmla="*/ 18 h 23"/>
                  <a:gd name="T4" fmla="*/ 48 w 67"/>
                  <a:gd name="T5" fmla="*/ 13 h 23"/>
                  <a:gd name="T6" fmla="*/ 37 w 67"/>
                  <a:gd name="T7" fmla="*/ 7 h 23"/>
                  <a:gd name="T8" fmla="*/ 26 w 67"/>
                  <a:gd name="T9" fmla="*/ 3 h 23"/>
                  <a:gd name="T10" fmla="*/ 16 w 67"/>
                  <a:gd name="T11" fmla="*/ 0 h 23"/>
                  <a:gd name="T12" fmla="*/ 8 w 67"/>
                  <a:gd name="T13" fmla="*/ 0 h 23"/>
                  <a:gd name="T14" fmla="*/ 1 w 67"/>
                  <a:gd name="T15" fmla="*/ 1 h 23"/>
                  <a:gd name="T16" fmla="*/ 0 w 67"/>
                  <a:gd name="T17" fmla="*/ 6 h 23"/>
                  <a:gd name="T18" fmla="*/ 3 w 67"/>
                  <a:gd name="T19" fmla="*/ 11 h 23"/>
                  <a:gd name="T20" fmla="*/ 9 w 67"/>
                  <a:gd name="T21" fmla="*/ 16 h 23"/>
                  <a:gd name="T22" fmla="*/ 18 w 67"/>
                  <a:gd name="T23" fmla="*/ 18 h 23"/>
                  <a:gd name="T24" fmla="*/ 29 w 67"/>
                  <a:gd name="T25" fmla="*/ 19 h 23"/>
                  <a:gd name="T26" fmla="*/ 39 w 67"/>
                  <a:gd name="T27" fmla="*/ 19 h 23"/>
                  <a:gd name="T28" fmla="*/ 51 w 67"/>
                  <a:gd name="T29" fmla="*/ 20 h 23"/>
                  <a:gd name="T30" fmla="*/ 60 w 67"/>
                  <a:gd name="T31" fmla="*/ 21 h 23"/>
                  <a:gd name="T32" fmla="*/ 67 w 67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3"/>
                  <a:gd name="T53" fmla="*/ 67 w 6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3">
                    <a:moveTo>
                      <a:pt x="67" y="23"/>
                    </a:moveTo>
                    <a:lnTo>
                      <a:pt x="59" y="18"/>
                    </a:lnTo>
                    <a:lnTo>
                      <a:pt x="48" y="13"/>
                    </a:lnTo>
                    <a:lnTo>
                      <a:pt x="37" y="7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9" y="16"/>
                    </a:lnTo>
                    <a:lnTo>
                      <a:pt x="18" y="18"/>
                    </a:lnTo>
                    <a:lnTo>
                      <a:pt x="29" y="19"/>
                    </a:lnTo>
                    <a:lnTo>
                      <a:pt x="39" y="19"/>
                    </a:lnTo>
                    <a:lnTo>
                      <a:pt x="51" y="20"/>
                    </a:lnTo>
                    <a:lnTo>
                      <a:pt x="60" y="21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89" name="Freeform 62"/>
              <p:cNvSpPr>
                <a:spLocks/>
              </p:cNvSpPr>
              <p:nvPr/>
            </p:nvSpPr>
            <p:spPr bwMode="auto">
              <a:xfrm>
                <a:off x="1150" y="374"/>
                <a:ext cx="30" cy="6"/>
              </a:xfrm>
              <a:custGeom>
                <a:avLst/>
                <a:gdLst>
                  <a:gd name="T0" fmla="*/ 59 w 59"/>
                  <a:gd name="T1" fmla="*/ 12 h 12"/>
                  <a:gd name="T2" fmla="*/ 52 w 59"/>
                  <a:gd name="T3" fmla="*/ 10 h 12"/>
                  <a:gd name="T4" fmla="*/ 43 w 59"/>
                  <a:gd name="T5" fmla="*/ 7 h 12"/>
                  <a:gd name="T6" fmla="*/ 34 w 59"/>
                  <a:gd name="T7" fmla="*/ 4 h 12"/>
                  <a:gd name="T8" fmla="*/ 23 w 59"/>
                  <a:gd name="T9" fmla="*/ 1 h 12"/>
                  <a:gd name="T10" fmla="*/ 14 w 59"/>
                  <a:gd name="T11" fmla="*/ 0 h 12"/>
                  <a:gd name="T12" fmla="*/ 6 w 59"/>
                  <a:gd name="T13" fmla="*/ 0 h 12"/>
                  <a:gd name="T14" fmla="*/ 1 w 59"/>
                  <a:gd name="T15" fmla="*/ 1 h 12"/>
                  <a:gd name="T16" fmla="*/ 0 w 59"/>
                  <a:gd name="T17" fmla="*/ 6 h 12"/>
                  <a:gd name="T18" fmla="*/ 2 w 59"/>
                  <a:gd name="T19" fmla="*/ 9 h 12"/>
                  <a:gd name="T20" fmla="*/ 8 w 59"/>
                  <a:gd name="T21" fmla="*/ 11 h 12"/>
                  <a:gd name="T22" fmla="*/ 14 w 59"/>
                  <a:gd name="T23" fmla="*/ 12 h 12"/>
                  <a:gd name="T24" fmla="*/ 23 w 59"/>
                  <a:gd name="T25" fmla="*/ 12 h 12"/>
                  <a:gd name="T26" fmla="*/ 32 w 59"/>
                  <a:gd name="T27" fmla="*/ 11 h 12"/>
                  <a:gd name="T28" fmla="*/ 42 w 59"/>
                  <a:gd name="T29" fmla="*/ 11 h 12"/>
                  <a:gd name="T30" fmla="*/ 51 w 59"/>
                  <a:gd name="T31" fmla="*/ 11 h 12"/>
                  <a:gd name="T32" fmla="*/ 59 w 59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2"/>
                  <a:gd name="T53" fmla="*/ 59 w 5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2">
                    <a:moveTo>
                      <a:pt x="59" y="12"/>
                    </a:moveTo>
                    <a:lnTo>
                      <a:pt x="52" y="10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8" y="11"/>
                    </a:lnTo>
                    <a:lnTo>
                      <a:pt x="14" y="12"/>
                    </a:lnTo>
                    <a:lnTo>
                      <a:pt x="23" y="12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0" name="Freeform 63"/>
              <p:cNvSpPr>
                <a:spLocks/>
              </p:cNvSpPr>
              <p:nvPr/>
            </p:nvSpPr>
            <p:spPr bwMode="auto">
              <a:xfrm>
                <a:off x="1155" y="389"/>
                <a:ext cx="29" cy="6"/>
              </a:xfrm>
              <a:custGeom>
                <a:avLst/>
                <a:gdLst>
                  <a:gd name="T0" fmla="*/ 58 w 58"/>
                  <a:gd name="T1" fmla="*/ 7 h 13"/>
                  <a:gd name="T2" fmla="*/ 52 w 58"/>
                  <a:gd name="T3" fmla="*/ 5 h 13"/>
                  <a:gd name="T4" fmla="*/ 44 w 58"/>
                  <a:gd name="T5" fmla="*/ 3 h 13"/>
                  <a:gd name="T6" fmla="*/ 35 w 58"/>
                  <a:gd name="T7" fmla="*/ 1 h 13"/>
                  <a:gd name="T8" fmla="*/ 25 w 58"/>
                  <a:gd name="T9" fmla="*/ 0 h 13"/>
                  <a:gd name="T10" fmla="*/ 16 w 58"/>
                  <a:gd name="T11" fmla="*/ 0 h 13"/>
                  <a:gd name="T12" fmla="*/ 8 w 58"/>
                  <a:gd name="T13" fmla="*/ 1 h 13"/>
                  <a:gd name="T14" fmla="*/ 3 w 58"/>
                  <a:gd name="T15" fmla="*/ 5 h 13"/>
                  <a:gd name="T16" fmla="*/ 0 w 58"/>
                  <a:gd name="T17" fmla="*/ 9 h 13"/>
                  <a:gd name="T18" fmla="*/ 1 w 58"/>
                  <a:gd name="T19" fmla="*/ 12 h 13"/>
                  <a:gd name="T20" fmla="*/ 5 w 58"/>
                  <a:gd name="T21" fmla="*/ 13 h 13"/>
                  <a:gd name="T22" fmla="*/ 12 w 58"/>
                  <a:gd name="T23" fmla="*/ 13 h 13"/>
                  <a:gd name="T24" fmla="*/ 20 w 58"/>
                  <a:gd name="T25" fmla="*/ 12 h 13"/>
                  <a:gd name="T26" fmla="*/ 29 w 58"/>
                  <a:gd name="T27" fmla="*/ 10 h 13"/>
                  <a:gd name="T28" fmla="*/ 39 w 58"/>
                  <a:gd name="T29" fmla="*/ 8 h 13"/>
                  <a:gd name="T30" fmla="*/ 48 w 58"/>
                  <a:gd name="T31" fmla="*/ 7 h 13"/>
                  <a:gd name="T32" fmla="*/ 58 w 58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58" y="7"/>
                    </a:moveTo>
                    <a:lnTo>
                      <a:pt x="52" y="5"/>
                    </a:lnTo>
                    <a:lnTo>
                      <a:pt x="44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20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1" name="Freeform 64"/>
              <p:cNvSpPr>
                <a:spLocks/>
              </p:cNvSpPr>
              <p:nvPr/>
            </p:nvSpPr>
            <p:spPr bwMode="auto">
              <a:xfrm>
                <a:off x="1164" y="401"/>
                <a:ext cx="28" cy="7"/>
              </a:xfrm>
              <a:custGeom>
                <a:avLst/>
                <a:gdLst>
                  <a:gd name="T0" fmla="*/ 57 w 57"/>
                  <a:gd name="T1" fmla="*/ 15 h 15"/>
                  <a:gd name="T2" fmla="*/ 54 w 57"/>
                  <a:gd name="T3" fmla="*/ 11 h 15"/>
                  <a:gd name="T4" fmla="*/ 49 w 57"/>
                  <a:gd name="T5" fmla="*/ 8 h 15"/>
                  <a:gd name="T6" fmla="*/ 41 w 57"/>
                  <a:gd name="T7" fmla="*/ 4 h 15"/>
                  <a:gd name="T8" fmla="*/ 32 w 57"/>
                  <a:gd name="T9" fmla="*/ 1 h 15"/>
                  <a:gd name="T10" fmla="*/ 21 w 57"/>
                  <a:gd name="T11" fmla="*/ 0 h 15"/>
                  <a:gd name="T12" fmla="*/ 12 w 57"/>
                  <a:gd name="T13" fmla="*/ 0 h 15"/>
                  <a:gd name="T14" fmla="*/ 5 w 57"/>
                  <a:gd name="T15" fmla="*/ 2 h 15"/>
                  <a:gd name="T16" fmla="*/ 0 w 57"/>
                  <a:gd name="T17" fmla="*/ 7 h 15"/>
                  <a:gd name="T18" fmla="*/ 0 w 57"/>
                  <a:gd name="T19" fmla="*/ 11 h 15"/>
                  <a:gd name="T20" fmla="*/ 4 w 57"/>
                  <a:gd name="T21" fmla="*/ 14 h 15"/>
                  <a:gd name="T22" fmla="*/ 11 w 57"/>
                  <a:gd name="T23" fmla="*/ 15 h 15"/>
                  <a:gd name="T24" fmla="*/ 20 w 57"/>
                  <a:gd name="T25" fmla="*/ 15 h 15"/>
                  <a:gd name="T26" fmla="*/ 30 w 57"/>
                  <a:gd name="T27" fmla="*/ 14 h 15"/>
                  <a:gd name="T28" fmla="*/ 40 w 57"/>
                  <a:gd name="T29" fmla="*/ 14 h 15"/>
                  <a:gd name="T30" fmla="*/ 49 w 57"/>
                  <a:gd name="T31" fmla="*/ 14 h 15"/>
                  <a:gd name="T32" fmla="*/ 57 w 57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57" y="15"/>
                    </a:moveTo>
                    <a:lnTo>
                      <a:pt x="54" y="11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5"/>
                    </a:lnTo>
                    <a:lnTo>
                      <a:pt x="20" y="15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2" name="Freeform 65"/>
              <p:cNvSpPr>
                <a:spLocks/>
              </p:cNvSpPr>
              <p:nvPr/>
            </p:nvSpPr>
            <p:spPr bwMode="auto">
              <a:xfrm>
                <a:off x="1166" y="410"/>
                <a:ext cx="32" cy="7"/>
              </a:xfrm>
              <a:custGeom>
                <a:avLst/>
                <a:gdLst>
                  <a:gd name="T0" fmla="*/ 63 w 63"/>
                  <a:gd name="T1" fmla="*/ 12 h 14"/>
                  <a:gd name="T2" fmla="*/ 58 w 63"/>
                  <a:gd name="T3" fmla="*/ 10 h 14"/>
                  <a:gd name="T4" fmla="*/ 50 w 63"/>
                  <a:gd name="T5" fmla="*/ 8 h 14"/>
                  <a:gd name="T6" fmla="*/ 42 w 63"/>
                  <a:gd name="T7" fmla="*/ 5 h 14"/>
                  <a:gd name="T8" fmla="*/ 33 w 63"/>
                  <a:gd name="T9" fmla="*/ 2 h 14"/>
                  <a:gd name="T10" fmla="*/ 22 w 63"/>
                  <a:gd name="T11" fmla="*/ 0 h 14"/>
                  <a:gd name="T12" fmla="*/ 15 w 63"/>
                  <a:gd name="T13" fmla="*/ 0 h 14"/>
                  <a:gd name="T14" fmla="*/ 7 w 63"/>
                  <a:gd name="T15" fmla="*/ 1 h 14"/>
                  <a:gd name="T16" fmla="*/ 1 w 63"/>
                  <a:gd name="T17" fmla="*/ 6 h 14"/>
                  <a:gd name="T18" fmla="*/ 0 w 63"/>
                  <a:gd name="T19" fmla="*/ 10 h 14"/>
                  <a:gd name="T20" fmla="*/ 5 w 63"/>
                  <a:gd name="T21" fmla="*/ 12 h 14"/>
                  <a:gd name="T22" fmla="*/ 13 w 63"/>
                  <a:gd name="T23" fmla="*/ 14 h 14"/>
                  <a:gd name="T24" fmla="*/ 25 w 63"/>
                  <a:gd name="T25" fmla="*/ 14 h 14"/>
                  <a:gd name="T26" fmla="*/ 37 w 63"/>
                  <a:gd name="T27" fmla="*/ 14 h 14"/>
                  <a:gd name="T28" fmla="*/ 47 w 63"/>
                  <a:gd name="T29" fmla="*/ 14 h 14"/>
                  <a:gd name="T30" fmla="*/ 58 w 63"/>
                  <a:gd name="T31" fmla="*/ 13 h 14"/>
                  <a:gd name="T32" fmla="*/ 63 w 63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2"/>
                    </a:moveTo>
                    <a:lnTo>
                      <a:pt x="58" y="10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25" y="14"/>
                    </a:lnTo>
                    <a:lnTo>
                      <a:pt x="37" y="14"/>
                    </a:lnTo>
                    <a:lnTo>
                      <a:pt x="47" y="14"/>
                    </a:lnTo>
                    <a:lnTo>
                      <a:pt x="58" y="13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3" name="Freeform 66"/>
              <p:cNvSpPr>
                <a:spLocks/>
              </p:cNvSpPr>
              <p:nvPr/>
            </p:nvSpPr>
            <p:spPr bwMode="auto">
              <a:xfrm>
                <a:off x="1139" y="233"/>
                <a:ext cx="30" cy="40"/>
              </a:xfrm>
              <a:custGeom>
                <a:avLst/>
                <a:gdLst>
                  <a:gd name="T0" fmla="*/ 0 w 59"/>
                  <a:gd name="T1" fmla="*/ 2 h 80"/>
                  <a:gd name="T2" fmla="*/ 3 w 59"/>
                  <a:gd name="T3" fmla="*/ 7 h 80"/>
                  <a:gd name="T4" fmla="*/ 8 w 59"/>
                  <a:gd name="T5" fmla="*/ 14 h 80"/>
                  <a:gd name="T6" fmla="*/ 18 w 59"/>
                  <a:gd name="T7" fmla="*/ 24 h 80"/>
                  <a:gd name="T8" fmla="*/ 28 w 59"/>
                  <a:gd name="T9" fmla="*/ 35 h 80"/>
                  <a:gd name="T10" fmla="*/ 40 w 59"/>
                  <a:gd name="T11" fmla="*/ 47 h 80"/>
                  <a:gd name="T12" fmla="*/ 49 w 59"/>
                  <a:gd name="T13" fmla="*/ 58 h 80"/>
                  <a:gd name="T14" fmla="*/ 55 w 59"/>
                  <a:gd name="T15" fmla="*/ 70 h 80"/>
                  <a:gd name="T16" fmla="*/ 59 w 59"/>
                  <a:gd name="T17" fmla="*/ 80 h 80"/>
                  <a:gd name="T18" fmla="*/ 55 w 59"/>
                  <a:gd name="T19" fmla="*/ 67 h 80"/>
                  <a:gd name="T20" fmla="*/ 49 w 59"/>
                  <a:gd name="T21" fmla="*/ 53 h 80"/>
                  <a:gd name="T22" fmla="*/ 41 w 59"/>
                  <a:gd name="T23" fmla="*/ 38 h 80"/>
                  <a:gd name="T24" fmla="*/ 32 w 59"/>
                  <a:gd name="T25" fmla="*/ 24 h 80"/>
                  <a:gd name="T26" fmla="*/ 23 w 59"/>
                  <a:gd name="T27" fmla="*/ 12 h 80"/>
                  <a:gd name="T28" fmla="*/ 14 w 59"/>
                  <a:gd name="T29" fmla="*/ 4 h 80"/>
                  <a:gd name="T30" fmla="*/ 6 w 59"/>
                  <a:gd name="T31" fmla="*/ 0 h 80"/>
                  <a:gd name="T32" fmla="*/ 0 w 59"/>
                  <a:gd name="T33" fmla="*/ 2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0"/>
                  <a:gd name="T53" fmla="*/ 59 w 59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0">
                    <a:moveTo>
                      <a:pt x="0" y="2"/>
                    </a:moveTo>
                    <a:lnTo>
                      <a:pt x="3" y="7"/>
                    </a:lnTo>
                    <a:lnTo>
                      <a:pt x="8" y="14"/>
                    </a:lnTo>
                    <a:lnTo>
                      <a:pt x="18" y="24"/>
                    </a:lnTo>
                    <a:lnTo>
                      <a:pt x="28" y="35"/>
                    </a:lnTo>
                    <a:lnTo>
                      <a:pt x="40" y="47"/>
                    </a:lnTo>
                    <a:lnTo>
                      <a:pt x="49" y="58"/>
                    </a:lnTo>
                    <a:lnTo>
                      <a:pt x="55" y="70"/>
                    </a:lnTo>
                    <a:lnTo>
                      <a:pt x="59" y="80"/>
                    </a:lnTo>
                    <a:lnTo>
                      <a:pt x="55" y="67"/>
                    </a:lnTo>
                    <a:lnTo>
                      <a:pt x="49" y="53"/>
                    </a:lnTo>
                    <a:lnTo>
                      <a:pt x="41" y="38"/>
                    </a:lnTo>
                    <a:lnTo>
                      <a:pt x="32" y="24"/>
                    </a:lnTo>
                    <a:lnTo>
                      <a:pt x="23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4" name="Freeform 67"/>
              <p:cNvSpPr>
                <a:spLocks/>
              </p:cNvSpPr>
              <p:nvPr/>
            </p:nvSpPr>
            <p:spPr bwMode="auto">
              <a:xfrm>
                <a:off x="1153" y="227"/>
                <a:ext cx="19" cy="29"/>
              </a:xfrm>
              <a:custGeom>
                <a:avLst/>
                <a:gdLst>
                  <a:gd name="T0" fmla="*/ 38 w 38"/>
                  <a:gd name="T1" fmla="*/ 59 h 59"/>
                  <a:gd name="T2" fmla="*/ 30 w 38"/>
                  <a:gd name="T3" fmla="*/ 40 h 59"/>
                  <a:gd name="T4" fmla="*/ 18 w 38"/>
                  <a:gd name="T5" fmla="*/ 20 h 59"/>
                  <a:gd name="T6" fmla="*/ 7 w 38"/>
                  <a:gd name="T7" fmla="*/ 4 h 59"/>
                  <a:gd name="T8" fmla="*/ 0 w 38"/>
                  <a:gd name="T9" fmla="*/ 0 h 59"/>
                  <a:gd name="T10" fmla="*/ 0 w 38"/>
                  <a:gd name="T11" fmla="*/ 5 h 59"/>
                  <a:gd name="T12" fmla="*/ 4 w 38"/>
                  <a:gd name="T13" fmla="*/ 11 h 59"/>
                  <a:gd name="T14" fmla="*/ 9 w 38"/>
                  <a:gd name="T15" fmla="*/ 20 h 59"/>
                  <a:gd name="T16" fmla="*/ 16 w 38"/>
                  <a:gd name="T17" fmla="*/ 28 h 59"/>
                  <a:gd name="T18" fmla="*/ 22 w 38"/>
                  <a:gd name="T19" fmla="*/ 38 h 59"/>
                  <a:gd name="T20" fmla="*/ 29 w 38"/>
                  <a:gd name="T21" fmla="*/ 47 h 59"/>
                  <a:gd name="T22" fmla="*/ 34 w 38"/>
                  <a:gd name="T23" fmla="*/ 53 h 59"/>
                  <a:gd name="T24" fmla="*/ 38 w 38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59"/>
                  <a:gd name="T41" fmla="*/ 38 w 38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59">
                    <a:moveTo>
                      <a:pt x="38" y="59"/>
                    </a:moveTo>
                    <a:lnTo>
                      <a:pt x="30" y="40"/>
                    </a:lnTo>
                    <a:lnTo>
                      <a:pt x="18" y="2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20"/>
                    </a:lnTo>
                    <a:lnTo>
                      <a:pt x="16" y="28"/>
                    </a:lnTo>
                    <a:lnTo>
                      <a:pt x="22" y="38"/>
                    </a:lnTo>
                    <a:lnTo>
                      <a:pt x="29" y="47"/>
                    </a:lnTo>
                    <a:lnTo>
                      <a:pt x="34" y="53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5" name="Freeform 68"/>
              <p:cNvSpPr>
                <a:spLocks/>
              </p:cNvSpPr>
              <p:nvPr/>
            </p:nvSpPr>
            <p:spPr bwMode="auto">
              <a:xfrm>
                <a:off x="1254" y="336"/>
                <a:ext cx="54" cy="155"/>
              </a:xfrm>
              <a:custGeom>
                <a:avLst/>
                <a:gdLst>
                  <a:gd name="T0" fmla="*/ 15 w 108"/>
                  <a:gd name="T1" fmla="*/ 308 h 309"/>
                  <a:gd name="T2" fmla="*/ 11 w 108"/>
                  <a:gd name="T3" fmla="*/ 309 h 309"/>
                  <a:gd name="T4" fmla="*/ 8 w 108"/>
                  <a:gd name="T5" fmla="*/ 308 h 309"/>
                  <a:gd name="T6" fmla="*/ 4 w 108"/>
                  <a:gd name="T7" fmla="*/ 307 h 309"/>
                  <a:gd name="T8" fmla="*/ 0 w 108"/>
                  <a:gd name="T9" fmla="*/ 307 h 309"/>
                  <a:gd name="T10" fmla="*/ 40 w 108"/>
                  <a:gd name="T11" fmla="*/ 269 h 309"/>
                  <a:gd name="T12" fmla="*/ 68 w 108"/>
                  <a:gd name="T13" fmla="*/ 229 h 309"/>
                  <a:gd name="T14" fmla="*/ 86 w 108"/>
                  <a:gd name="T15" fmla="*/ 187 h 309"/>
                  <a:gd name="T16" fmla="*/ 94 w 108"/>
                  <a:gd name="T17" fmla="*/ 144 h 309"/>
                  <a:gd name="T18" fmla="*/ 97 w 108"/>
                  <a:gd name="T19" fmla="*/ 103 h 309"/>
                  <a:gd name="T20" fmla="*/ 94 w 108"/>
                  <a:gd name="T21" fmla="*/ 65 h 309"/>
                  <a:gd name="T22" fmla="*/ 90 w 108"/>
                  <a:gd name="T23" fmla="*/ 30 h 309"/>
                  <a:gd name="T24" fmla="*/ 85 w 108"/>
                  <a:gd name="T25" fmla="*/ 0 h 309"/>
                  <a:gd name="T26" fmla="*/ 98 w 108"/>
                  <a:gd name="T27" fmla="*/ 24 h 309"/>
                  <a:gd name="T28" fmla="*/ 107 w 108"/>
                  <a:gd name="T29" fmla="*/ 60 h 309"/>
                  <a:gd name="T30" fmla="*/ 108 w 108"/>
                  <a:gd name="T31" fmla="*/ 104 h 309"/>
                  <a:gd name="T32" fmla="*/ 104 w 108"/>
                  <a:gd name="T33" fmla="*/ 152 h 309"/>
                  <a:gd name="T34" fmla="*/ 94 w 108"/>
                  <a:gd name="T35" fmla="*/ 200 h 309"/>
                  <a:gd name="T36" fmla="*/ 76 w 108"/>
                  <a:gd name="T37" fmla="*/ 245 h 309"/>
                  <a:gd name="T38" fmla="*/ 49 w 108"/>
                  <a:gd name="T39" fmla="*/ 282 h 309"/>
                  <a:gd name="T40" fmla="*/ 15 w 108"/>
                  <a:gd name="T41" fmla="*/ 308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309"/>
                  <a:gd name="T65" fmla="*/ 108 w 108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309">
                    <a:moveTo>
                      <a:pt x="15" y="308"/>
                    </a:moveTo>
                    <a:lnTo>
                      <a:pt x="11" y="309"/>
                    </a:lnTo>
                    <a:lnTo>
                      <a:pt x="8" y="308"/>
                    </a:lnTo>
                    <a:lnTo>
                      <a:pt x="4" y="307"/>
                    </a:lnTo>
                    <a:lnTo>
                      <a:pt x="0" y="307"/>
                    </a:lnTo>
                    <a:lnTo>
                      <a:pt x="40" y="269"/>
                    </a:lnTo>
                    <a:lnTo>
                      <a:pt x="68" y="229"/>
                    </a:lnTo>
                    <a:lnTo>
                      <a:pt x="86" y="187"/>
                    </a:lnTo>
                    <a:lnTo>
                      <a:pt x="94" y="144"/>
                    </a:lnTo>
                    <a:lnTo>
                      <a:pt x="97" y="103"/>
                    </a:lnTo>
                    <a:lnTo>
                      <a:pt x="94" y="65"/>
                    </a:lnTo>
                    <a:lnTo>
                      <a:pt x="90" y="30"/>
                    </a:lnTo>
                    <a:lnTo>
                      <a:pt x="85" y="0"/>
                    </a:lnTo>
                    <a:lnTo>
                      <a:pt x="98" y="24"/>
                    </a:lnTo>
                    <a:lnTo>
                      <a:pt x="107" y="60"/>
                    </a:lnTo>
                    <a:lnTo>
                      <a:pt x="108" y="104"/>
                    </a:lnTo>
                    <a:lnTo>
                      <a:pt x="104" y="152"/>
                    </a:lnTo>
                    <a:lnTo>
                      <a:pt x="94" y="200"/>
                    </a:lnTo>
                    <a:lnTo>
                      <a:pt x="76" y="245"/>
                    </a:lnTo>
                    <a:lnTo>
                      <a:pt x="49" y="282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6" name="Freeform 69"/>
              <p:cNvSpPr>
                <a:spLocks/>
              </p:cNvSpPr>
              <p:nvPr/>
            </p:nvSpPr>
            <p:spPr bwMode="auto">
              <a:xfrm>
                <a:off x="1267" y="340"/>
                <a:ext cx="37" cy="22"/>
              </a:xfrm>
              <a:custGeom>
                <a:avLst/>
                <a:gdLst>
                  <a:gd name="T0" fmla="*/ 73 w 73"/>
                  <a:gd name="T1" fmla="*/ 44 h 44"/>
                  <a:gd name="T2" fmla="*/ 67 w 73"/>
                  <a:gd name="T3" fmla="*/ 35 h 44"/>
                  <a:gd name="T4" fmla="*/ 56 w 73"/>
                  <a:gd name="T5" fmla="*/ 26 h 44"/>
                  <a:gd name="T6" fmla="*/ 46 w 73"/>
                  <a:gd name="T7" fmla="*/ 19 h 44"/>
                  <a:gd name="T8" fmla="*/ 33 w 73"/>
                  <a:gd name="T9" fmla="*/ 11 h 44"/>
                  <a:gd name="T10" fmla="*/ 22 w 73"/>
                  <a:gd name="T11" fmla="*/ 6 h 44"/>
                  <a:gd name="T12" fmla="*/ 12 w 73"/>
                  <a:gd name="T13" fmla="*/ 2 h 44"/>
                  <a:gd name="T14" fmla="*/ 4 w 73"/>
                  <a:gd name="T15" fmla="*/ 0 h 44"/>
                  <a:gd name="T16" fmla="*/ 0 w 73"/>
                  <a:gd name="T17" fmla="*/ 2 h 44"/>
                  <a:gd name="T18" fmla="*/ 0 w 73"/>
                  <a:gd name="T19" fmla="*/ 5 h 44"/>
                  <a:gd name="T20" fmla="*/ 5 w 73"/>
                  <a:gd name="T21" fmla="*/ 9 h 44"/>
                  <a:gd name="T22" fmla="*/ 14 w 73"/>
                  <a:gd name="T23" fmla="*/ 13 h 44"/>
                  <a:gd name="T24" fmla="*/ 25 w 73"/>
                  <a:gd name="T25" fmla="*/ 19 h 44"/>
                  <a:gd name="T26" fmla="*/ 38 w 73"/>
                  <a:gd name="T27" fmla="*/ 24 h 44"/>
                  <a:gd name="T28" fmla="*/ 51 w 73"/>
                  <a:gd name="T29" fmla="*/ 30 h 44"/>
                  <a:gd name="T30" fmla="*/ 63 w 73"/>
                  <a:gd name="T31" fmla="*/ 36 h 44"/>
                  <a:gd name="T32" fmla="*/ 73 w 73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44"/>
                  <a:gd name="T53" fmla="*/ 73 w 7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44">
                    <a:moveTo>
                      <a:pt x="73" y="44"/>
                    </a:moveTo>
                    <a:lnTo>
                      <a:pt x="67" y="35"/>
                    </a:lnTo>
                    <a:lnTo>
                      <a:pt x="56" y="26"/>
                    </a:lnTo>
                    <a:lnTo>
                      <a:pt x="46" y="19"/>
                    </a:lnTo>
                    <a:lnTo>
                      <a:pt x="33" y="11"/>
                    </a:lnTo>
                    <a:lnTo>
                      <a:pt x="22" y="6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14" y="13"/>
                    </a:lnTo>
                    <a:lnTo>
                      <a:pt x="25" y="19"/>
                    </a:lnTo>
                    <a:lnTo>
                      <a:pt x="38" y="24"/>
                    </a:lnTo>
                    <a:lnTo>
                      <a:pt x="51" y="30"/>
                    </a:lnTo>
                    <a:lnTo>
                      <a:pt x="63" y="36"/>
                    </a:lnTo>
                    <a:lnTo>
                      <a:pt x="73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7" name="Freeform 70"/>
              <p:cNvSpPr>
                <a:spLocks/>
              </p:cNvSpPr>
              <p:nvPr/>
            </p:nvSpPr>
            <p:spPr bwMode="auto">
              <a:xfrm>
                <a:off x="1261" y="345"/>
                <a:ext cx="44" cy="32"/>
              </a:xfrm>
              <a:custGeom>
                <a:avLst/>
                <a:gdLst>
                  <a:gd name="T0" fmla="*/ 0 w 88"/>
                  <a:gd name="T1" fmla="*/ 1 h 64"/>
                  <a:gd name="T2" fmla="*/ 4 w 88"/>
                  <a:gd name="T3" fmla="*/ 0 h 64"/>
                  <a:gd name="T4" fmla="*/ 14 w 88"/>
                  <a:gd name="T5" fmla="*/ 3 h 64"/>
                  <a:gd name="T6" fmla="*/ 26 w 88"/>
                  <a:gd name="T7" fmla="*/ 9 h 64"/>
                  <a:gd name="T8" fmla="*/ 42 w 88"/>
                  <a:gd name="T9" fmla="*/ 17 h 64"/>
                  <a:gd name="T10" fmla="*/ 56 w 88"/>
                  <a:gd name="T11" fmla="*/ 27 h 64"/>
                  <a:gd name="T12" fmla="*/ 71 w 88"/>
                  <a:gd name="T13" fmla="*/ 39 h 64"/>
                  <a:gd name="T14" fmla="*/ 81 w 88"/>
                  <a:gd name="T15" fmla="*/ 51 h 64"/>
                  <a:gd name="T16" fmla="*/ 88 w 88"/>
                  <a:gd name="T17" fmla="*/ 64 h 64"/>
                  <a:gd name="T18" fmla="*/ 79 w 88"/>
                  <a:gd name="T19" fmla="*/ 56 h 64"/>
                  <a:gd name="T20" fmla="*/ 66 w 88"/>
                  <a:gd name="T21" fmla="*/ 48 h 64"/>
                  <a:gd name="T22" fmla="*/ 50 w 88"/>
                  <a:gd name="T23" fmla="*/ 38 h 64"/>
                  <a:gd name="T24" fmla="*/ 34 w 88"/>
                  <a:gd name="T25" fmla="*/ 28 h 64"/>
                  <a:gd name="T26" fmla="*/ 20 w 88"/>
                  <a:gd name="T27" fmla="*/ 18 h 64"/>
                  <a:gd name="T28" fmla="*/ 9 w 88"/>
                  <a:gd name="T29" fmla="*/ 11 h 64"/>
                  <a:gd name="T30" fmla="*/ 1 w 88"/>
                  <a:gd name="T31" fmla="*/ 4 h 64"/>
                  <a:gd name="T32" fmla="*/ 0 w 88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64"/>
                  <a:gd name="T53" fmla="*/ 88 w 8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64">
                    <a:moveTo>
                      <a:pt x="0" y="1"/>
                    </a:moveTo>
                    <a:lnTo>
                      <a:pt x="4" y="0"/>
                    </a:lnTo>
                    <a:lnTo>
                      <a:pt x="14" y="3"/>
                    </a:lnTo>
                    <a:lnTo>
                      <a:pt x="26" y="9"/>
                    </a:lnTo>
                    <a:lnTo>
                      <a:pt x="42" y="17"/>
                    </a:lnTo>
                    <a:lnTo>
                      <a:pt x="56" y="27"/>
                    </a:lnTo>
                    <a:lnTo>
                      <a:pt x="71" y="39"/>
                    </a:lnTo>
                    <a:lnTo>
                      <a:pt x="81" y="51"/>
                    </a:lnTo>
                    <a:lnTo>
                      <a:pt x="88" y="64"/>
                    </a:lnTo>
                    <a:lnTo>
                      <a:pt x="79" y="56"/>
                    </a:lnTo>
                    <a:lnTo>
                      <a:pt x="66" y="48"/>
                    </a:lnTo>
                    <a:lnTo>
                      <a:pt x="50" y="38"/>
                    </a:lnTo>
                    <a:lnTo>
                      <a:pt x="34" y="28"/>
                    </a:lnTo>
                    <a:lnTo>
                      <a:pt x="20" y="18"/>
                    </a:lnTo>
                    <a:lnTo>
                      <a:pt x="9" y="11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8" name="Freeform 71"/>
              <p:cNvSpPr>
                <a:spLocks/>
              </p:cNvSpPr>
              <p:nvPr/>
            </p:nvSpPr>
            <p:spPr bwMode="auto">
              <a:xfrm>
                <a:off x="1254" y="366"/>
                <a:ext cx="52" cy="39"/>
              </a:xfrm>
              <a:custGeom>
                <a:avLst/>
                <a:gdLst>
                  <a:gd name="T0" fmla="*/ 0 w 103"/>
                  <a:gd name="T1" fmla="*/ 0 h 80"/>
                  <a:gd name="T2" fmla="*/ 5 w 103"/>
                  <a:gd name="T3" fmla="*/ 0 h 80"/>
                  <a:gd name="T4" fmla="*/ 17 w 103"/>
                  <a:gd name="T5" fmla="*/ 4 h 80"/>
                  <a:gd name="T6" fmla="*/ 32 w 103"/>
                  <a:gd name="T7" fmla="*/ 13 h 80"/>
                  <a:gd name="T8" fmla="*/ 49 w 103"/>
                  <a:gd name="T9" fmla="*/ 25 h 80"/>
                  <a:gd name="T10" fmla="*/ 66 w 103"/>
                  <a:gd name="T11" fmla="*/ 38 h 80"/>
                  <a:gd name="T12" fmla="*/ 82 w 103"/>
                  <a:gd name="T13" fmla="*/ 53 h 80"/>
                  <a:gd name="T14" fmla="*/ 95 w 103"/>
                  <a:gd name="T15" fmla="*/ 67 h 80"/>
                  <a:gd name="T16" fmla="*/ 103 w 103"/>
                  <a:gd name="T17" fmla="*/ 80 h 80"/>
                  <a:gd name="T18" fmla="*/ 95 w 103"/>
                  <a:gd name="T19" fmla="*/ 73 h 80"/>
                  <a:gd name="T20" fmla="*/ 81 w 103"/>
                  <a:gd name="T21" fmla="*/ 64 h 80"/>
                  <a:gd name="T22" fmla="*/ 64 w 103"/>
                  <a:gd name="T23" fmla="*/ 53 h 80"/>
                  <a:gd name="T24" fmla="*/ 44 w 103"/>
                  <a:gd name="T25" fmla="*/ 40 h 80"/>
                  <a:gd name="T26" fmla="*/ 26 w 103"/>
                  <a:gd name="T27" fmla="*/ 27 h 80"/>
                  <a:gd name="T28" fmla="*/ 11 w 103"/>
                  <a:gd name="T29" fmla="*/ 15 h 80"/>
                  <a:gd name="T30" fmla="*/ 2 w 103"/>
                  <a:gd name="T31" fmla="*/ 5 h 80"/>
                  <a:gd name="T32" fmla="*/ 0 w 103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80"/>
                  <a:gd name="T53" fmla="*/ 103 w 103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80">
                    <a:moveTo>
                      <a:pt x="0" y="0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3"/>
                    </a:lnTo>
                    <a:lnTo>
                      <a:pt x="49" y="25"/>
                    </a:lnTo>
                    <a:lnTo>
                      <a:pt x="66" y="38"/>
                    </a:lnTo>
                    <a:lnTo>
                      <a:pt x="82" y="53"/>
                    </a:lnTo>
                    <a:lnTo>
                      <a:pt x="95" y="67"/>
                    </a:lnTo>
                    <a:lnTo>
                      <a:pt x="103" y="80"/>
                    </a:lnTo>
                    <a:lnTo>
                      <a:pt x="95" y="73"/>
                    </a:lnTo>
                    <a:lnTo>
                      <a:pt x="81" y="64"/>
                    </a:lnTo>
                    <a:lnTo>
                      <a:pt x="64" y="53"/>
                    </a:lnTo>
                    <a:lnTo>
                      <a:pt x="44" y="40"/>
                    </a:lnTo>
                    <a:lnTo>
                      <a:pt x="26" y="27"/>
                    </a:lnTo>
                    <a:lnTo>
                      <a:pt x="11" y="1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99" name="Freeform 72"/>
              <p:cNvSpPr>
                <a:spLocks/>
              </p:cNvSpPr>
              <p:nvPr/>
            </p:nvSpPr>
            <p:spPr bwMode="auto">
              <a:xfrm>
                <a:off x="1244" y="397"/>
                <a:ext cx="57" cy="36"/>
              </a:xfrm>
              <a:custGeom>
                <a:avLst/>
                <a:gdLst>
                  <a:gd name="T0" fmla="*/ 0 w 114"/>
                  <a:gd name="T1" fmla="*/ 1 h 73"/>
                  <a:gd name="T2" fmla="*/ 7 w 114"/>
                  <a:gd name="T3" fmla="*/ 0 h 73"/>
                  <a:gd name="T4" fmla="*/ 21 w 114"/>
                  <a:gd name="T5" fmla="*/ 4 h 73"/>
                  <a:gd name="T6" fmla="*/ 38 w 114"/>
                  <a:gd name="T7" fmla="*/ 11 h 73"/>
                  <a:gd name="T8" fmla="*/ 58 w 114"/>
                  <a:gd name="T9" fmla="*/ 22 h 73"/>
                  <a:gd name="T10" fmla="*/ 76 w 114"/>
                  <a:gd name="T11" fmla="*/ 35 h 73"/>
                  <a:gd name="T12" fmla="*/ 93 w 114"/>
                  <a:gd name="T13" fmla="*/ 48 h 73"/>
                  <a:gd name="T14" fmla="*/ 107 w 114"/>
                  <a:gd name="T15" fmla="*/ 61 h 73"/>
                  <a:gd name="T16" fmla="*/ 114 w 114"/>
                  <a:gd name="T17" fmla="*/ 73 h 73"/>
                  <a:gd name="T18" fmla="*/ 105 w 114"/>
                  <a:gd name="T19" fmla="*/ 68 h 73"/>
                  <a:gd name="T20" fmla="*/ 90 w 114"/>
                  <a:gd name="T21" fmla="*/ 60 h 73"/>
                  <a:gd name="T22" fmla="*/ 71 w 114"/>
                  <a:gd name="T23" fmla="*/ 49 h 73"/>
                  <a:gd name="T24" fmla="*/ 50 w 114"/>
                  <a:gd name="T25" fmla="*/ 36 h 73"/>
                  <a:gd name="T26" fmla="*/ 30 w 114"/>
                  <a:gd name="T27" fmla="*/ 24 h 73"/>
                  <a:gd name="T28" fmla="*/ 14 w 114"/>
                  <a:gd name="T29" fmla="*/ 14 h 73"/>
                  <a:gd name="T30" fmla="*/ 3 w 114"/>
                  <a:gd name="T31" fmla="*/ 5 h 73"/>
                  <a:gd name="T32" fmla="*/ 0 w 114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73"/>
                  <a:gd name="T53" fmla="*/ 114 w 11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73">
                    <a:moveTo>
                      <a:pt x="0" y="1"/>
                    </a:moveTo>
                    <a:lnTo>
                      <a:pt x="7" y="0"/>
                    </a:lnTo>
                    <a:lnTo>
                      <a:pt x="21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6" y="35"/>
                    </a:lnTo>
                    <a:lnTo>
                      <a:pt x="93" y="48"/>
                    </a:lnTo>
                    <a:lnTo>
                      <a:pt x="107" y="61"/>
                    </a:lnTo>
                    <a:lnTo>
                      <a:pt x="114" y="73"/>
                    </a:lnTo>
                    <a:lnTo>
                      <a:pt x="105" y="68"/>
                    </a:lnTo>
                    <a:lnTo>
                      <a:pt x="90" y="60"/>
                    </a:lnTo>
                    <a:lnTo>
                      <a:pt x="71" y="49"/>
                    </a:lnTo>
                    <a:lnTo>
                      <a:pt x="50" y="36"/>
                    </a:lnTo>
                    <a:lnTo>
                      <a:pt x="30" y="24"/>
                    </a:lnTo>
                    <a:lnTo>
                      <a:pt x="14" y="14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0" name="Freeform 73"/>
              <p:cNvSpPr>
                <a:spLocks/>
              </p:cNvSpPr>
              <p:nvPr/>
            </p:nvSpPr>
            <p:spPr bwMode="auto">
              <a:xfrm>
                <a:off x="1242" y="412"/>
                <a:ext cx="52" cy="33"/>
              </a:xfrm>
              <a:custGeom>
                <a:avLst/>
                <a:gdLst>
                  <a:gd name="T0" fmla="*/ 0 w 104"/>
                  <a:gd name="T1" fmla="*/ 1 h 64"/>
                  <a:gd name="T2" fmla="*/ 5 w 104"/>
                  <a:gd name="T3" fmla="*/ 0 h 64"/>
                  <a:gd name="T4" fmla="*/ 17 w 104"/>
                  <a:gd name="T5" fmla="*/ 4 h 64"/>
                  <a:gd name="T6" fmla="*/ 34 w 104"/>
                  <a:gd name="T7" fmla="*/ 12 h 64"/>
                  <a:gd name="T8" fmla="*/ 52 w 104"/>
                  <a:gd name="T9" fmla="*/ 21 h 64"/>
                  <a:gd name="T10" fmla="*/ 69 w 104"/>
                  <a:gd name="T11" fmla="*/ 32 h 64"/>
                  <a:gd name="T12" fmla="*/ 87 w 104"/>
                  <a:gd name="T13" fmla="*/ 44 h 64"/>
                  <a:gd name="T14" fmla="*/ 98 w 104"/>
                  <a:gd name="T15" fmla="*/ 55 h 64"/>
                  <a:gd name="T16" fmla="*/ 104 w 104"/>
                  <a:gd name="T17" fmla="*/ 64 h 64"/>
                  <a:gd name="T18" fmla="*/ 94 w 104"/>
                  <a:gd name="T19" fmla="*/ 59 h 64"/>
                  <a:gd name="T20" fmla="*/ 79 w 104"/>
                  <a:gd name="T21" fmla="*/ 51 h 64"/>
                  <a:gd name="T22" fmla="*/ 60 w 104"/>
                  <a:gd name="T23" fmla="*/ 43 h 64"/>
                  <a:gd name="T24" fmla="*/ 42 w 104"/>
                  <a:gd name="T25" fmla="*/ 32 h 64"/>
                  <a:gd name="T26" fmla="*/ 24 w 104"/>
                  <a:gd name="T27" fmla="*/ 22 h 64"/>
                  <a:gd name="T28" fmla="*/ 11 w 104"/>
                  <a:gd name="T29" fmla="*/ 14 h 64"/>
                  <a:gd name="T30" fmla="*/ 1 w 104"/>
                  <a:gd name="T31" fmla="*/ 6 h 64"/>
                  <a:gd name="T32" fmla="*/ 0 w 10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4"/>
                  <a:gd name="T53" fmla="*/ 104 w 10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4" y="12"/>
                    </a:lnTo>
                    <a:lnTo>
                      <a:pt x="52" y="21"/>
                    </a:lnTo>
                    <a:lnTo>
                      <a:pt x="69" y="32"/>
                    </a:lnTo>
                    <a:lnTo>
                      <a:pt x="87" y="44"/>
                    </a:lnTo>
                    <a:lnTo>
                      <a:pt x="98" y="55"/>
                    </a:lnTo>
                    <a:lnTo>
                      <a:pt x="104" y="64"/>
                    </a:lnTo>
                    <a:lnTo>
                      <a:pt x="94" y="59"/>
                    </a:lnTo>
                    <a:lnTo>
                      <a:pt x="79" y="51"/>
                    </a:lnTo>
                    <a:lnTo>
                      <a:pt x="60" y="43"/>
                    </a:lnTo>
                    <a:lnTo>
                      <a:pt x="42" y="32"/>
                    </a:lnTo>
                    <a:lnTo>
                      <a:pt x="24" y="22"/>
                    </a:lnTo>
                    <a:lnTo>
                      <a:pt x="11" y="14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1" name="Freeform 74"/>
              <p:cNvSpPr>
                <a:spLocks/>
              </p:cNvSpPr>
              <p:nvPr/>
            </p:nvSpPr>
            <p:spPr bwMode="auto">
              <a:xfrm>
                <a:off x="1243" y="440"/>
                <a:ext cx="42" cy="27"/>
              </a:xfrm>
              <a:custGeom>
                <a:avLst/>
                <a:gdLst>
                  <a:gd name="T0" fmla="*/ 0 w 86"/>
                  <a:gd name="T1" fmla="*/ 1 h 53"/>
                  <a:gd name="T2" fmla="*/ 6 w 86"/>
                  <a:gd name="T3" fmla="*/ 0 h 53"/>
                  <a:gd name="T4" fmla="*/ 15 w 86"/>
                  <a:gd name="T5" fmla="*/ 1 h 53"/>
                  <a:gd name="T6" fmla="*/ 28 w 86"/>
                  <a:gd name="T7" fmla="*/ 5 h 53"/>
                  <a:gd name="T8" fmla="*/ 42 w 86"/>
                  <a:gd name="T9" fmla="*/ 11 h 53"/>
                  <a:gd name="T10" fmla="*/ 57 w 86"/>
                  <a:gd name="T11" fmla="*/ 20 h 53"/>
                  <a:gd name="T12" fmla="*/ 70 w 86"/>
                  <a:gd name="T13" fmla="*/ 31 h 53"/>
                  <a:gd name="T14" fmla="*/ 80 w 86"/>
                  <a:gd name="T15" fmla="*/ 42 h 53"/>
                  <a:gd name="T16" fmla="*/ 86 w 86"/>
                  <a:gd name="T17" fmla="*/ 53 h 53"/>
                  <a:gd name="T18" fmla="*/ 76 w 86"/>
                  <a:gd name="T19" fmla="*/ 48 h 53"/>
                  <a:gd name="T20" fmla="*/ 65 w 86"/>
                  <a:gd name="T21" fmla="*/ 41 h 53"/>
                  <a:gd name="T22" fmla="*/ 49 w 86"/>
                  <a:gd name="T23" fmla="*/ 33 h 53"/>
                  <a:gd name="T24" fmla="*/ 33 w 86"/>
                  <a:gd name="T25" fmla="*/ 25 h 53"/>
                  <a:gd name="T26" fmla="*/ 20 w 86"/>
                  <a:gd name="T27" fmla="*/ 17 h 53"/>
                  <a:gd name="T28" fmla="*/ 8 w 86"/>
                  <a:gd name="T29" fmla="*/ 10 h 53"/>
                  <a:gd name="T30" fmla="*/ 2 w 86"/>
                  <a:gd name="T31" fmla="*/ 5 h 53"/>
                  <a:gd name="T32" fmla="*/ 0 w 86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53"/>
                  <a:gd name="T53" fmla="*/ 86 w 86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53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8" y="5"/>
                    </a:lnTo>
                    <a:lnTo>
                      <a:pt x="42" y="11"/>
                    </a:lnTo>
                    <a:lnTo>
                      <a:pt x="57" y="20"/>
                    </a:lnTo>
                    <a:lnTo>
                      <a:pt x="70" y="31"/>
                    </a:lnTo>
                    <a:lnTo>
                      <a:pt x="80" y="42"/>
                    </a:lnTo>
                    <a:lnTo>
                      <a:pt x="86" y="53"/>
                    </a:lnTo>
                    <a:lnTo>
                      <a:pt x="76" y="48"/>
                    </a:lnTo>
                    <a:lnTo>
                      <a:pt x="65" y="41"/>
                    </a:lnTo>
                    <a:lnTo>
                      <a:pt x="49" y="33"/>
                    </a:lnTo>
                    <a:lnTo>
                      <a:pt x="33" y="25"/>
                    </a:lnTo>
                    <a:lnTo>
                      <a:pt x="20" y="17"/>
                    </a:lnTo>
                    <a:lnTo>
                      <a:pt x="8" y="10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2" name="Freeform 75"/>
              <p:cNvSpPr>
                <a:spLocks/>
              </p:cNvSpPr>
              <p:nvPr/>
            </p:nvSpPr>
            <p:spPr bwMode="auto">
              <a:xfrm>
                <a:off x="1233" y="478"/>
                <a:ext cx="26" cy="7"/>
              </a:xfrm>
              <a:custGeom>
                <a:avLst/>
                <a:gdLst>
                  <a:gd name="T0" fmla="*/ 0 w 52"/>
                  <a:gd name="T1" fmla="*/ 3 h 14"/>
                  <a:gd name="T2" fmla="*/ 4 w 52"/>
                  <a:gd name="T3" fmla="*/ 1 h 14"/>
                  <a:gd name="T4" fmla="*/ 10 w 52"/>
                  <a:gd name="T5" fmla="*/ 0 h 14"/>
                  <a:gd name="T6" fmla="*/ 18 w 52"/>
                  <a:gd name="T7" fmla="*/ 0 h 14"/>
                  <a:gd name="T8" fmla="*/ 27 w 52"/>
                  <a:gd name="T9" fmla="*/ 0 h 14"/>
                  <a:gd name="T10" fmla="*/ 36 w 52"/>
                  <a:gd name="T11" fmla="*/ 2 h 14"/>
                  <a:gd name="T12" fmla="*/ 44 w 52"/>
                  <a:gd name="T13" fmla="*/ 4 h 14"/>
                  <a:gd name="T14" fmla="*/ 50 w 52"/>
                  <a:gd name="T15" fmla="*/ 9 h 14"/>
                  <a:gd name="T16" fmla="*/ 52 w 52"/>
                  <a:gd name="T17" fmla="*/ 14 h 14"/>
                  <a:gd name="T18" fmla="*/ 46 w 52"/>
                  <a:gd name="T19" fmla="*/ 10 h 14"/>
                  <a:gd name="T20" fmla="*/ 38 w 52"/>
                  <a:gd name="T21" fmla="*/ 8 h 14"/>
                  <a:gd name="T22" fmla="*/ 27 w 52"/>
                  <a:gd name="T23" fmla="*/ 8 h 14"/>
                  <a:gd name="T24" fmla="*/ 18 w 52"/>
                  <a:gd name="T25" fmla="*/ 8 h 14"/>
                  <a:gd name="T26" fmla="*/ 9 w 52"/>
                  <a:gd name="T27" fmla="*/ 8 h 14"/>
                  <a:gd name="T28" fmla="*/ 2 w 52"/>
                  <a:gd name="T29" fmla="*/ 8 h 14"/>
                  <a:gd name="T30" fmla="*/ 0 w 52"/>
                  <a:gd name="T31" fmla="*/ 7 h 14"/>
                  <a:gd name="T32" fmla="*/ 0 w 52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4"/>
                  <a:gd name="T53" fmla="*/ 52 w 5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4">
                    <a:moveTo>
                      <a:pt x="0" y="3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4" y="4"/>
                    </a:lnTo>
                    <a:lnTo>
                      <a:pt x="50" y="9"/>
                    </a:lnTo>
                    <a:lnTo>
                      <a:pt x="52" y="14"/>
                    </a:lnTo>
                    <a:lnTo>
                      <a:pt x="46" y="10"/>
                    </a:lnTo>
                    <a:lnTo>
                      <a:pt x="38" y="8"/>
                    </a:lnTo>
                    <a:lnTo>
                      <a:pt x="27" y="8"/>
                    </a:lnTo>
                    <a:lnTo>
                      <a:pt x="18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3" name="Freeform 76"/>
              <p:cNvSpPr>
                <a:spLocks/>
              </p:cNvSpPr>
              <p:nvPr/>
            </p:nvSpPr>
            <p:spPr bwMode="auto">
              <a:xfrm>
                <a:off x="1258" y="357"/>
                <a:ext cx="48" cy="35"/>
              </a:xfrm>
              <a:custGeom>
                <a:avLst/>
                <a:gdLst>
                  <a:gd name="T0" fmla="*/ 0 w 95"/>
                  <a:gd name="T1" fmla="*/ 1 h 71"/>
                  <a:gd name="T2" fmla="*/ 5 w 95"/>
                  <a:gd name="T3" fmla="*/ 0 h 71"/>
                  <a:gd name="T4" fmla="*/ 17 w 95"/>
                  <a:gd name="T5" fmla="*/ 3 h 71"/>
                  <a:gd name="T6" fmla="*/ 30 w 95"/>
                  <a:gd name="T7" fmla="*/ 11 h 71"/>
                  <a:gd name="T8" fmla="*/ 46 w 95"/>
                  <a:gd name="T9" fmla="*/ 20 h 71"/>
                  <a:gd name="T10" fmla="*/ 61 w 95"/>
                  <a:gd name="T11" fmla="*/ 32 h 71"/>
                  <a:gd name="T12" fmla="*/ 76 w 95"/>
                  <a:gd name="T13" fmla="*/ 45 h 71"/>
                  <a:gd name="T14" fmla="*/ 88 w 95"/>
                  <a:gd name="T15" fmla="*/ 58 h 71"/>
                  <a:gd name="T16" fmla="*/ 95 w 95"/>
                  <a:gd name="T17" fmla="*/ 71 h 71"/>
                  <a:gd name="T18" fmla="*/ 88 w 95"/>
                  <a:gd name="T19" fmla="*/ 66 h 71"/>
                  <a:gd name="T20" fmla="*/ 76 w 95"/>
                  <a:gd name="T21" fmla="*/ 57 h 71"/>
                  <a:gd name="T22" fmla="*/ 59 w 95"/>
                  <a:gd name="T23" fmla="*/ 46 h 71"/>
                  <a:gd name="T24" fmla="*/ 42 w 95"/>
                  <a:gd name="T25" fmla="*/ 35 h 71"/>
                  <a:gd name="T26" fmla="*/ 25 w 95"/>
                  <a:gd name="T27" fmla="*/ 25 h 71"/>
                  <a:gd name="T28" fmla="*/ 10 w 95"/>
                  <a:gd name="T29" fmla="*/ 15 h 71"/>
                  <a:gd name="T30" fmla="*/ 1 w 95"/>
                  <a:gd name="T31" fmla="*/ 6 h 71"/>
                  <a:gd name="T32" fmla="*/ 0 w 95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71"/>
                  <a:gd name="T53" fmla="*/ 95 w 9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71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0" y="11"/>
                    </a:lnTo>
                    <a:lnTo>
                      <a:pt x="46" y="20"/>
                    </a:lnTo>
                    <a:lnTo>
                      <a:pt x="61" y="32"/>
                    </a:lnTo>
                    <a:lnTo>
                      <a:pt x="76" y="45"/>
                    </a:lnTo>
                    <a:lnTo>
                      <a:pt x="88" y="58"/>
                    </a:lnTo>
                    <a:lnTo>
                      <a:pt x="95" y="71"/>
                    </a:lnTo>
                    <a:lnTo>
                      <a:pt x="88" y="66"/>
                    </a:lnTo>
                    <a:lnTo>
                      <a:pt x="76" y="57"/>
                    </a:lnTo>
                    <a:lnTo>
                      <a:pt x="59" y="46"/>
                    </a:lnTo>
                    <a:lnTo>
                      <a:pt x="42" y="35"/>
                    </a:lnTo>
                    <a:lnTo>
                      <a:pt x="25" y="25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1249" y="383"/>
                <a:ext cx="55" cy="36"/>
              </a:xfrm>
              <a:custGeom>
                <a:avLst/>
                <a:gdLst>
                  <a:gd name="T0" fmla="*/ 0 w 110"/>
                  <a:gd name="T1" fmla="*/ 1 h 72"/>
                  <a:gd name="T2" fmla="*/ 7 w 110"/>
                  <a:gd name="T3" fmla="*/ 0 h 72"/>
                  <a:gd name="T4" fmla="*/ 20 w 110"/>
                  <a:gd name="T5" fmla="*/ 4 h 72"/>
                  <a:gd name="T6" fmla="*/ 37 w 110"/>
                  <a:gd name="T7" fmla="*/ 11 h 72"/>
                  <a:gd name="T8" fmla="*/ 55 w 110"/>
                  <a:gd name="T9" fmla="*/ 21 h 72"/>
                  <a:gd name="T10" fmla="*/ 74 w 110"/>
                  <a:gd name="T11" fmla="*/ 34 h 72"/>
                  <a:gd name="T12" fmla="*/ 91 w 110"/>
                  <a:gd name="T13" fmla="*/ 47 h 72"/>
                  <a:gd name="T14" fmla="*/ 104 w 110"/>
                  <a:gd name="T15" fmla="*/ 60 h 72"/>
                  <a:gd name="T16" fmla="*/ 110 w 110"/>
                  <a:gd name="T17" fmla="*/ 72 h 72"/>
                  <a:gd name="T18" fmla="*/ 103 w 110"/>
                  <a:gd name="T19" fmla="*/ 67 h 72"/>
                  <a:gd name="T20" fmla="*/ 88 w 110"/>
                  <a:gd name="T21" fmla="*/ 59 h 72"/>
                  <a:gd name="T22" fmla="*/ 69 w 110"/>
                  <a:gd name="T23" fmla="*/ 48 h 72"/>
                  <a:gd name="T24" fmla="*/ 49 w 110"/>
                  <a:gd name="T25" fmla="*/ 36 h 72"/>
                  <a:gd name="T26" fmla="*/ 29 w 110"/>
                  <a:gd name="T27" fmla="*/ 24 h 72"/>
                  <a:gd name="T28" fmla="*/ 14 w 110"/>
                  <a:gd name="T29" fmla="*/ 14 h 72"/>
                  <a:gd name="T30" fmla="*/ 3 w 110"/>
                  <a:gd name="T31" fmla="*/ 6 h 72"/>
                  <a:gd name="T32" fmla="*/ 0 w 11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72"/>
                  <a:gd name="T53" fmla="*/ 110 w 11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72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4" y="34"/>
                    </a:lnTo>
                    <a:lnTo>
                      <a:pt x="91" y="47"/>
                    </a:lnTo>
                    <a:lnTo>
                      <a:pt x="104" y="60"/>
                    </a:lnTo>
                    <a:lnTo>
                      <a:pt x="110" y="72"/>
                    </a:lnTo>
                    <a:lnTo>
                      <a:pt x="103" y="67"/>
                    </a:lnTo>
                    <a:lnTo>
                      <a:pt x="88" y="59"/>
                    </a:lnTo>
                    <a:lnTo>
                      <a:pt x="69" y="48"/>
                    </a:lnTo>
                    <a:lnTo>
                      <a:pt x="49" y="36"/>
                    </a:lnTo>
                    <a:lnTo>
                      <a:pt x="29" y="24"/>
                    </a:lnTo>
                    <a:lnTo>
                      <a:pt x="14" y="14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5" name="Freeform 78"/>
              <p:cNvSpPr>
                <a:spLocks/>
              </p:cNvSpPr>
              <p:nvPr/>
            </p:nvSpPr>
            <p:spPr bwMode="auto">
              <a:xfrm>
                <a:off x="1240" y="429"/>
                <a:ext cx="53" cy="27"/>
              </a:xfrm>
              <a:custGeom>
                <a:avLst/>
                <a:gdLst>
                  <a:gd name="T0" fmla="*/ 0 w 106"/>
                  <a:gd name="T1" fmla="*/ 1 h 54"/>
                  <a:gd name="T2" fmla="*/ 5 w 106"/>
                  <a:gd name="T3" fmla="*/ 0 h 54"/>
                  <a:gd name="T4" fmla="*/ 17 w 106"/>
                  <a:gd name="T5" fmla="*/ 2 h 54"/>
                  <a:gd name="T6" fmla="*/ 33 w 106"/>
                  <a:gd name="T7" fmla="*/ 7 h 54"/>
                  <a:gd name="T8" fmla="*/ 51 w 106"/>
                  <a:gd name="T9" fmla="*/ 13 h 54"/>
                  <a:gd name="T10" fmla="*/ 68 w 106"/>
                  <a:gd name="T11" fmla="*/ 22 h 54"/>
                  <a:gd name="T12" fmla="*/ 85 w 106"/>
                  <a:gd name="T13" fmla="*/ 31 h 54"/>
                  <a:gd name="T14" fmla="*/ 98 w 106"/>
                  <a:gd name="T15" fmla="*/ 42 h 54"/>
                  <a:gd name="T16" fmla="*/ 106 w 106"/>
                  <a:gd name="T17" fmla="*/ 54 h 54"/>
                  <a:gd name="T18" fmla="*/ 96 w 106"/>
                  <a:gd name="T19" fmla="*/ 49 h 54"/>
                  <a:gd name="T20" fmla="*/ 81 w 106"/>
                  <a:gd name="T21" fmla="*/ 42 h 54"/>
                  <a:gd name="T22" fmla="*/ 63 w 106"/>
                  <a:gd name="T23" fmla="*/ 35 h 54"/>
                  <a:gd name="T24" fmla="*/ 43 w 106"/>
                  <a:gd name="T25" fmla="*/ 26 h 54"/>
                  <a:gd name="T26" fmla="*/ 26 w 106"/>
                  <a:gd name="T27" fmla="*/ 18 h 54"/>
                  <a:gd name="T28" fmla="*/ 12 w 106"/>
                  <a:gd name="T29" fmla="*/ 11 h 54"/>
                  <a:gd name="T30" fmla="*/ 1 w 106"/>
                  <a:gd name="T31" fmla="*/ 5 h 54"/>
                  <a:gd name="T32" fmla="*/ 0 w 106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54"/>
                  <a:gd name="T53" fmla="*/ 106 w 10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5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3"/>
                    </a:lnTo>
                    <a:lnTo>
                      <a:pt x="68" y="22"/>
                    </a:lnTo>
                    <a:lnTo>
                      <a:pt x="85" y="31"/>
                    </a:lnTo>
                    <a:lnTo>
                      <a:pt x="98" y="42"/>
                    </a:lnTo>
                    <a:lnTo>
                      <a:pt x="106" y="54"/>
                    </a:lnTo>
                    <a:lnTo>
                      <a:pt x="96" y="49"/>
                    </a:lnTo>
                    <a:lnTo>
                      <a:pt x="81" y="42"/>
                    </a:lnTo>
                    <a:lnTo>
                      <a:pt x="63" y="35"/>
                    </a:lnTo>
                    <a:lnTo>
                      <a:pt x="43" y="26"/>
                    </a:lnTo>
                    <a:lnTo>
                      <a:pt x="26" y="18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6" name="Freeform 79"/>
              <p:cNvSpPr>
                <a:spLocks/>
              </p:cNvSpPr>
              <p:nvPr/>
            </p:nvSpPr>
            <p:spPr bwMode="auto">
              <a:xfrm>
                <a:off x="1239" y="448"/>
                <a:ext cx="39" cy="27"/>
              </a:xfrm>
              <a:custGeom>
                <a:avLst/>
                <a:gdLst>
                  <a:gd name="T0" fmla="*/ 0 w 77"/>
                  <a:gd name="T1" fmla="*/ 0 h 54"/>
                  <a:gd name="T2" fmla="*/ 5 w 77"/>
                  <a:gd name="T3" fmla="*/ 0 h 54"/>
                  <a:gd name="T4" fmla="*/ 16 w 77"/>
                  <a:gd name="T5" fmla="*/ 3 h 54"/>
                  <a:gd name="T6" fmla="*/ 27 w 77"/>
                  <a:gd name="T7" fmla="*/ 11 h 54"/>
                  <a:gd name="T8" fmla="*/ 42 w 77"/>
                  <a:gd name="T9" fmla="*/ 19 h 54"/>
                  <a:gd name="T10" fmla="*/ 56 w 77"/>
                  <a:gd name="T11" fmla="*/ 29 h 54"/>
                  <a:gd name="T12" fmla="*/ 67 w 77"/>
                  <a:gd name="T13" fmla="*/ 40 h 54"/>
                  <a:gd name="T14" fmla="*/ 74 w 77"/>
                  <a:gd name="T15" fmla="*/ 47 h 54"/>
                  <a:gd name="T16" fmla="*/ 77 w 77"/>
                  <a:gd name="T17" fmla="*/ 54 h 54"/>
                  <a:gd name="T18" fmla="*/ 71 w 77"/>
                  <a:gd name="T19" fmla="*/ 49 h 54"/>
                  <a:gd name="T20" fmla="*/ 60 w 77"/>
                  <a:gd name="T21" fmla="*/ 43 h 54"/>
                  <a:gd name="T22" fmla="*/ 47 w 77"/>
                  <a:gd name="T23" fmla="*/ 35 h 54"/>
                  <a:gd name="T24" fmla="*/ 34 w 77"/>
                  <a:gd name="T25" fmla="*/ 27 h 54"/>
                  <a:gd name="T26" fmla="*/ 21 w 77"/>
                  <a:gd name="T27" fmla="*/ 19 h 54"/>
                  <a:gd name="T28" fmla="*/ 10 w 77"/>
                  <a:gd name="T29" fmla="*/ 11 h 54"/>
                  <a:gd name="T30" fmla="*/ 2 w 77"/>
                  <a:gd name="T31" fmla="*/ 4 h 54"/>
                  <a:gd name="T32" fmla="*/ 0 w 7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4"/>
                  <a:gd name="T53" fmla="*/ 77 w 7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4">
                    <a:moveTo>
                      <a:pt x="0" y="0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27" y="11"/>
                    </a:lnTo>
                    <a:lnTo>
                      <a:pt x="42" y="19"/>
                    </a:lnTo>
                    <a:lnTo>
                      <a:pt x="56" y="29"/>
                    </a:lnTo>
                    <a:lnTo>
                      <a:pt x="67" y="40"/>
                    </a:lnTo>
                    <a:lnTo>
                      <a:pt x="74" y="47"/>
                    </a:lnTo>
                    <a:lnTo>
                      <a:pt x="77" y="54"/>
                    </a:lnTo>
                    <a:lnTo>
                      <a:pt x="71" y="49"/>
                    </a:lnTo>
                    <a:lnTo>
                      <a:pt x="60" y="43"/>
                    </a:lnTo>
                    <a:lnTo>
                      <a:pt x="47" y="35"/>
                    </a:lnTo>
                    <a:lnTo>
                      <a:pt x="34" y="27"/>
                    </a:lnTo>
                    <a:lnTo>
                      <a:pt x="21" y="19"/>
                    </a:lnTo>
                    <a:lnTo>
                      <a:pt x="10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7" name="Freeform 80"/>
              <p:cNvSpPr>
                <a:spLocks/>
              </p:cNvSpPr>
              <p:nvPr/>
            </p:nvSpPr>
            <p:spPr bwMode="auto">
              <a:xfrm>
                <a:off x="1244" y="468"/>
                <a:ext cx="29" cy="11"/>
              </a:xfrm>
              <a:custGeom>
                <a:avLst/>
                <a:gdLst>
                  <a:gd name="T0" fmla="*/ 0 w 58"/>
                  <a:gd name="T1" fmla="*/ 2 h 21"/>
                  <a:gd name="T2" fmla="*/ 3 w 58"/>
                  <a:gd name="T3" fmla="*/ 0 h 21"/>
                  <a:gd name="T4" fmla="*/ 10 w 58"/>
                  <a:gd name="T5" fmla="*/ 0 h 21"/>
                  <a:gd name="T6" fmla="*/ 20 w 58"/>
                  <a:gd name="T7" fmla="*/ 1 h 21"/>
                  <a:gd name="T8" fmla="*/ 30 w 58"/>
                  <a:gd name="T9" fmla="*/ 3 h 21"/>
                  <a:gd name="T10" fmla="*/ 41 w 58"/>
                  <a:gd name="T11" fmla="*/ 6 h 21"/>
                  <a:gd name="T12" fmla="*/ 48 w 58"/>
                  <a:gd name="T13" fmla="*/ 10 h 21"/>
                  <a:gd name="T14" fmla="*/ 55 w 58"/>
                  <a:gd name="T15" fmla="*/ 16 h 21"/>
                  <a:gd name="T16" fmla="*/ 58 w 58"/>
                  <a:gd name="T17" fmla="*/ 21 h 21"/>
                  <a:gd name="T18" fmla="*/ 51 w 58"/>
                  <a:gd name="T19" fmla="*/ 17 h 21"/>
                  <a:gd name="T20" fmla="*/ 42 w 58"/>
                  <a:gd name="T21" fmla="*/ 14 h 21"/>
                  <a:gd name="T22" fmla="*/ 31 w 58"/>
                  <a:gd name="T23" fmla="*/ 12 h 21"/>
                  <a:gd name="T24" fmla="*/ 21 w 58"/>
                  <a:gd name="T25" fmla="*/ 9 h 21"/>
                  <a:gd name="T26" fmla="*/ 10 w 58"/>
                  <a:gd name="T27" fmla="*/ 8 h 21"/>
                  <a:gd name="T28" fmla="*/ 4 w 58"/>
                  <a:gd name="T29" fmla="*/ 7 h 21"/>
                  <a:gd name="T30" fmla="*/ 0 w 58"/>
                  <a:gd name="T31" fmla="*/ 5 h 21"/>
                  <a:gd name="T32" fmla="*/ 0 w 58"/>
                  <a:gd name="T33" fmla="*/ 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1"/>
                  <a:gd name="T53" fmla="*/ 58 w 5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1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6"/>
                    </a:lnTo>
                    <a:lnTo>
                      <a:pt x="48" y="10"/>
                    </a:lnTo>
                    <a:lnTo>
                      <a:pt x="55" y="16"/>
                    </a:lnTo>
                    <a:lnTo>
                      <a:pt x="58" y="21"/>
                    </a:lnTo>
                    <a:lnTo>
                      <a:pt x="51" y="17"/>
                    </a:lnTo>
                    <a:lnTo>
                      <a:pt x="42" y="14"/>
                    </a:lnTo>
                    <a:lnTo>
                      <a:pt x="31" y="12"/>
                    </a:lnTo>
                    <a:lnTo>
                      <a:pt x="21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8" name="Freeform 81"/>
              <p:cNvSpPr>
                <a:spLocks/>
              </p:cNvSpPr>
              <p:nvPr/>
            </p:nvSpPr>
            <p:spPr bwMode="auto">
              <a:xfrm>
                <a:off x="1277" y="328"/>
                <a:ext cx="23" cy="21"/>
              </a:xfrm>
              <a:custGeom>
                <a:avLst/>
                <a:gdLst>
                  <a:gd name="T0" fmla="*/ 46 w 46"/>
                  <a:gd name="T1" fmla="*/ 43 h 43"/>
                  <a:gd name="T2" fmla="*/ 42 w 46"/>
                  <a:gd name="T3" fmla="*/ 41 h 43"/>
                  <a:gd name="T4" fmla="*/ 36 w 46"/>
                  <a:gd name="T5" fmla="*/ 35 h 43"/>
                  <a:gd name="T6" fmla="*/ 27 w 46"/>
                  <a:gd name="T7" fmla="*/ 30 h 43"/>
                  <a:gd name="T8" fmla="*/ 18 w 46"/>
                  <a:gd name="T9" fmla="*/ 23 h 43"/>
                  <a:gd name="T10" fmla="*/ 10 w 46"/>
                  <a:gd name="T11" fmla="*/ 17 h 43"/>
                  <a:gd name="T12" fmla="*/ 3 w 46"/>
                  <a:gd name="T13" fmla="*/ 10 h 43"/>
                  <a:gd name="T14" fmla="*/ 0 w 46"/>
                  <a:gd name="T15" fmla="*/ 5 h 43"/>
                  <a:gd name="T16" fmla="*/ 3 w 46"/>
                  <a:gd name="T17" fmla="*/ 1 h 43"/>
                  <a:gd name="T18" fmla="*/ 8 w 46"/>
                  <a:gd name="T19" fmla="*/ 0 h 43"/>
                  <a:gd name="T20" fmla="*/ 14 w 46"/>
                  <a:gd name="T21" fmla="*/ 3 h 43"/>
                  <a:gd name="T22" fmla="*/ 20 w 46"/>
                  <a:gd name="T23" fmla="*/ 8 h 43"/>
                  <a:gd name="T24" fmla="*/ 27 w 46"/>
                  <a:gd name="T25" fmla="*/ 15 h 43"/>
                  <a:gd name="T26" fmla="*/ 32 w 46"/>
                  <a:gd name="T27" fmla="*/ 23 h 43"/>
                  <a:gd name="T28" fmla="*/ 38 w 46"/>
                  <a:gd name="T29" fmla="*/ 31 h 43"/>
                  <a:gd name="T30" fmla="*/ 42 w 46"/>
                  <a:gd name="T31" fmla="*/ 38 h 43"/>
                  <a:gd name="T32" fmla="*/ 46 w 46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43"/>
                  <a:gd name="T53" fmla="*/ 46 w 4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43">
                    <a:moveTo>
                      <a:pt x="46" y="43"/>
                    </a:moveTo>
                    <a:lnTo>
                      <a:pt x="42" y="41"/>
                    </a:lnTo>
                    <a:lnTo>
                      <a:pt x="36" y="35"/>
                    </a:lnTo>
                    <a:lnTo>
                      <a:pt x="27" y="30"/>
                    </a:lnTo>
                    <a:lnTo>
                      <a:pt x="18" y="23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3"/>
                    </a:lnTo>
                    <a:lnTo>
                      <a:pt x="38" y="31"/>
                    </a:lnTo>
                    <a:lnTo>
                      <a:pt x="42" y="38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09" name="Freeform 82"/>
              <p:cNvSpPr>
                <a:spLocks/>
              </p:cNvSpPr>
              <p:nvPr/>
            </p:nvSpPr>
            <p:spPr bwMode="auto">
              <a:xfrm>
                <a:off x="1295" y="320"/>
                <a:ext cx="6" cy="25"/>
              </a:xfrm>
              <a:custGeom>
                <a:avLst/>
                <a:gdLst>
                  <a:gd name="T0" fmla="*/ 8 w 12"/>
                  <a:gd name="T1" fmla="*/ 50 h 50"/>
                  <a:gd name="T2" fmla="*/ 9 w 12"/>
                  <a:gd name="T3" fmla="*/ 40 h 50"/>
                  <a:gd name="T4" fmla="*/ 12 w 12"/>
                  <a:gd name="T5" fmla="*/ 23 h 50"/>
                  <a:gd name="T6" fmla="*/ 12 w 12"/>
                  <a:gd name="T7" fmla="*/ 7 h 50"/>
                  <a:gd name="T8" fmla="*/ 7 w 12"/>
                  <a:gd name="T9" fmla="*/ 0 h 50"/>
                  <a:gd name="T10" fmla="*/ 0 w 12"/>
                  <a:gd name="T11" fmla="*/ 6 h 50"/>
                  <a:gd name="T12" fmla="*/ 1 w 12"/>
                  <a:gd name="T13" fmla="*/ 20 h 50"/>
                  <a:gd name="T14" fmla="*/ 4 w 12"/>
                  <a:gd name="T15" fmla="*/ 37 h 50"/>
                  <a:gd name="T16" fmla="*/ 8 w 12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0"/>
                  <a:gd name="T29" fmla="*/ 12 w 1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0">
                    <a:moveTo>
                      <a:pt x="8" y="50"/>
                    </a:moveTo>
                    <a:lnTo>
                      <a:pt x="9" y="40"/>
                    </a:lnTo>
                    <a:lnTo>
                      <a:pt x="12" y="23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7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0" name="Freeform 83"/>
              <p:cNvSpPr>
                <a:spLocks/>
              </p:cNvSpPr>
              <p:nvPr/>
            </p:nvSpPr>
            <p:spPr bwMode="auto">
              <a:xfrm>
                <a:off x="1299" y="326"/>
                <a:ext cx="26" cy="24"/>
              </a:xfrm>
              <a:custGeom>
                <a:avLst/>
                <a:gdLst>
                  <a:gd name="T0" fmla="*/ 0 w 52"/>
                  <a:gd name="T1" fmla="*/ 47 h 47"/>
                  <a:gd name="T2" fmla="*/ 5 w 52"/>
                  <a:gd name="T3" fmla="*/ 40 h 47"/>
                  <a:gd name="T4" fmla="*/ 12 w 52"/>
                  <a:gd name="T5" fmla="*/ 33 h 47"/>
                  <a:gd name="T6" fmla="*/ 20 w 52"/>
                  <a:gd name="T7" fmla="*/ 24 h 47"/>
                  <a:gd name="T8" fmla="*/ 28 w 52"/>
                  <a:gd name="T9" fmla="*/ 16 h 47"/>
                  <a:gd name="T10" fmla="*/ 35 w 52"/>
                  <a:gd name="T11" fmla="*/ 8 h 47"/>
                  <a:gd name="T12" fmla="*/ 43 w 52"/>
                  <a:gd name="T13" fmla="*/ 3 h 47"/>
                  <a:gd name="T14" fmla="*/ 48 w 52"/>
                  <a:gd name="T15" fmla="*/ 0 h 47"/>
                  <a:gd name="T16" fmla="*/ 52 w 52"/>
                  <a:gd name="T17" fmla="*/ 1 h 47"/>
                  <a:gd name="T18" fmla="*/ 52 w 52"/>
                  <a:gd name="T19" fmla="*/ 5 h 47"/>
                  <a:gd name="T20" fmla="*/ 48 w 52"/>
                  <a:gd name="T21" fmla="*/ 10 h 47"/>
                  <a:gd name="T22" fmla="*/ 41 w 52"/>
                  <a:gd name="T23" fmla="*/ 17 h 47"/>
                  <a:gd name="T24" fmla="*/ 33 w 52"/>
                  <a:gd name="T25" fmla="*/ 24 h 47"/>
                  <a:gd name="T26" fmla="*/ 22 w 52"/>
                  <a:gd name="T27" fmla="*/ 31 h 47"/>
                  <a:gd name="T28" fmla="*/ 13 w 52"/>
                  <a:gd name="T29" fmla="*/ 37 h 47"/>
                  <a:gd name="T30" fmla="*/ 5 w 52"/>
                  <a:gd name="T31" fmla="*/ 43 h 47"/>
                  <a:gd name="T32" fmla="*/ 0 w 52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7"/>
                  <a:gd name="T53" fmla="*/ 52 w 52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7">
                    <a:moveTo>
                      <a:pt x="0" y="47"/>
                    </a:moveTo>
                    <a:lnTo>
                      <a:pt x="5" y="40"/>
                    </a:lnTo>
                    <a:lnTo>
                      <a:pt x="12" y="33"/>
                    </a:lnTo>
                    <a:lnTo>
                      <a:pt x="20" y="24"/>
                    </a:lnTo>
                    <a:lnTo>
                      <a:pt x="28" y="16"/>
                    </a:lnTo>
                    <a:lnTo>
                      <a:pt x="35" y="8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5"/>
                    </a:lnTo>
                    <a:lnTo>
                      <a:pt x="48" y="1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2" y="31"/>
                    </a:lnTo>
                    <a:lnTo>
                      <a:pt x="13" y="37"/>
                    </a:lnTo>
                    <a:lnTo>
                      <a:pt x="5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1" name="Freeform 84"/>
              <p:cNvSpPr>
                <a:spLocks/>
              </p:cNvSpPr>
              <p:nvPr/>
            </p:nvSpPr>
            <p:spPr bwMode="auto">
              <a:xfrm>
                <a:off x="1277" y="473"/>
                <a:ext cx="38" cy="7"/>
              </a:xfrm>
              <a:custGeom>
                <a:avLst/>
                <a:gdLst>
                  <a:gd name="T0" fmla="*/ 0 w 76"/>
                  <a:gd name="T1" fmla="*/ 2 h 15"/>
                  <a:gd name="T2" fmla="*/ 9 w 76"/>
                  <a:gd name="T3" fmla="*/ 1 h 15"/>
                  <a:gd name="T4" fmla="*/ 19 w 76"/>
                  <a:gd name="T5" fmla="*/ 1 h 15"/>
                  <a:gd name="T6" fmla="*/ 33 w 76"/>
                  <a:gd name="T7" fmla="*/ 0 h 15"/>
                  <a:gd name="T8" fmla="*/ 44 w 76"/>
                  <a:gd name="T9" fmla="*/ 0 h 15"/>
                  <a:gd name="T10" fmla="*/ 56 w 76"/>
                  <a:gd name="T11" fmla="*/ 0 h 15"/>
                  <a:gd name="T12" fmla="*/ 67 w 76"/>
                  <a:gd name="T13" fmla="*/ 2 h 15"/>
                  <a:gd name="T14" fmla="*/ 73 w 76"/>
                  <a:gd name="T15" fmla="*/ 6 h 15"/>
                  <a:gd name="T16" fmla="*/ 76 w 76"/>
                  <a:gd name="T17" fmla="*/ 10 h 15"/>
                  <a:gd name="T18" fmla="*/ 73 w 76"/>
                  <a:gd name="T19" fmla="*/ 14 h 15"/>
                  <a:gd name="T20" fmla="*/ 67 w 76"/>
                  <a:gd name="T21" fmla="*/ 15 h 15"/>
                  <a:gd name="T22" fmla="*/ 57 w 76"/>
                  <a:gd name="T23" fmla="*/ 14 h 15"/>
                  <a:gd name="T24" fmla="*/ 46 w 76"/>
                  <a:gd name="T25" fmla="*/ 12 h 15"/>
                  <a:gd name="T26" fmla="*/ 33 w 76"/>
                  <a:gd name="T27" fmla="*/ 10 h 15"/>
                  <a:gd name="T28" fmla="*/ 21 w 76"/>
                  <a:gd name="T29" fmla="*/ 7 h 15"/>
                  <a:gd name="T30" fmla="*/ 9 w 76"/>
                  <a:gd name="T31" fmla="*/ 4 h 15"/>
                  <a:gd name="T32" fmla="*/ 0 w 7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5"/>
                  <a:gd name="T53" fmla="*/ 76 w 7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5">
                    <a:moveTo>
                      <a:pt x="0" y="2"/>
                    </a:moveTo>
                    <a:lnTo>
                      <a:pt x="9" y="1"/>
                    </a:lnTo>
                    <a:lnTo>
                      <a:pt x="19" y="1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2"/>
                    </a:lnTo>
                    <a:lnTo>
                      <a:pt x="73" y="6"/>
                    </a:lnTo>
                    <a:lnTo>
                      <a:pt x="76" y="10"/>
                    </a:lnTo>
                    <a:lnTo>
                      <a:pt x="73" y="14"/>
                    </a:lnTo>
                    <a:lnTo>
                      <a:pt x="67" y="15"/>
                    </a:lnTo>
                    <a:lnTo>
                      <a:pt x="57" y="14"/>
                    </a:lnTo>
                    <a:lnTo>
                      <a:pt x="46" y="12"/>
                    </a:lnTo>
                    <a:lnTo>
                      <a:pt x="33" y="10"/>
                    </a:lnTo>
                    <a:lnTo>
                      <a:pt x="21" y="7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2" name="Freeform 85"/>
              <p:cNvSpPr>
                <a:spLocks/>
              </p:cNvSpPr>
              <p:nvPr/>
            </p:nvSpPr>
            <p:spPr bwMode="auto">
              <a:xfrm>
                <a:off x="1270" y="479"/>
                <a:ext cx="37" cy="15"/>
              </a:xfrm>
              <a:custGeom>
                <a:avLst/>
                <a:gdLst>
                  <a:gd name="T0" fmla="*/ 0 w 74"/>
                  <a:gd name="T1" fmla="*/ 0 h 30"/>
                  <a:gd name="T2" fmla="*/ 8 w 74"/>
                  <a:gd name="T3" fmla="*/ 1 h 30"/>
                  <a:gd name="T4" fmla="*/ 19 w 74"/>
                  <a:gd name="T5" fmla="*/ 2 h 30"/>
                  <a:gd name="T6" fmla="*/ 31 w 74"/>
                  <a:gd name="T7" fmla="*/ 6 h 30"/>
                  <a:gd name="T8" fmla="*/ 42 w 74"/>
                  <a:gd name="T9" fmla="*/ 9 h 30"/>
                  <a:gd name="T10" fmla="*/ 54 w 74"/>
                  <a:gd name="T11" fmla="*/ 13 h 30"/>
                  <a:gd name="T12" fmla="*/ 65 w 74"/>
                  <a:gd name="T13" fmla="*/ 17 h 30"/>
                  <a:gd name="T14" fmla="*/ 71 w 74"/>
                  <a:gd name="T15" fmla="*/ 22 h 30"/>
                  <a:gd name="T16" fmla="*/ 74 w 74"/>
                  <a:gd name="T17" fmla="*/ 27 h 30"/>
                  <a:gd name="T18" fmla="*/ 71 w 74"/>
                  <a:gd name="T19" fmla="*/ 30 h 30"/>
                  <a:gd name="T20" fmla="*/ 63 w 74"/>
                  <a:gd name="T21" fmla="*/ 29 h 30"/>
                  <a:gd name="T22" fmla="*/ 53 w 74"/>
                  <a:gd name="T23" fmla="*/ 26 h 30"/>
                  <a:gd name="T24" fmla="*/ 41 w 74"/>
                  <a:gd name="T25" fmla="*/ 21 h 30"/>
                  <a:gd name="T26" fmla="*/ 28 w 74"/>
                  <a:gd name="T27" fmla="*/ 15 h 30"/>
                  <a:gd name="T28" fmla="*/ 16 w 74"/>
                  <a:gd name="T29" fmla="*/ 9 h 30"/>
                  <a:gd name="T30" fmla="*/ 6 w 74"/>
                  <a:gd name="T31" fmla="*/ 3 h 30"/>
                  <a:gd name="T32" fmla="*/ 0 w 7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0"/>
                  <a:gd name="T53" fmla="*/ 74 w 7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0">
                    <a:moveTo>
                      <a:pt x="0" y="0"/>
                    </a:moveTo>
                    <a:lnTo>
                      <a:pt x="8" y="1"/>
                    </a:lnTo>
                    <a:lnTo>
                      <a:pt x="19" y="2"/>
                    </a:lnTo>
                    <a:lnTo>
                      <a:pt x="31" y="6"/>
                    </a:lnTo>
                    <a:lnTo>
                      <a:pt x="42" y="9"/>
                    </a:lnTo>
                    <a:lnTo>
                      <a:pt x="54" y="13"/>
                    </a:lnTo>
                    <a:lnTo>
                      <a:pt x="65" y="17"/>
                    </a:lnTo>
                    <a:lnTo>
                      <a:pt x="71" y="22"/>
                    </a:lnTo>
                    <a:lnTo>
                      <a:pt x="74" y="27"/>
                    </a:lnTo>
                    <a:lnTo>
                      <a:pt x="71" y="30"/>
                    </a:lnTo>
                    <a:lnTo>
                      <a:pt x="63" y="29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28" y="15"/>
                    </a:lnTo>
                    <a:lnTo>
                      <a:pt x="16" y="9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3" name="Freeform 86"/>
              <p:cNvSpPr>
                <a:spLocks/>
              </p:cNvSpPr>
              <p:nvPr/>
            </p:nvSpPr>
            <p:spPr bwMode="auto">
              <a:xfrm>
                <a:off x="1279" y="460"/>
                <a:ext cx="37" cy="7"/>
              </a:xfrm>
              <a:custGeom>
                <a:avLst/>
                <a:gdLst>
                  <a:gd name="T0" fmla="*/ 0 w 73"/>
                  <a:gd name="T1" fmla="*/ 8 h 16"/>
                  <a:gd name="T2" fmla="*/ 4 w 73"/>
                  <a:gd name="T3" fmla="*/ 6 h 16"/>
                  <a:gd name="T4" fmla="*/ 12 w 73"/>
                  <a:gd name="T5" fmla="*/ 3 h 16"/>
                  <a:gd name="T6" fmla="*/ 22 w 73"/>
                  <a:gd name="T7" fmla="*/ 2 h 16"/>
                  <a:gd name="T8" fmla="*/ 35 w 73"/>
                  <a:gd name="T9" fmla="*/ 0 h 16"/>
                  <a:gd name="T10" fmla="*/ 48 w 73"/>
                  <a:gd name="T11" fmla="*/ 0 h 16"/>
                  <a:gd name="T12" fmla="*/ 59 w 73"/>
                  <a:gd name="T13" fmla="*/ 3 h 16"/>
                  <a:gd name="T14" fmla="*/ 68 w 73"/>
                  <a:gd name="T15" fmla="*/ 6 h 16"/>
                  <a:gd name="T16" fmla="*/ 73 w 73"/>
                  <a:gd name="T17" fmla="*/ 10 h 16"/>
                  <a:gd name="T18" fmla="*/ 73 w 73"/>
                  <a:gd name="T19" fmla="*/ 14 h 16"/>
                  <a:gd name="T20" fmla="*/ 68 w 73"/>
                  <a:gd name="T21" fmla="*/ 16 h 16"/>
                  <a:gd name="T22" fmla="*/ 59 w 73"/>
                  <a:gd name="T23" fmla="*/ 16 h 16"/>
                  <a:gd name="T24" fmla="*/ 47 w 73"/>
                  <a:gd name="T25" fmla="*/ 13 h 16"/>
                  <a:gd name="T26" fmla="*/ 34 w 73"/>
                  <a:gd name="T27" fmla="*/ 12 h 16"/>
                  <a:gd name="T28" fmla="*/ 21 w 73"/>
                  <a:gd name="T29" fmla="*/ 10 h 16"/>
                  <a:gd name="T30" fmla="*/ 9 w 73"/>
                  <a:gd name="T31" fmla="*/ 8 h 16"/>
                  <a:gd name="T32" fmla="*/ 0 w 73"/>
                  <a:gd name="T33" fmla="*/ 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6"/>
                  <a:gd name="T53" fmla="*/ 73 w 7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6">
                    <a:moveTo>
                      <a:pt x="0" y="8"/>
                    </a:moveTo>
                    <a:lnTo>
                      <a:pt x="4" y="6"/>
                    </a:lnTo>
                    <a:lnTo>
                      <a:pt x="12" y="3"/>
                    </a:lnTo>
                    <a:lnTo>
                      <a:pt x="22" y="2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47" y="13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4" name="Freeform 87"/>
              <p:cNvSpPr>
                <a:spLocks/>
              </p:cNvSpPr>
              <p:nvPr/>
            </p:nvSpPr>
            <p:spPr bwMode="auto">
              <a:xfrm>
                <a:off x="1287" y="449"/>
                <a:ext cx="39" cy="5"/>
              </a:xfrm>
              <a:custGeom>
                <a:avLst/>
                <a:gdLst>
                  <a:gd name="T0" fmla="*/ 0 w 78"/>
                  <a:gd name="T1" fmla="*/ 10 h 11"/>
                  <a:gd name="T2" fmla="*/ 6 w 78"/>
                  <a:gd name="T3" fmla="*/ 7 h 11"/>
                  <a:gd name="T4" fmla="*/ 16 w 78"/>
                  <a:gd name="T5" fmla="*/ 4 h 11"/>
                  <a:gd name="T6" fmla="*/ 28 w 78"/>
                  <a:gd name="T7" fmla="*/ 2 h 11"/>
                  <a:gd name="T8" fmla="*/ 41 w 78"/>
                  <a:gd name="T9" fmla="*/ 1 h 11"/>
                  <a:gd name="T10" fmla="*/ 53 w 78"/>
                  <a:gd name="T11" fmla="*/ 0 h 11"/>
                  <a:gd name="T12" fmla="*/ 65 w 78"/>
                  <a:gd name="T13" fmla="*/ 0 h 11"/>
                  <a:gd name="T14" fmla="*/ 74 w 78"/>
                  <a:gd name="T15" fmla="*/ 2 h 11"/>
                  <a:gd name="T16" fmla="*/ 78 w 78"/>
                  <a:gd name="T17" fmla="*/ 5 h 11"/>
                  <a:gd name="T18" fmla="*/ 78 w 78"/>
                  <a:gd name="T19" fmla="*/ 9 h 11"/>
                  <a:gd name="T20" fmla="*/ 72 w 78"/>
                  <a:gd name="T21" fmla="*/ 10 h 11"/>
                  <a:gd name="T22" fmla="*/ 63 w 78"/>
                  <a:gd name="T23" fmla="*/ 11 h 11"/>
                  <a:gd name="T24" fmla="*/ 52 w 78"/>
                  <a:gd name="T25" fmla="*/ 11 h 11"/>
                  <a:gd name="T26" fmla="*/ 38 w 78"/>
                  <a:gd name="T27" fmla="*/ 10 h 11"/>
                  <a:gd name="T28" fmla="*/ 25 w 78"/>
                  <a:gd name="T29" fmla="*/ 10 h 11"/>
                  <a:gd name="T30" fmla="*/ 12 w 78"/>
                  <a:gd name="T31" fmla="*/ 9 h 11"/>
                  <a:gd name="T32" fmla="*/ 0 w 78"/>
                  <a:gd name="T33" fmla="*/ 1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1"/>
                  <a:gd name="T53" fmla="*/ 78 w 7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1">
                    <a:moveTo>
                      <a:pt x="0" y="10"/>
                    </a:moveTo>
                    <a:lnTo>
                      <a:pt x="6" y="7"/>
                    </a:lnTo>
                    <a:lnTo>
                      <a:pt x="16" y="4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2" y="10"/>
                    </a:lnTo>
                    <a:lnTo>
                      <a:pt x="63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25" y="10"/>
                    </a:lnTo>
                    <a:lnTo>
                      <a:pt x="1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5" name="Freeform 88"/>
              <p:cNvSpPr>
                <a:spLocks/>
              </p:cNvSpPr>
              <p:nvPr/>
            </p:nvSpPr>
            <p:spPr bwMode="auto">
              <a:xfrm>
                <a:off x="1294" y="437"/>
                <a:ext cx="39" cy="6"/>
              </a:xfrm>
              <a:custGeom>
                <a:avLst/>
                <a:gdLst>
                  <a:gd name="T0" fmla="*/ 0 w 77"/>
                  <a:gd name="T1" fmla="*/ 12 h 12"/>
                  <a:gd name="T2" fmla="*/ 8 w 77"/>
                  <a:gd name="T3" fmla="*/ 10 h 12"/>
                  <a:gd name="T4" fmla="*/ 18 w 77"/>
                  <a:gd name="T5" fmla="*/ 8 h 12"/>
                  <a:gd name="T6" fmla="*/ 31 w 77"/>
                  <a:gd name="T7" fmla="*/ 5 h 12"/>
                  <a:gd name="T8" fmla="*/ 44 w 77"/>
                  <a:gd name="T9" fmla="*/ 2 h 12"/>
                  <a:gd name="T10" fmla="*/ 56 w 77"/>
                  <a:gd name="T11" fmla="*/ 0 h 12"/>
                  <a:gd name="T12" fmla="*/ 67 w 77"/>
                  <a:gd name="T13" fmla="*/ 0 h 12"/>
                  <a:gd name="T14" fmla="*/ 74 w 77"/>
                  <a:gd name="T15" fmla="*/ 1 h 12"/>
                  <a:gd name="T16" fmla="*/ 77 w 77"/>
                  <a:gd name="T17" fmla="*/ 5 h 12"/>
                  <a:gd name="T18" fmla="*/ 74 w 77"/>
                  <a:gd name="T19" fmla="*/ 8 h 12"/>
                  <a:gd name="T20" fmla="*/ 68 w 77"/>
                  <a:gd name="T21" fmla="*/ 10 h 12"/>
                  <a:gd name="T22" fmla="*/ 59 w 77"/>
                  <a:gd name="T23" fmla="*/ 11 h 12"/>
                  <a:gd name="T24" fmla="*/ 47 w 77"/>
                  <a:gd name="T25" fmla="*/ 11 h 12"/>
                  <a:gd name="T26" fmla="*/ 34 w 77"/>
                  <a:gd name="T27" fmla="*/ 11 h 12"/>
                  <a:gd name="T28" fmla="*/ 21 w 77"/>
                  <a:gd name="T29" fmla="*/ 11 h 12"/>
                  <a:gd name="T30" fmla="*/ 9 w 77"/>
                  <a:gd name="T31" fmla="*/ 11 h 12"/>
                  <a:gd name="T32" fmla="*/ 0 w 7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2"/>
                  <a:gd name="T53" fmla="*/ 77 w 7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2">
                    <a:moveTo>
                      <a:pt x="0" y="12"/>
                    </a:moveTo>
                    <a:lnTo>
                      <a:pt x="8" y="10"/>
                    </a:lnTo>
                    <a:lnTo>
                      <a:pt x="18" y="8"/>
                    </a:lnTo>
                    <a:lnTo>
                      <a:pt x="31" y="5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8" y="1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34" y="11"/>
                    </a:lnTo>
                    <a:lnTo>
                      <a:pt x="21" y="11"/>
                    </a:lnTo>
                    <a:lnTo>
                      <a:pt x="9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6" name="Freeform 89"/>
              <p:cNvSpPr>
                <a:spLocks/>
              </p:cNvSpPr>
              <p:nvPr/>
            </p:nvSpPr>
            <p:spPr bwMode="auto">
              <a:xfrm>
                <a:off x="1298" y="424"/>
                <a:ext cx="44" cy="8"/>
              </a:xfrm>
              <a:custGeom>
                <a:avLst/>
                <a:gdLst>
                  <a:gd name="T0" fmla="*/ 0 w 88"/>
                  <a:gd name="T1" fmla="*/ 15 h 15"/>
                  <a:gd name="T2" fmla="*/ 11 w 88"/>
                  <a:gd name="T3" fmla="*/ 12 h 15"/>
                  <a:gd name="T4" fmla="*/ 24 w 88"/>
                  <a:gd name="T5" fmla="*/ 8 h 15"/>
                  <a:gd name="T6" fmla="*/ 37 w 88"/>
                  <a:gd name="T7" fmla="*/ 5 h 15"/>
                  <a:gd name="T8" fmla="*/ 53 w 88"/>
                  <a:gd name="T9" fmla="*/ 1 h 15"/>
                  <a:gd name="T10" fmla="*/ 66 w 88"/>
                  <a:gd name="T11" fmla="*/ 0 h 15"/>
                  <a:gd name="T12" fmla="*/ 78 w 88"/>
                  <a:gd name="T13" fmla="*/ 0 h 15"/>
                  <a:gd name="T14" fmla="*/ 86 w 88"/>
                  <a:gd name="T15" fmla="*/ 3 h 15"/>
                  <a:gd name="T16" fmla="*/ 88 w 88"/>
                  <a:gd name="T17" fmla="*/ 7 h 15"/>
                  <a:gd name="T18" fmla="*/ 86 w 88"/>
                  <a:gd name="T19" fmla="*/ 11 h 15"/>
                  <a:gd name="T20" fmla="*/ 78 w 88"/>
                  <a:gd name="T21" fmla="*/ 14 h 15"/>
                  <a:gd name="T22" fmla="*/ 66 w 88"/>
                  <a:gd name="T23" fmla="*/ 15 h 15"/>
                  <a:gd name="T24" fmla="*/ 51 w 88"/>
                  <a:gd name="T25" fmla="*/ 15 h 15"/>
                  <a:gd name="T26" fmla="*/ 37 w 88"/>
                  <a:gd name="T27" fmla="*/ 14 h 15"/>
                  <a:gd name="T28" fmla="*/ 23 w 88"/>
                  <a:gd name="T29" fmla="*/ 14 h 15"/>
                  <a:gd name="T30" fmla="*/ 10 w 88"/>
                  <a:gd name="T31" fmla="*/ 14 h 15"/>
                  <a:gd name="T32" fmla="*/ 0 w 88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15"/>
                  <a:gd name="T53" fmla="*/ 88 w 8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15">
                    <a:moveTo>
                      <a:pt x="0" y="15"/>
                    </a:moveTo>
                    <a:lnTo>
                      <a:pt x="11" y="12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6" y="11"/>
                    </a:lnTo>
                    <a:lnTo>
                      <a:pt x="78" y="14"/>
                    </a:lnTo>
                    <a:lnTo>
                      <a:pt x="66" y="15"/>
                    </a:lnTo>
                    <a:lnTo>
                      <a:pt x="51" y="15"/>
                    </a:lnTo>
                    <a:lnTo>
                      <a:pt x="37" y="14"/>
                    </a:lnTo>
                    <a:lnTo>
                      <a:pt x="23" y="14"/>
                    </a:lnTo>
                    <a:lnTo>
                      <a:pt x="1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7" name="Freeform 90"/>
              <p:cNvSpPr>
                <a:spLocks/>
              </p:cNvSpPr>
              <p:nvPr/>
            </p:nvSpPr>
            <p:spPr bwMode="auto">
              <a:xfrm>
                <a:off x="1301" y="408"/>
                <a:ext cx="48" cy="11"/>
              </a:xfrm>
              <a:custGeom>
                <a:avLst/>
                <a:gdLst>
                  <a:gd name="T0" fmla="*/ 0 w 96"/>
                  <a:gd name="T1" fmla="*/ 23 h 23"/>
                  <a:gd name="T2" fmla="*/ 9 w 96"/>
                  <a:gd name="T3" fmla="*/ 19 h 23"/>
                  <a:gd name="T4" fmla="*/ 24 w 96"/>
                  <a:gd name="T5" fmla="*/ 15 h 23"/>
                  <a:gd name="T6" fmla="*/ 39 w 96"/>
                  <a:gd name="T7" fmla="*/ 10 h 23"/>
                  <a:gd name="T8" fmla="*/ 56 w 96"/>
                  <a:gd name="T9" fmla="*/ 5 h 23"/>
                  <a:gd name="T10" fmla="*/ 72 w 96"/>
                  <a:gd name="T11" fmla="*/ 2 h 23"/>
                  <a:gd name="T12" fmla="*/ 85 w 96"/>
                  <a:gd name="T13" fmla="*/ 0 h 23"/>
                  <a:gd name="T14" fmla="*/ 94 w 96"/>
                  <a:gd name="T15" fmla="*/ 0 h 23"/>
                  <a:gd name="T16" fmla="*/ 96 w 96"/>
                  <a:gd name="T17" fmla="*/ 4 h 23"/>
                  <a:gd name="T18" fmla="*/ 90 w 96"/>
                  <a:gd name="T19" fmla="*/ 10 h 23"/>
                  <a:gd name="T20" fmla="*/ 81 w 96"/>
                  <a:gd name="T21" fmla="*/ 14 h 23"/>
                  <a:gd name="T22" fmla="*/ 67 w 96"/>
                  <a:gd name="T23" fmla="*/ 16 h 23"/>
                  <a:gd name="T24" fmla="*/ 51 w 96"/>
                  <a:gd name="T25" fmla="*/ 18 h 23"/>
                  <a:gd name="T26" fmla="*/ 34 w 96"/>
                  <a:gd name="T27" fmla="*/ 19 h 23"/>
                  <a:gd name="T28" fmla="*/ 20 w 96"/>
                  <a:gd name="T29" fmla="*/ 20 h 23"/>
                  <a:gd name="T30" fmla="*/ 8 w 96"/>
                  <a:gd name="T31" fmla="*/ 22 h 23"/>
                  <a:gd name="T32" fmla="*/ 0 w 96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23"/>
                  <a:gd name="T53" fmla="*/ 96 w 9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23">
                    <a:moveTo>
                      <a:pt x="0" y="23"/>
                    </a:moveTo>
                    <a:lnTo>
                      <a:pt x="9" y="19"/>
                    </a:lnTo>
                    <a:lnTo>
                      <a:pt x="24" y="15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4"/>
                    </a:lnTo>
                    <a:lnTo>
                      <a:pt x="90" y="10"/>
                    </a:lnTo>
                    <a:lnTo>
                      <a:pt x="81" y="14"/>
                    </a:lnTo>
                    <a:lnTo>
                      <a:pt x="67" y="16"/>
                    </a:lnTo>
                    <a:lnTo>
                      <a:pt x="51" y="18"/>
                    </a:lnTo>
                    <a:lnTo>
                      <a:pt x="34" y="19"/>
                    </a:lnTo>
                    <a:lnTo>
                      <a:pt x="20" y="20"/>
                    </a:lnTo>
                    <a:lnTo>
                      <a:pt x="8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8" name="Freeform 91"/>
              <p:cNvSpPr>
                <a:spLocks/>
              </p:cNvSpPr>
              <p:nvPr/>
            </p:nvSpPr>
            <p:spPr bwMode="auto">
              <a:xfrm>
                <a:off x="1302" y="394"/>
                <a:ext cx="52" cy="15"/>
              </a:xfrm>
              <a:custGeom>
                <a:avLst/>
                <a:gdLst>
                  <a:gd name="T0" fmla="*/ 0 w 105"/>
                  <a:gd name="T1" fmla="*/ 31 h 31"/>
                  <a:gd name="T2" fmla="*/ 9 w 105"/>
                  <a:gd name="T3" fmla="*/ 24 h 31"/>
                  <a:gd name="T4" fmla="*/ 24 w 105"/>
                  <a:gd name="T5" fmla="*/ 17 h 31"/>
                  <a:gd name="T6" fmla="*/ 41 w 105"/>
                  <a:gd name="T7" fmla="*/ 11 h 31"/>
                  <a:gd name="T8" fmla="*/ 59 w 105"/>
                  <a:gd name="T9" fmla="*/ 5 h 31"/>
                  <a:gd name="T10" fmla="*/ 76 w 105"/>
                  <a:gd name="T11" fmla="*/ 1 h 31"/>
                  <a:gd name="T12" fmla="*/ 91 w 105"/>
                  <a:gd name="T13" fmla="*/ 0 h 31"/>
                  <a:gd name="T14" fmla="*/ 101 w 105"/>
                  <a:gd name="T15" fmla="*/ 2 h 31"/>
                  <a:gd name="T16" fmla="*/ 105 w 105"/>
                  <a:gd name="T17" fmla="*/ 7 h 31"/>
                  <a:gd name="T18" fmla="*/ 102 w 105"/>
                  <a:gd name="T19" fmla="*/ 12 h 31"/>
                  <a:gd name="T20" fmla="*/ 92 w 105"/>
                  <a:gd name="T21" fmla="*/ 17 h 31"/>
                  <a:gd name="T22" fmla="*/ 79 w 105"/>
                  <a:gd name="T23" fmla="*/ 21 h 31"/>
                  <a:gd name="T24" fmla="*/ 62 w 105"/>
                  <a:gd name="T25" fmla="*/ 24 h 31"/>
                  <a:gd name="T26" fmla="*/ 43 w 105"/>
                  <a:gd name="T27" fmla="*/ 27 h 31"/>
                  <a:gd name="T28" fmla="*/ 26 w 105"/>
                  <a:gd name="T29" fmla="*/ 29 h 31"/>
                  <a:gd name="T30" fmla="*/ 12 w 105"/>
                  <a:gd name="T31" fmla="*/ 30 h 31"/>
                  <a:gd name="T32" fmla="*/ 0 w 105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31"/>
                  <a:gd name="T53" fmla="*/ 105 w 105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31">
                    <a:moveTo>
                      <a:pt x="0" y="31"/>
                    </a:moveTo>
                    <a:lnTo>
                      <a:pt x="9" y="24"/>
                    </a:lnTo>
                    <a:lnTo>
                      <a:pt x="24" y="17"/>
                    </a:lnTo>
                    <a:lnTo>
                      <a:pt x="41" y="11"/>
                    </a:lnTo>
                    <a:lnTo>
                      <a:pt x="59" y="5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2"/>
                    </a:lnTo>
                    <a:lnTo>
                      <a:pt x="105" y="7"/>
                    </a:lnTo>
                    <a:lnTo>
                      <a:pt x="102" y="12"/>
                    </a:lnTo>
                    <a:lnTo>
                      <a:pt x="92" y="17"/>
                    </a:lnTo>
                    <a:lnTo>
                      <a:pt x="79" y="21"/>
                    </a:lnTo>
                    <a:lnTo>
                      <a:pt x="62" y="24"/>
                    </a:lnTo>
                    <a:lnTo>
                      <a:pt x="43" y="27"/>
                    </a:lnTo>
                    <a:lnTo>
                      <a:pt x="26" y="29"/>
                    </a:lnTo>
                    <a:lnTo>
                      <a:pt x="12" y="3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19" name="Freeform 92"/>
              <p:cNvSpPr>
                <a:spLocks/>
              </p:cNvSpPr>
              <p:nvPr/>
            </p:nvSpPr>
            <p:spPr bwMode="auto">
              <a:xfrm>
                <a:off x="1302" y="368"/>
                <a:ext cx="48" cy="25"/>
              </a:xfrm>
              <a:custGeom>
                <a:avLst/>
                <a:gdLst>
                  <a:gd name="T0" fmla="*/ 0 w 97"/>
                  <a:gd name="T1" fmla="*/ 51 h 51"/>
                  <a:gd name="T2" fmla="*/ 9 w 97"/>
                  <a:gd name="T3" fmla="*/ 43 h 51"/>
                  <a:gd name="T4" fmla="*/ 21 w 97"/>
                  <a:gd name="T5" fmla="*/ 34 h 51"/>
                  <a:gd name="T6" fmla="*/ 37 w 97"/>
                  <a:gd name="T7" fmla="*/ 24 h 51"/>
                  <a:gd name="T8" fmla="*/ 53 w 97"/>
                  <a:gd name="T9" fmla="*/ 15 h 51"/>
                  <a:gd name="T10" fmla="*/ 68 w 97"/>
                  <a:gd name="T11" fmla="*/ 8 h 51"/>
                  <a:gd name="T12" fmla="*/ 81 w 97"/>
                  <a:gd name="T13" fmla="*/ 3 h 51"/>
                  <a:gd name="T14" fmla="*/ 92 w 97"/>
                  <a:gd name="T15" fmla="*/ 0 h 51"/>
                  <a:gd name="T16" fmla="*/ 97 w 97"/>
                  <a:gd name="T17" fmla="*/ 3 h 51"/>
                  <a:gd name="T18" fmla="*/ 97 w 97"/>
                  <a:gd name="T19" fmla="*/ 8 h 51"/>
                  <a:gd name="T20" fmla="*/ 89 w 97"/>
                  <a:gd name="T21" fmla="*/ 14 h 51"/>
                  <a:gd name="T22" fmla="*/ 79 w 97"/>
                  <a:gd name="T23" fmla="*/ 22 h 51"/>
                  <a:gd name="T24" fmla="*/ 63 w 97"/>
                  <a:gd name="T25" fmla="*/ 29 h 51"/>
                  <a:gd name="T26" fmla="*/ 47 w 97"/>
                  <a:gd name="T27" fmla="*/ 37 h 51"/>
                  <a:gd name="T28" fmla="*/ 30 w 97"/>
                  <a:gd name="T29" fmla="*/ 43 h 51"/>
                  <a:gd name="T30" fmla="*/ 13 w 97"/>
                  <a:gd name="T31" fmla="*/ 49 h 51"/>
                  <a:gd name="T32" fmla="*/ 0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0" y="51"/>
                    </a:moveTo>
                    <a:lnTo>
                      <a:pt x="9" y="43"/>
                    </a:lnTo>
                    <a:lnTo>
                      <a:pt x="21" y="34"/>
                    </a:lnTo>
                    <a:lnTo>
                      <a:pt x="37" y="24"/>
                    </a:lnTo>
                    <a:lnTo>
                      <a:pt x="53" y="15"/>
                    </a:lnTo>
                    <a:lnTo>
                      <a:pt x="68" y="8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8"/>
                    </a:lnTo>
                    <a:lnTo>
                      <a:pt x="89" y="14"/>
                    </a:lnTo>
                    <a:lnTo>
                      <a:pt x="79" y="22"/>
                    </a:lnTo>
                    <a:lnTo>
                      <a:pt x="63" y="29"/>
                    </a:lnTo>
                    <a:lnTo>
                      <a:pt x="47" y="37"/>
                    </a:lnTo>
                    <a:lnTo>
                      <a:pt x="30" y="43"/>
                    </a:lnTo>
                    <a:lnTo>
                      <a:pt x="13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0" name="Freeform 93"/>
              <p:cNvSpPr>
                <a:spLocks/>
              </p:cNvSpPr>
              <p:nvPr/>
            </p:nvSpPr>
            <p:spPr bwMode="auto">
              <a:xfrm>
                <a:off x="1302" y="346"/>
                <a:ext cx="41" cy="32"/>
              </a:xfrm>
              <a:custGeom>
                <a:avLst/>
                <a:gdLst>
                  <a:gd name="T0" fmla="*/ 0 w 83"/>
                  <a:gd name="T1" fmla="*/ 65 h 65"/>
                  <a:gd name="T2" fmla="*/ 7 w 83"/>
                  <a:gd name="T3" fmla="*/ 57 h 65"/>
                  <a:gd name="T4" fmla="*/ 17 w 83"/>
                  <a:gd name="T5" fmla="*/ 47 h 65"/>
                  <a:gd name="T6" fmla="*/ 29 w 83"/>
                  <a:gd name="T7" fmla="*/ 35 h 65"/>
                  <a:gd name="T8" fmla="*/ 42 w 83"/>
                  <a:gd name="T9" fmla="*/ 23 h 65"/>
                  <a:gd name="T10" fmla="*/ 55 w 83"/>
                  <a:gd name="T11" fmla="*/ 12 h 65"/>
                  <a:gd name="T12" fmla="*/ 67 w 83"/>
                  <a:gd name="T13" fmla="*/ 3 h 65"/>
                  <a:gd name="T14" fmla="*/ 78 w 83"/>
                  <a:gd name="T15" fmla="*/ 0 h 65"/>
                  <a:gd name="T16" fmla="*/ 83 w 83"/>
                  <a:gd name="T17" fmla="*/ 1 h 65"/>
                  <a:gd name="T18" fmla="*/ 83 w 83"/>
                  <a:gd name="T19" fmla="*/ 8 h 65"/>
                  <a:gd name="T20" fmla="*/ 76 w 83"/>
                  <a:gd name="T21" fmla="*/ 16 h 65"/>
                  <a:gd name="T22" fmla="*/ 64 w 83"/>
                  <a:gd name="T23" fmla="*/ 27 h 65"/>
                  <a:gd name="T24" fmla="*/ 51 w 83"/>
                  <a:gd name="T25" fmla="*/ 38 h 65"/>
                  <a:gd name="T26" fmla="*/ 36 w 83"/>
                  <a:gd name="T27" fmla="*/ 49 h 65"/>
                  <a:gd name="T28" fmla="*/ 21 w 83"/>
                  <a:gd name="T29" fmla="*/ 57 h 65"/>
                  <a:gd name="T30" fmla="*/ 8 w 83"/>
                  <a:gd name="T31" fmla="*/ 63 h 65"/>
                  <a:gd name="T32" fmla="*/ 0 w 83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5"/>
                  <a:gd name="T53" fmla="*/ 83 w 8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5">
                    <a:moveTo>
                      <a:pt x="0" y="65"/>
                    </a:moveTo>
                    <a:lnTo>
                      <a:pt x="7" y="57"/>
                    </a:lnTo>
                    <a:lnTo>
                      <a:pt x="17" y="47"/>
                    </a:lnTo>
                    <a:lnTo>
                      <a:pt x="29" y="35"/>
                    </a:lnTo>
                    <a:lnTo>
                      <a:pt x="42" y="23"/>
                    </a:lnTo>
                    <a:lnTo>
                      <a:pt x="55" y="12"/>
                    </a:lnTo>
                    <a:lnTo>
                      <a:pt x="67" y="3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8"/>
                    </a:lnTo>
                    <a:lnTo>
                      <a:pt x="76" y="16"/>
                    </a:lnTo>
                    <a:lnTo>
                      <a:pt x="64" y="27"/>
                    </a:lnTo>
                    <a:lnTo>
                      <a:pt x="51" y="38"/>
                    </a:lnTo>
                    <a:lnTo>
                      <a:pt x="36" y="49"/>
                    </a:lnTo>
                    <a:lnTo>
                      <a:pt x="21" y="57"/>
                    </a:lnTo>
                    <a:lnTo>
                      <a:pt x="8" y="6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1" name="Freeform 94"/>
              <p:cNvSpPr>
                <a:spLocks/>
              </p:cNvSpPr>
              <p:nvPr/>
            </p:nvSpPr>
            <p:spPr bwMode="auto">
              <a:xfrm>
                <a:off x="1300" y="335"/>
                <a:ext cx="38" cy="29"/>
              </a:xfrm>
              <a:custGeom>
                <a:avLst/>
                <a:gdLst>
                  <a:gd name="T0" fmla="*/ 76 w 76"/>
                  <a:gd name="T1" fmla="*/ 3 h 58"/>
                  <a:gd name="T2" fmla="*/ 74 w 76"/>
                  <a:gd name="T3" fmla="*/ 6 h 58"/>
                  <a:gd name="T4" fmla="*/ 66 w 76"/>
                  <a:gd name="T5" fmla="*/ 12 h 58"/>
                  <a:gd name="T6" fmla="*/ 56 w 76"/>
                  <a:gd name="T7" fmla="*/ 18 h 58"/>
                  <a:gd name="T8" fmla="*/ 44 w 76"/>
                  <a:gd name="T9" fmla="*/ 26 h 58"/>
                  <a:gd name="T10" fmla="*/ 31 w 76"/>
                  <a:gd name="T11" fmla="*/ 34 h 58"/>
                  <a:gd name="T12" fmla="*/ 18 w 76"/>
                  <a:gd name="T13" fmla="*/ 43 h 58"/>
                  <a:gd name="T14" fmla="*/ 7 w 76"/>
                  <a:gd name="T15" fmla="*/ 50 h 58"/>
                  <a:gd name="T16" fmla="*/ 0 w 76"/>
                  <a:gd name="T17" fmla="*/ 58 h 58"/>
                  <a:gd name="T18" fmla="*/ 5 w 76"/>
                  <a:gd name="T19" fmla="*/ 47 h 58"/>
                  <a:gd name="T20" fmla="*/ 13 w 76"/>
                  <a:gd name="T21" fmla="*/ 36 h 58"/>
                  <a:gd name="T22" fmla="*/ 23 w 76"/>
                  <a:gd name="T23" fmla="*/ 24 h 58"/>
                  <a:gd name="T24" fmla="*/ 35 w 76"/>
                  <a:gd name="T25" fmla="*/ 14 h 58"/>
                  <a:gd name="T26" fmla="*/ 48 w 76"/>
                  <a:gd name="T27" fmla="*/ 6 h 58"/>
                  <a:gd name="T28" fmla="*/ 59 w 76"/>
                  <a:gd name="T29" fmla="*/ 1 h 58"/>
                  <a:gd name="T30" fmla="*/ 69 w 76"/>
                  <a:gd name="T31" fmla="*/ 0 h 58"/>
                  <a:gd name="T32" fmla="*/ 76 w 76"/>
                  <a:gd name="T33" fmla="*/ 3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8"/>
                  <a:gd name="T53" fmla="*/ 76 w 7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8">
                    <a:moveTo>
                      <a:pt x="76" y="3"/>
                    </a:moveTo>
                    <a:lnTo>
                      <a:pt x="74" y="6"/>
                    </a:lnTo>
                    <a:lnTo>
                      <a:pt x="66" y="12"/>
                    </a:lnTo>
                    <a:lnTo>
                      <a:pt x="56" y="18"/>
                    </a:lnTo>
                    <a:lnTo>
                      <a:pt x="44" y="26"/>
                    </a:lnTo>
                    <a:lnTo>
                      <a:pt x="31" y="34"/>
                    </a:lnTo>
                    <a:lnTo>
                      <a:pt x="18" y="43"/>
                    </a:lnTo>
                    <a:lnTo>
                      <a:pt x="7" y="50"/>
                    </a:lnTo>
                    <a:lnTo>
                      <a:pt x="0" y="58"/>
                    </a:lnTo>
                    <a:lnTo>
                      <a:pt x="5" y="47"/>
                    </a:lnTo>
                    <a:lnTo>
                      <a:pt x="13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2" name="Freeform 95"/>
              <p:cNvSpPr>
                <a:spLocks/>
              </p:cNvSpPr>
              <p:nvPr/>
            </p:nvSpPr>
            <p:spPr bwMode="auto">
              <a:xfrm>
                <a:off x="1223" y="186"/>
                <a:ext cx="45" cy="145"/>
              </a:xfrm>
              <a:custGeom>
                <a:avLst/>
                <a:gdLst>
                  <a:gd name="T0" fmla="*/ 9 w 90"/>
                  <a:gd name="T1" fmla="*/ 290 h 290"/>
                  <a:gd name="T2" fmla="*/ 5 w 90"/>
                  <a:gd name="T3" fmla="*/ 290 h 290"/>
                  <a:gd name="T4" fmla="*/ 3 w 90"/>
                  <a:gd name="T5" fmla="*/ 288 h 290"/>
                  <a:gd name="T6" fmla="*/ 1 w 90"/>
                  <a:gd name="T7" fmla="*/ 286 h 290"/>
                  <a:gd name="T8" fmla="*/ 0 w 90"/>
                  <a:gd name="T9" fmla="*/ 283 h 290"/>
                  <a:gd name="T10" fmla="*/ 37 w 90"/>
                  <a:gd name="T11" fmla="*/ 247 h 290"/>
                  <a:gd name="T12" fmla="*/ 59 w 90"/>
                  <a:gd name="T13" fmla="*/ 209 h 290"/>
                  <a:gd name="T14" fmla="*/ 72 w 90"/>
                  <a:gd name="T15" fmla="*/ 171 h 290"/>
                  <a:gd name="T16" fmla="*/ 76 w 90"/>
                  <a:gd name="T17" fmla="*/ 132 h 290"/>
                  <a:gd name="T18" fmla="*/ 73 w 90"/>
                  <a:gd name="T19" fmla="*/ 94 h 290"/>
                  <a:gd name="T20" fmla="*/ 67 w 90"/>
                  <a:gd name="T21" fmla="*/ 59 h 290"/>
                  <a:gd name="T22" fmla="*/ 59 w 90"/>
                  <a:gd name="T23" fmla="*/ 26 h 290"/>
                  <a:gd name="T24" fmla="*/ 51 w 90"/>
                  <a:gd name="T25" fmla="*/ 0 h 290"/>
                  <a:gd name="T26" fmla="*/ 70 w 90"/>
                  <a:gd name="T27" fmla="*/ 18 h 290"/>
                  <a:gd name="T28" fmla="*/ 83 w 90"/>
                  <a:gd name="T29" fmla="*/ 49 h 290"/>
                  <a:gd name="T30" fmla="*/ 90 w 90"/>
                  <a:gd name="T31" fmla="*/ 90 h 290"/>
                  <a:gd name="T32" fmla="*/ 90 w 90"/>
                  <a:gd name="T33" fmla="*/ 136 h 290"/>
                  <a:gd name="T34" fmla="*/ 84 w 90"/>
                  <a:gd name="T35" fmla="*/ 183 h 290"/>
                  <a:gd name="T36" fmla="*/ 68 w 90"/>
                  <a:gd name="T37" fmla="*/ 227 h 290"/>
                  <a:gd name="T38" fmla="*/ 43 w 90"/>
                  <a:gd name="T39" fmla="*/ 264 h 290"/>
                  <a:gd name="T40" fmla="*/ 9 w 90"/>
                  <a:gd name="T41" fmla="*/ 290 h 2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0"/>
                  <a:gd name="T65" fmla="*/ 90 w 90"/>
                  <a:gd name="T66" fmla="*/ 290 h 2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0">
                    <a:moveTo>
                      <a:pt x="9" y="290"/>
                    </a:moveTo>
                    <a:lnTo>
                      <a:pt x="5" y="290"/>
                    </a:lnTo>
                    <a:lnTo>
                      <a:pt x="3" y="288"/>
                    </a:lnTo>
                    <a:lnTo>
                      <a:pt x="1" y="286"/>
                    </a:lnTo>
                    <a:lnTo>
                      <a:pt x="0" y="283"/>
                    </a:lnTo>
                    <a:lnTo>
                      <a:pt x="37" y="247"/>
                    </a:lnTo>
                    <a:lnTo>
                      <a:pt x="59" y="209"/>
                    </a:lnTo>
                    <a:lnTo>
                      <a:pt x="72" y="171"/>
                    </a:lnTo>
                    <a:lnTo>
                      <a:pt x="76" y="132"/>
                    </a:lnTo>
                    <a:lnTo>
                      <a:pt x="73" y="94"/>
                    </a:lnTo>
                    <a:lnTo>
                      <a:pt x="67" y="59"/>
                    </a:lnTo>
                    <a:lnTo>
                      <a:pt x="59" y="26"/>
                    </a:lnTo>
                    <a:lnTo>
                      <a:pt x="51" y="0"/>
                    </a:lnTo>
                    <a:lnTo>
                      <a:pt x="70" y="18"/>
                    </a:lnTo>
                    <a:lnTo>
                      <a:pt x="83" y="49"/>
                    </a:lnTo>
                    <a:lnTo>
                      <a:pt x="90" y="90"/>
                    </a:lnTo>
                    <a:lnTo>
                      <a:pt x="90" y="136"/>
                    </a:lnTo>
                    <a:lnTo>
                      <a:pt x="84" y="183"/>
                    </a:lnTo>
                    <a:lnTo>
                      <a:pt x="68" y="227"/>
                    </a:lnTo>
                    <a:lnTo>
                      <a:pt x="43" y="264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1222" y="187"/>
                <a:ext cx="38" cy="19"/>
              </a:xfrm>
              <a:custGeom>
                <a:avLst/>
                <a:gdLst>
                  <a:gd name="T0" fmla="*/ 76 w 76"/>
                  <a:gd name="T1" fmla="*/ 37 h 37"/>
                  <a:gd name="T2" fmla="*/ 69 w 76"/>
                  <a:gd name="T3" fmla="*/ 30 h 37"/>
                  <a:gd name="T4" fmla="*/ 58 w 76"/>
                  <a:gd name="T5" fmla="*/ 22 h 37"/>
                  <a:gd name="T6" fmla="*/ 46 w 76"/>
                  <a:gd name="T7" fmla="*/ 16 h 37"/>
                  <a:gd name="T8" fmla="*/ 35 w 76"/>
                  <a:gd name="T9" fmla="*/ 9 h 37"/>
                  <a:gd name="T10" fmla="*/ 23 w 76"/>
                  <a:gd name="T11" fmla="*/ 4 h 37"/>
                  <a:gd name="T12" fmla="*/ 12 w 76"/>
                  <a:gd name="T13" fmla="*/ 1 h 37"/>
                  <a:gd name="T14" fmla="*/ 4 w 76"/>
                  <a:gd name="T15" fmla="*/ 0 h 37"/>
                  <a:gd name="T16" fmla="*/ 0 w 76"/>
                  <a:gd name="T17" fmla="*/ 2 h 37"/>
                  <a:gd name="T18" fmla="*/ 2 w 76"/>
                  <a:gd name="T19" fmla="*/ 5 h 37"/>
                  <a:gd name="T20" fmla="*/ 7 w 76"/>
                  <a:gd name="T21" fmla="*/ 8 h 37"/>
                  <a:gd name="T22" fmla="*/ 16 w 76"/>
                  <a:gd name="T23" fmla="*/ 12 h 37"/>
                  <a:gd name="T24" fmla="*/ 27 w 76"/>
                  <a:gd name="T25" fmla="*/ 16 h 37"/>
                  <a:gd name="T26" fmla="*/ 40 w 76"/>
                  <a:gd name="T27" fmla="*/ 20 h 37"/>
                  <a:gd name="T28" fmla="*/ 53 w 76"/>
                  <a:gd name="T29" fmla="*/ 26 h 37"/>
                  <a:gd name="T30" fmla="*/ 66 w 76"/>
                  <a:gd name="T31" fmla="*/ 31 h 37"/>
                  <a:gd name="T32" fmla="*/ 76 w 76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7"/>
                  <a:gd name="T53" fmla="*/ 76 w 76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7">
                    <a:moveTo>
                      <a:pt x="76" y="37"/>
                    </a:moveTo>
                    <a:lnTo>
                      <a:pt x="69" y="30"/>
                    </a:lnTo>
                    <a:lnTo>
                      <a:pt x="58" y="22"/>
                    </a:lnTo>
                    <a:lnTo>
                      <a:pt x="46" y="16"/>
                    </a:lnTo>
                    <a:lnTo>
                      <a:pt x="35" y="9"/>
                    </a:lnTo>
                    <a:lnTo>
                      <a:pt x="23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8"/>
                    </a:lnTo>
                    <a:lnTo>
                      <a:pt x="16" y="12"/>
                    </a:lnTo>
                    <a:lnTo>
                      <a:pt x="27" y="16"/>
                    </a:lnTo>
                    <a:lnTo>
                      <a:pt x="40" y="20"/>
                    </a:lnTo>
                    <a:lnTo>
                      <a:pt x="53" y="26"/>
                    </a:lnTo>
                    <a:lnTo>
                      <a:pt x="66" y="31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4" name="Freeform 97"/>
              <p:cNvSpPr>
                <a:spLocks/>
              </p:cNvSpPr>
              <p:nvPr/>
            </p:nvSpPr>
            <p:spPr bwMode="auto">
              <a:xfrm>
                <a:off x="1221" y="197"/>
                <a:ext cx="42" cy="22"/>
              </a:xfrm>
              <a:custGeom>
                <a:avLst/>
                <a:gdLst>
                  <a:gd name="T0" fmla="*/ 0 w 84"/>
                  <a:gd name="T1" fmla="*/ 1 h 43"/>
                  <a:gd name="T2" fmla="*/ 4 w 84"/>
                  <a:gd name="T3" fmla="*/ 0 h 43"/>
                  <a:gd name="T4" fmla="*/ 12 w 84"/>
                  <a:gd name="T5" fmla="*/ 1 h 43"/>
                  <a:gd name="T6" fmla="*/ 22 w 84"/>
                  <a:gd name="T7" fmla="*/ 4 h 43"/>
                  <a:gd name="T8" fmla="*/ 36 w 84"/>
                  <a:gd name="T9" fmla="*/ 10 h 43"/>
                  <a:gd name="T10" fmla="*/ 50 w 84"/>
                  <a:gd name="T11" fmla="*/ 16 h 43"/>
                  <a:gd name="T12" fmla="*/ 63 w 84"/>
                  <a:gd name="T13" fmla="*/ 24 h 43"/>
                  <a:gd name="T14" fmla="*/ 75 w 84"/>
                  <a:gd name="T15" fmla="*/ 34 h 43"/>
                  <a:gd name="T16" fmla="*/ 84 w 84"/>
                  <a:gd name="T17" fmla="*/ 43 h 43"/>
                  <a:gd name="T18" fmla="*/ 74 w 84"/>
                  <a:gd name="T19" fmla="*/ 38 h 43"/>
                  <a:gd name="T20" fmla="*/ 60 w 84"/>
                  <a:gd name="T21" fmla="*/ 32 h 43"/>
                  <a:gd name="T22" fmla="*/ 46 w 84"/>
                  <a:gd name="T23" fmla="*/ 26 h 43"/>
                  <a:gd name="T24" fmla="*/ 33 w 84"/>
                  <a:gd name="T25" fmla="*/ 21 h 43"/>
                  <a:gd name="T26" fmla="*/ 20 w 84"/>
                  <a:gd name="T27" fmla="*/ 14 h 43"/>
                  <a:gd name="T28" fmla="*/ 9 w 84"/>
                  <a:gd name="T29" fmla="*/ 9 h 43"/>
                  <a:gd name="T30" fmla="*/ 1 w 84"/>
                  <a:gd name="T31" fmla="*/ 4 h 43"/>
                  <a:gd name="T32" fmla="*/ 0 w 8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3"/>
                  <a:gd name="T53" fmla="*/ 84 w 8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3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4"/>
                    </a:lnTo>
                    <a:lnTo>
                      <a:pt x="36" y="10"/>
                    </a:lnTo>
                    <a:lnTo>
                      <a:pt x="50" y="16"/>
                    </a:lnTo>
                    <a:lnTo>
                      <a:pt x="63" y="24"/>
                    </a:lnTo>
                    <a:lnTo>
                      <a:pt x="75" y="34"/>
                    </a:lnTo>
                    <a:lnTo>
                      <a:pt x="84" y="43"/>
                    </a:lnTo>
                    <a:lnTo>
                      <a:pt x="74" y="38"/>
                    </a:lnTo>
                    <a:lnTo>
                      <a:pt x="60" y="32"/>
                    </a:lnTo>
                    <a:lnTo>
                      <a:pt x="46" y="26"/>
                    </a:lnTo>
                    <a:lnTo>
                      <a:pt x="33" y="21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5" name="Freeform 98"/>
              <p:cNvSpPr>
                <a:spLocks/>
              </p:cNvSpPr>
              <p:nvPr/>
            </p:nvSpPr>
            <p:spPr bwMode="auto">
              <a:xfrm>
                <a:off x="1212" y="219"/>
                <a:ext cx="54" cy="29"/>
              </a:xfrm>
              <a:custGeom>
                <a:avLst/>
                <a:gdLst>
                  <a:gd name="T0" fmla="*/ 0 w 109"/>
                  <a:gd name="T1" fmla="*/ 1 h 59"/>
                  <a:gd name="T2" fmla="*/ 5 w 109"/>
                  <a:gd name="T3" fmla="*/ 0 h 59"/>
                  <a:gd name="T4" fmla="*/ 17 w 109"/>
                  <a:gd name="T5" fmla="*/ 2 h 59"/>
                  <a:gd name="T6" fmla="*/ 33 w 109"/>
                  <a:gd name="T7" fmla="*/ 8 h 59"/>
                  <a:gd name="T8" fmla="*/ 50 w 109"/>
                  <a:gd name="T9" fmla="*/ 15 h 59"/>
                  <a:gd name="T10" fmla="*/ 68 w 109"/>
                  <a:gd name="T11" fmla="*/ 25 h 59"/>
                  <a:gd name="T12" fmla="*/ 85 w 109"/>
                  <a:gd name="T13" fmla="*/ 37 h 59"/>
                  <a:gd name="T14" fmla="*/ 99 w 109"/>
                  <a:gd name="T15" fmla="*/ 48 h 59"/>
                  <a:gd name="T16" fmla="*/ 109 w 109"/>
                  <a:gd name="T17" fmla="*/ 59 h 59"/>
                  <a:gd name="T18" fmla="*/ 99 w 109"/>
                  <a:gd name="T19" fmla="*/ 54 h 59"/>
                  <a:gd name="T20" fmla="*/ 85 w 109"/>
                  <a:gd name="T21" fmla="*/ 48 h 59"/>
                  <a:gd name="T22" fmla="*/ 67 w 109"/>
                  <a:gd name="T23" fmla="*/ 39 h 59"/>
                  <a:gd name="T24" fmla="*/ 47 w 109"/>
                  <a:gd name="T25" fmla="*/ 30 h 59"/>
                  <a:gd name="T26" fmla="*/ 27 w 109"/>
                  <a:gd name="T27" fmla="*/ 21 h 59"/>
                  <a:gd name="T28" fmla="*/ 12 w 109"/>
                  <a:gd name="T29" fmla="*/ 13 h 59"/>
                  <a:gd name="T30" fmla="*/ 2 w 109"/>
                  <a:gd name="T31" fmla="*/ 6 h 59"/>
                  <a:gd name="T32" fmla="*/ 0 w 109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59"/>
                  <a:gd name="T53" fmla="*/ 109 w 10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59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8"/>
                    </a:lnTo>
                    <a:lnTo>
                      <a:pt x="50" y="15"/>
                    </a:lnTo>
                    <a:lnTo>
                      <a:pt x="68" y="25"/>
                    </a:lnTo>
                    <a:lnTo>
                      <a:pt x="85" y="37"/>
                    </a:lnTo>
                    <a:lnTo>
                      <a:pt x="99" y="48"/>
                    </a:lnTo>
                    <a:lnTo>
                      <a:pt x="109" y="59"/>
                    </a:lnTo>
                    <a:lnTo>
                      <a:pt x="99" y="54"/>
                    </a:lnTo>
                    <a:lnTo>
                      <a:pt x="85" y="48"/>
                    </a:lnTo>
                    <a:lnTo>
                      <a:pt x="67" y="39"/>
                    </a:lnTo>
                    <a:lnTo>
                      <a:pt x="47" y="30"/>
                    </a:lnTo>
                    <a:lnTo>
                      <a:pt x="27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6" name="Freeform 99"/>
              <p:cNvSpPr>
                <a:spLocks/>
              </p:cNvSpPr>
              <p:nvPr/>
            </p:nvSpPr>
            <p:spPr bwMode="auto">
              <a:xfrm>
                <a:off x="1203" y="243"/>
                <a:ext cx="60" cy="32"/>
              </a:xfrm>
              <a:custGeom>
                <a:avLst/>
                <a:gdLst>
                  <a:gd name="T0" fmla="*/ 0 w 119"/>
                  <a:gd name="T1" fmla="*/ 1 h 63"/>
                  <a:gd name="T2" fmla="*/ 6 w 119"/>
                  <a:gd name="T3" fmla="*/ 0 h 63"/>
                  <a:gd name="T4" fmla="*/ 19 w 119"/>
                  <a:gd name="T5" fmla="*/ 3 h 63"/>
                  <a:gd name="T6" fmla="*/ 38 w 119"/>
                  <a:gd name="T7" fmla="*/ 9 h 63"/>
                  <a:gd name="T8" fmla="*/ 57 w 119"/>
                  <a:gd name="T9" fmla="*/ 19 h 63"/>
                  <a:gd name="T10" fmla="*/ 78 w 119"/>
                  <a:gd name="T11" fmla="*/ 30 h 63"/>
                  <a:gd name="T12" fmla="*/ 97 w 119"/>
                  <a:gd name="T13" fmla="*/ 42 h 63"/>
                  <a:gd name="T14" fmla="*/ 111 w 119"/>
                  <a:gd name="T15" fmla="*/ 52 h 63"/>
                  <a:gd name="T16" fmla="*/ 119 w 119"/>
                  <a:gd name="T17" fmla="*/ 63 h 63"/>
                  <a:gd name="T18" fmla="*/ 110 w 119"/>
                  <a:gd name="T19" fmla="*/ 59 h 63"/>
                  <a:gd name="T20" fmla="*/ 94 w 119"/>
                  <a:gd name="T21" fmla="*/ 52 h 63"/>
                  <a:gd name="T22" fmla="*/ 74 w 119"/>
                  <a:gd name="T23" fmla="*/ 43 h 63"/>
                  <a:gd name="T24" fmla="*/ 52 w 119"/>
                  <a:gd name="T25" fmla="*/ 32 h 63"/>
                  <a:gd name="T26" fmla="*/ 33 w 119"/>
                  <a:gd name="T27" fmla="*/ 22 h 63"/>
                  <a:gd name="T28" fmla="*/ 14 w 119"/>
                  <a:gd name="T29" fmla="*/ 13 h 63"/>
                  <a:gd name="T30" fmla="*/ 4 w 119"/>
                  <a:gd name="T31" fmla="*/ 5 h 63"/>
                  <a:gd name="T32" fmla="*/ 0 w 119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63"/>
                  <a:gd name="T53" fmla="*/ 119 w 11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7" y="42"/>
                    </a:lnTo>
                    <a:lnTo>
                      <a:pt x="111" y="52"/>
                    </a:lnTo>
                    <a:lnTo>
                      <a:pt x="119" y="63"/>
                    </a:lnTo>
                    <a:lnTo>
                      <a:pt x="110" y="59"/>
                    </a:lnTo>
                    <a:lnTo>
                      <a:pt x="94" y="52"/>
                    </a:lnTo>
                    <a:lnTo>
                      <a:pt x="74" y="43"/>
                    </a:lnTo>
                    <a:lnTo>
                      <a:pt x="52" y="32"/>
                    </a:lnTo>
                    <a:lnTo>
                      <a:pt x="33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7" name="Freeform 100"/>
              <p:cNvSpPr>
                <a:spLocks/>
              </p:cNvSpPr>
              <p:nvPr/>
            </p:nvSpPr>
            <p:spPr bwMode="auto">
              <a:xfrm>
                <a:off x="1209" y="258"/>
                <a:ext cx="48" cy="34"/>
              </a:xfrm>
              <a:custGeom>
                <a:avLst/>
                <a:gdLst>
                  <a:gd name="T0" fmla="*/ 0 w 97"/>
                  <a:gd name="T1" fmla="*/ 0 h 68"/>
                  <a:gd name="T2" fmla="*/ 6 w 97"/>
                  <a:gd name="T3" fmla="*/ 0 h 68"/>
                  <a:gd name="T4" fmla="*/ 17 w 97"/>
                  <a:gd name="T5" fmla="*/ 5 h 68"/>
                  <a:gd name="T6" fmla="*/ 32 w 97"/>
                  <a:gd name="T7" fmla="*/ 14 h 68"/>
                  <a:gd name="T8" fmla="*/ 49 w 97"/>
                  <a:gd name="T9" fmla="*/ 24 h 68"/>
                  <a:gd name="T10" fmla="*/ 66 w 97"/>
                  <a:gd name="T11" fmla="*/ 36 h 68"/>
                  <a:gd name="T12" fmla="*/ 81 w 97"/>
                  <a:gd name="T13" fmla="*/ 48 h 68"/>
                  <a:gd name="T14" fmla="*/ 92 w 97"/>
                  <a:gd name="T15" fmla="*/ 59 h 68"/>
                  <a:gd name="T16" fmla="*/ 97 w 97"/>
                  <a:gd name="T17" fmla="*/ 68 h 68"/>
                  <a:gd name="T18" fmla="*/ 88 w 97"/>
                  <a:gd name="T19" fmla="*/ 62 h 68"/>
                  <a:gd name="T20" fmla="*/ 74 w 97"/>
                  <a:gd name="T21" fmla="*/ 54 h 68"/>
                  <a:gd name="T22" fmla="*/ 57 w 97"/>
                  <a:gd name="T23" fmla="*/ 44 h 68"/>
                  <a:gd name="T24" fmla="*/ 40 w 97"/>
                  <a:gd name="T25" fmla="*/ 33 h 68"/>
                  <a:gd name="T26" fmla="*/ 23 w 97"/>
                  <a:gd name="T27" fmla="*/ 22 h 68"/>
                  <a:gd name="T28" fmla="*/ 9 w 97"/>
                  <a:gd name="T29" fmla="*/ 13 h 68"/>
                  <a:gd name="T30" fmla="*/ 2 w 97"/>
                  <a:gd name="T31" fmla="*/ 5 h 68"/>
                  <a:gd name="T32" fmla="*/ 0 w 97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68"/>
                  <a:gd name="T53" fmla="*/ 97 w 9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68">
                    <a:moveTo>
                      <a:pt x="0" y="0"/>
                    </a:moveTo>
                    <a:lnTo>
                      <a:pt x="6" y="0"/>
                    </a:lnTo>
                    <a:lnTo>
                      <a:pt x="17" y="5"/>
                    </a:lnTo>
                    <a:lnTo>
                      <a:pt x="32" y="14"/>
                    </a:lnTo>
                    <a:lnTo>
                      <a:pt x="49" y="24"/>
                    </a:lnTo>
                    <a:lnTo>
                      <a:pt x="66" y="36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97" y="68"/>
                    </a:lnTo>
                    <a:lnTo>
                      <a:pt x="88" y="62"/>
                    </a:lnTo>
                    <a:lnTo>
                      <a:pt x="74" y="54"/>
                    </a:lnTo>
                    <a:lnTo>
                      <a:pt x="57" y="44"/>
                    </a:lnTo>
                    <a:lnTo>
                      <a:pt x="40" y="33"/>
                    </a:lnTo>
                    <a:lnTo>
                      <a:pt x="23" y="22"/>
                    </a:lnTo>
                    <a:lnTo>
                      <a:pt x="9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8" name="Freeform 101"/>
              <p:cNvSpPr>
                <a:spLocks/>
              </p:cNvSpPr>
              <p:nvPr/>
            </p:nvSpPr>
            <p:spPr bwMode="auto">
              <a:xfrm>
                <a:off x="1210" y="277"/>
                <a:ext cx="40" cy="29"/>
              </a:xfrm>
              <a:custGeom>
                <a:avLst/>
                <a:gdLst>
                  <a:gd name="T0" fmla="*/ 0 w 80"/>
                  <a:gd name="T1" fmla="*/ 0 h 59"/>
                  <a:gd name="T2" fmla="*/ 5 w 80"/>
                  <a:gd name="T3" fmla="*/ 0 h 59"/>
                  <a:gd name="T4" fmla="*/ 14 w 80"/>
                  <a:gd name="T5" fmla="*/ 3 h 59"/>
                  <a:gd name="T6" fmla="*/ 27 w 80"/>
                  <a:gd name="T7" fmla="*/ 9 h 59"/>
                  <a:gd name="T8" fmla="*/ 41 w 80"/>
                  <a:gd name="T9" fmla="*/ 17 h 59"/>
                  <a:gd name="T10" fmla="*/ 54 w 80"/>
                  <a:gd name="T11" fmla="*/ 25 h 59"/>
                  <a:gd name="T12" fmla="*/ 65 w 80"/>
                  <a:gd name="T13" fmla="*/ 36 h 59"/>
                  <a:gd name="T14" fmla="*/ 75 w 80"/>
                  <a:gd name="T15" fmla="*/ 47 h 59"/>
                  <a:gd name="T16" fmla="*/ 80 w 80"/>
                  <a:gd name="T17" fmla="*/ 59 h 59"/>
                  <a:gd name="T18" fmla="*/ 72 w 80"/>
                  <a:gd name="T19" fmla="*/ 52 h 59"/>
                  <a:gd name="T20" fmla="*/ 60 w 80"/>
                  <a:gd name="T21" fmla="*/ 45 h 59"/>
                  <a:gd name="T22" fmla="*/ 46 w 80"/>
                  <a:gd name="T23" fmla="*/ 36 h 59"/>
                  <a:gd name="T24" fmla="*/ 31 w 80"/>
                  <a:gd name="T25" fmla="*/ 26 h 59"/>
                  <a:gd name="T26" fmla="*/ 18 w 80"/>
                  <a:gd name="T27" fmla="*/ 18 h 59"/>
                  <a:gd name="T28" fmla="*/ 8 w 80"/>
                  <a:gd name="T29" fmla="*/ 10 h 59"/>
                  <a:gd name="T30" fmla="*/ 1 w 80"/>
                  <a:gd name="T31" fmla="*/ 5 h 59"/>
                  <a:gd name="T32" fmla="*/ 0 w 8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9"/>
                  <a:gd name="T53" fmla="*/ 80 w 8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9">
                    <a:moveTo>
                      <a:pt x="0" y="0"/>
                    </a:moveTo>
                    <a:lnTo>
                      <a:pt x="5" y="0"/>
                    </a:lnTo>
                    <a:lnTo>
                      <a:pt x="14" y="3"/>
                    </a:lnTo>
                    <a:lnTo>
                      <a:pt x="27" y="9"/>
                    </a:lnTo>
                    <a:lnTo>
                      <a:pt x="41" y="17"/>
                    </a:lnTo>
                    <a:lnTo>
                      <a:pt x="54" y="25"/>
                    </a:lnTo>
                    <a:lnTo>
                      <a:pt x="65" y="36"/>
                    </a:lnTo>
                    <a:lnTo>
                      <a:pt x="75" y="47"/>
                    </a:lnTo>
                    <a:lnTo>
                      <a:pt x="80" y="59"/>
                    </a:lnTo>
                    <a:lnTo>
                      <a:pt x="72" y="52"/>
                    </a:lnTo>
                    <a:lnTo>
                      <a:pt x="60" y="45"/>
                    </a:lnTo>
                    <a:lnTo>
                      <a:pt x="46" y="36"/>
                    </a:lnTo>
                    <a:lnTo>
                      <a:pt x="31" y="26"/>
                    </a:lnTo>
                    <a:lnTo>
                      <a:pt x="18" y="18"/>
                    </a:lnTo>
                    <a:lnTo>
                      <a:pt x="8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29" name="Freeform 102"/>
              <p:cNvSpPr>
                <a:spLocks/>
              </p:cNvSpPr>
              <p:nvPr/>
            </p:nvSpPr>
            <p:spPr bwMode="auto">
              <a:xfrm>
                <a:off x="1210" y="294"/>
                <a:ext cx="28" cy="25"/>
              </a:xfrm>
              <a:custGeom>
                <a:avLst/>
                <a:gdLst>
                  <a:gd name="T0" fmla="*/ 0 w 56"/>
                  <a:gd name="T1" fmla="*/ 0 h 50"/>
                  <a:gd name="T2" fmla="*/ 4 w 56"/>
                  <a:gd name="T3" fmla="*/ 0 h 50"/>
                  <a:gd name="T4" fmla="*/ 12 w 56"/>
                  <a:gd name="T5" fmla="*/ 3 h 50"/>
                  <a:gd name="T6" fmla="*/ 22 w 56"/>
                  <a:gd name="T7" fmla="*/ 10 h 50"/>
                  <a:gd name="T8" fmla="*/ 33 w 56"/>
                  <a:gd name="T9" fmla="*/ 17 h 50"/>
                  <a:gd name="T10" fmla="*/ 42 w 56"/>
                  <a:gd name="T11" fmla="*/ 27 h 50"/>
                  <a:gd name="T12" fmla="*/ 50 w 56"/>
                  <a:gd name="T13" fmla="*/ 36 h 50"/>
                  <a:gd name="T14" fmla="*/ 55 w 56"/>
                  <a:gd name="T15" fmla="*/ 44 h 50"/>
                  <a:gd name="T16" fmla="*/ 56 w 56"/>
                  <a:gd name="T17" fmla="*/ 50 h 50"/>
                  <a:gd name="T18" fmla="*/ 51 w 56"/>
                  <a:gd name="T19" fmla="*/ 44 h 50"/>
                  <a:gd name="T20" fmla="*/ 42 w 56"/>
                  <a:gd name="T21" fmla="*/ 38 h 50"/>
                  <a:gd name="T22" fmla="*/ 33 w 56"/>
                  <a:gd name="T23" fmla="*/ 31 h 50"/>
                  <a:gd name="T24" fmla="*/ 23 w 56"/>
                  <a:gd name="T25" fmla="*/ 24 h 50"/>
                  <a:gd name="T26" fmla="*/ 14 w 56"/>
                  <a:gd name="T27" fmla="*/ 16 h 50"/>
                  <a:gd name="T28" fmla="*/ 6 w 56"/>
                  <a:gd name="T29" fmla="*/ 10 h 50"/>
                  <a:gd name="T30" fmla="*/ 1 w 56"/>
                  <a:gd name="T31" fmla="*/ 4 h 50"/>
                  <a:gd name="T32" fmla="*/ 0 w 5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0"/>
                  <a:gd name="T53" fmla="*/ 56 w 5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0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2" y="10"/>
                    </a:lnTo>
                    <a:lnTo>
                      <a:pt x="33" y="17"/>
                    </a:lnTo>
                    <a:lnTo>
                      <a:pt x="42" y="27"/>
                    </a:lnTo>
                    <a:lnTo>
                      <a:pt x="50" y="36"/>
                    </a:lnTo>
                    <a:lnTo>
                      <a:pt x="55" y="44"/>
                    </a:lnTo>
                    <a:lnTo>
                      <a:pt x="56" y="50"/>
                    </a:lnTo>
                    <a:lnTo>
                      <a:pt x="51" y="44"/>
                    </a:lnTo>
                    <a:lnTo>
                      <a:pt x="42" y="38"/>
                    </a:lnTo>
                    <a:lnTo>
                      <a:pt x="33" y="31"/>
                    </a:lnTo>
                    <a:lnTo>
                      <a:pt x="23" y="24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0" name="Freeform 103"/>
              <p:cNvSpPr>
                <a:spLocks/>
              </p:cNvSpPr>
              <p:nvPr/>
            </p:nvSpPr>
            <p:spPr bwMode="auto">
              <a:xfrm>
                <a:off x="1212" y="311"/>
                <a:ext cx="20" cy="16"/>
              </a:xfrm>
              <a:custGeom>
                <a:avLst/>
                <a:gdLst>
                  <a:gd name="T0" fmla="*/ 2 w 39"/>
                  <a:gd name="T1" fmla="*/ 0 h 34"/>
                  <a:gd name="T2" fmla="*/ 6 w 39"/>
                  <a:gd name="T3" fmla="*/ 0 h 34"/>
                  <a:gd name="T4" fmla="*/ 12 w 39"/>
                  <a:gd name="T5" fmla="*/ 2 h 34"/>
                  <a:gd name="T6" fmla="*/ 19 w 39"/>
                  <a:gd name="T7" fmla="*/ 6 h 34"/>
                  <a:gd name="T8" fmla="*/ 26 w 39"/>
                  <a:gd name="T9" fmla="*/ 11 h 34"/>
                  <a:gd name="T10" fmla="*/ 33 w 39"/>
                  <a:gd name="T11" fmla="*/ 16 h 34"/>
                  <a:gd name="T12" fmla="*/ 37 w 39"/>
                  <a:gd name="T13" fmla="*/ 23 h 34"/>
                  <a:gd name="T14" fmla="*/ 39 w 39"/>
                  <a:gd name="T15" fmla="*/ 28 h 34"/>
                  <a:gd name="T16" fmla="*/ 38 w 39"/>
                  <a:gd name="T17" fmla="*/ 34 h 34"/>
                  <a:gd name="T18" fmla="*/ 35 w 39"/>
                  <a:gd name="T19" fmla="*/ 27 h 34"/>
                  <a:gd name="T20" fmla="*/ 30 w 39"/>
                  <a:gd name="T21" fmla="*/ 22 h 34"/>
                  <a:gd name="T22" fmla="*/ 22 w 39"/>
                  <a:gd name="T23" fmla="*/ 16 h 34"/>
                  <a:gd name="T24" fmla="*/ 14 w 39"/>
                  <a:gd name="T25" fmla="*/ 12 h 34"/>
                  <a:gd name="T26" fmla="*/ 8 w 39"/>
                  <a:gd name="T27" fmla="*/ 9 h 34"/>
                  <a:gd name="T28" fmla="*/ 2 w 39"/>
                  <a:gd name="T29" fmla="*/ 6 h 34"/>
                  <a:gd name="T30" fmla="*/ 0 w 39"/>
                  <a:gd name="T31" fmla="*/ 2 h 34"/>
                  <a:gd name="T32" fmla="*/ 2 w 3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4"/>
                  <a:gd name="T53" fmla="*/ 39 w 39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4">
                    <a:moveTo>
                      <a:pt x="2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37" y="23"/>
                    </a:lnTo>
                    <a:lnTo>
                      <a:pt x="39" y="28"/>
                    </a:lnTo>
                    <a:lnTo>
                      <a:pt x="38" y="34"/>
                    </a:lnTo>
                    <a:lnTo>
                      <a:pt x="35" y="27"/>
                    </a:lnTo>
                    <a:lnTo>
                      <a:pt x="30" y="22"/>
                    </a:lnTo>
                    <a:lnTo>
                      <a:pt x="22" y="16"/>
                    </a:lnTo>
                    <a:lnTo>
                      <a:pt x="14" y="12"/>
                    </a:lnTo>
                    <a:lnTo>
                      <a:pt x="8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1" name="Freeform 104"/>
              <p:cNvSpPr>
                <a:spLocks/>
              </p:cNvSpPr>
              <p:nvPr/>
            </p:nvSpPr>
            <p:spPr bwMode="auto">
              <a:xfrm>
                <a:off x="1229" y="176"/>
                <a:ext cx="24" cy="18"/>
              </a:xfrm>
              <a:custGeom>
                <a:avLst/>
                <a:gdLst>
                  <a:gd name="T0" fmla="*/ 48 w 48"/>
                  <a:gd name="T1" fmla="*/ 38 h 38"/>
                  <a:gd name="T2" fmla="*/ 44 w 48"/>
                  <a:gd name="T3" fmla="*/ 36 h 38"/>
                  <a:gd name="T4" fmla="*/ 37 w 48"/>
                  <a:gd name="T5" fmla="*/ 32 h 38"/>
                  <a:gd name="T6" fmla="*/ 27 w 48"/>
                  <a:gd name="T7" fmla="*/ 27 h 38"/>
                  <a:gd name="T8" fmla="*/ 18 w 48"/>
                  <a:gd name="T9" fmla="*/ 22 h 38"/>
                  <a:gd name="T10" fmla="*/ 9 w 48"/>
                  <a:gd name="T11" fmla="*/ 15 h 38"/>
                  <a:gd name="T12" fmla="*/ 3 w 48"/>
                  <a:gd name="T13" fmla="*/ 10 h 38"/>
                  <a:gd name="T14" fmla="*/ 0 w 48"/>
                  <a:gd name="T15" fmla="*/ 5 h 38"/>
                  <a:gd name="T16" fmla="*/ 1 w 48"/>
                  <a:gd name="T17" fmla="*/ 1 h 38"/>
                  <a:gd name="T18" fmla="*/ 6 w 48"/>
                  <a:gd name="T19" fmla="*/ 0 h 38"/>
                  <a:gd name="T20" fmla="*/ 12 w 48"/>
                  <a:gd name="T21" fmla="*/ 2 h 38"/>
                  <a:gd name="T22" fmla="*/ 18 w 48"/>
                  <a:gd name="T23" fmla="*/ 7 h 38"/>
                  <a:gd name="T24" fmla="*/ 26 w 48"/>
                  <a:gd name="T25" fmla="*/ 13 h 38"/>
                  <a:gd name="T26" fmla="*/ 33 w 48"/>
                  <a:gd name="T27" fmla="*/ 21 h 38"/>
                  <a:gd name="T28" fmla="*/ 39 w 48"/>
                  <a:gd name="T29" fmla="*/ 28 h 38"/>
                  <a:gd name="T30" fmla="*/ 44 w 48"/>
                  <a:gd name="T31" fmla="*/ 33 h 38"/>
                  <a:gd name="T32" fmla="*/ 48 w 4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8"/>
                  <a:gd name="T53" fmla="*/ 48 w 4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8">
                    <a:moveTo>
                      <a:pt x="48" y="38"/>
                    </a:moveTo>
                    <a:lnTo>
                      <a:pt x="44" y="36"/>
                    </a:lnTo>
                    <a:lnTo>
                      <a:pt x="37" y="32"/>
                    </a:lnTo>
                    <a:lnTo>
                      <a:pt x="27" y="27"/>
                    </a:lnTo>
                    <a:lnTo>
                      <a:pt x="18" y="22"/>
                    </a:lnTo>
                    <a:lnTo>
                      <a:pt x="9" y="1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7"/>
                    </a:lnTo>
                    <a:lnTo>
                      <a:pt x="26" y="13"/>
                    </a:lnTo>
                    <a:lnTo>
                      <a:pt x="33" y="21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2" name="Freeform 105"/>
              <p:cNvSpPr>
                <a:spLocks/>
              </p:cNvSpPr>
              <p:nvPr/>
            </p:nvSpPr>
            <p:spPr bwMode="auto">
              <a:xfrm>
                <a:off x="1254" y="174"/>
                <a:ext cx="12" cy="21"/>
              </a:xfrm>
              <a:custGeom>
                <a:avLst/>
                <a:gdLst>
                  <a:gd name="T0" fmla="*/ 0 w 25"/>
                  <a:gd name="T1" fmla="*/ 43 h 43"/>
                  <a:gd name="T2" fmla="*/ 6 w 25"/>
                  <a:gd name="T3" fmla="*/ 34 h 43"/>
                  <a:gd name="T4" fmla="*/ 17 w 25"/>
                  <a:gd name="T5" fmla="*/ 21 h 43"/>
                  <a:gd name="T6" fmla="*/ 25 w 25"/>
                  <a:gd name="T7" fmla="*/ 8 h 43"/>
                  <a:gd name="T8" fmla="*/ 23 w 25"/>
                  <a:gd name="T9" fmla="*/ 0 h 43"/>
                  <a:gd name="T10" fmla="*/ 15 w 25"/>
                  <a:gd name="T11" fmla="*/ 2 h 43"/>
                  <a:gd name="T12" fmla="*/ 9 w 25"/>
                  <a:gd name="T13" fmla="*/ 15 h 43"/>
                  <a:gd name="T14" fmla="*/ 4 w 25"/>
                  <a:gd name="T15" fmla="*/ 31 h 43"/>
                  <a:gd name="T16" fmla="*/ 0 w 25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3"/>
                  <a:gd name="T29" fmla="*/ 25 w 2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3">
                    <a:moveTo>
                      <a:pt x="0" y="43"/>
                    </a:moveTo>
                    <a:lnTo>
                      <a:pt x="6" y="34"/>
                    </a:lnTo>
                    <a:lnTo>
                      <a:pt x="17" y="21"/>
                    </a:lnTo>
                    <a:lnTo>
                      <a:pt x="25" y="8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3" name="Freeform 106"/>
              <p:cNvSpPr>
                <a:spLocks/>
              </p:cNvSpPr>
              <p:nvPr/>
            </p:nvSpPr>
            <p:spPr bwMode="auto">
              <a:xfrm>
                <a:off x="1245" y="166"/>
                <a:ext cx="7" cy="25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40 h 49"/>
                  <a:gd name="T4" fmla="*/ 15 w 15"/>
                  <a:gd name="T5" fmla="*/ 23 h 49"/>
                  <a:gd name="T6" fmla="*/ 12 w 15"/>
                  <a:gd name="T7" fmla="*/ 7 h 49"/>
                  <a:gd name="T8" fmla="*/ 6 w 15"/>
                  <a:gd name="T9" fmla="*/ 0 h 49"/>
                  <a:gd name="T10" fmla="*/ 0 w 15"/>
                  <a:gd name="T11" fmla="*/ 6 h 49"/>
                  <a:gd name="T12" fmla="*/ 4 w 15"/>
                  <a:gd name="T13" fmla="*/ 21 h 49"/>
                  <a:gd name="T14" fmla="*/ 9 w 15"/>
                  <a:gd name="T15" fmla="*/ 37 h 49"/>
                  <a:gd name="T16" fmla="*/ 15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5" y="49"/>
                    </a:moveTo>
                    <a:lnTo>
                      <a:pt x="15" y="40"/>
                    </a:lnTo>
                    <a:lnTo>
                      <a:pt x="15" y="2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" y="21"/>
                    </a:lnTo>
                    <a:lnTo>
                      <a:pt x="9" y="37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4" name="Freeform 107"/>
              <p:cNvSpPr>
                <a:spLocks/>
              </p:cNvSpPr>
              <p:nvPr/>
            </p:nvSpPr>
            <p:spPr bwMode="auto">
              <a:xfrm>
                <a:off x="1258" y="181"/>
                <a:ext cx="23" cy="22"/>
              </a:xfrm>
              <a:custGeom>
                <a:avLst/>
                <a:gdLst>
                  <a:gd name="T0" fmla="*/ 0 w 47"/>
                  <a:gd name="T1" fmla="*/ 44 h 44"/>
                  <a:gd name="T2" fmla="*/ 3 w 47"/>
                  <a:gd name="T3" fmla="*/ 39 h 44"/>
                  <a:gd name="T4" fmla="*/ 10 w 47"/>
                  <a:gd name="T5" fmla="*/ 31 h 44"/>
                  <a:gd name="T6" fmla="*/ 17 w 47"/>
                  <a:gd name="T7" fmla="*/ 22 h 44"/>
                  <a:gd name="T8" fmla="*/ 23 w 47"/>
                  <a:gd name="T9" fmla="*/ 15 h 44"/>
                  <a:gd name="T10" fmla="*/ 31 w 47"/>
                  <a:gd name="T11" fmla="*/ 7 h 44"/>
                  <a:gd name="T12" fmla="*/ 37 w 47"/>
                  <a:gd name="T13" fmla="*/ 3 h 44"/>
                  <a:gd name="T14" fmla="*/ 43 w 47"/>
                  <a:gd name="T15" fmla="*/ 0 h 44"/>
                  <a:gd name="T16" fmla="*/ 47 w 47"/>
                  <a:gd name="T17" fmla="*/ 1 h 44"/>
                  <a:gd name="T18" fmla="*/ 47 w 47"/>
                  <a:gd name="T19" fmla="*/ 4 h 44"/>
                  <a:gd name="T20" fmla="*/ 43 w 47"/>
                  <a:gd name="T21" fmla="*/ 10 h 44"/>
                  <a:gd name="T22" fmla="*/ 36 w 47"/>
                  <a:gd name="T23" fmla="*/ 16 h 44"/>
                  <a:gd name="T24" fmla="*/ 28 w 47"/>
                  <a:gd name="T25" fmla="*/ 22 h 44"/>
                  <a:gd name="T26" fmla="*/ 19 w 47"/>
                  <a:gd name="T27" fmla="*/ 30 h 44"/>
                  <a:gd name="T28" fmla="*/ 11 w 47"/>
                  <a:gd name="T29" fmla="*/ 35 h 44"/>
                  <a:gd name="T30" fmla="*/ 3 w 47"/>
                  <a:gd name="T31" fmla="*/ 41 h 44"/>
                  <a:gd name="T32" fmla="*/ 0 w 47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4"/>
                  <a:gd name="T53" fmla="*/ 47 w 47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4">
                    <a:moveTo>
                      <a:pt x="0" y="44"/>
                    </a:moveTo>
                    <a:lnTo>
                      <a:pt x="3" y="39"/>
                    </a:lnTo>
                    <a:lnTo>
                      <a:pt x="10" y="31"/>
                    </a:lnTo>
                    <a:lnTo>
                      <a:pt x="17" y="22"/>
                    </a:lnTo>
                    <a:lnTo>
                      <a:pt x="23" y="15"/>
                    </a:lnTo>
                    <a:lnTo>
                      <a:pt x="31" y="7"/>
                    </a:lnTo>
                    <a:lnTo>
                      <a:pt x="37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4"/>
                    </a:lnTo>
                    <a:lnTo>
                      <a:pt x="43" y="10"/>
                    </a:lnTo>
                    <a:lnTo>
                      <a:pt x="36" y="16"/>
                    </a:lnTo>
                    <a:lnTo>
                      <a:pt x="28" y="22"/>
                    </a:lnTo>
                    <a:lnTo>
                      <a:pt x="19" y="30"/>
                    </a:lnTo>
                    <a:lnTo>
                      <a:pt x="11" y="35"/>
                    </a:lnTo>
                    <a:lnTo>
                      <a:pt x="3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5" name="Freeform 108"/>
              <p:cNvSpPr>
                <a:spLocks/>
              </p:cNvSpPr>
              <p:nvPr/>
            </p:nvSpPr>
            <p:spPr bwMode="auto">
              <a:xfrm>
                <a:off x="1236" y="317"/>
                <a:ext cx="39" cy="7"/>
              </a:xfrm>
              <a:custGeom>
                <a:avLst/>
                <a:gdLst>
                  <a:gd name="T0" fmla="*/ 0 w 78"/>
                  <a:gd name="T1" fmla="*/ 2 h 14"/>
                  <a:gd name="T2" fmla="*/ 9 w 78"/>
                  <a:gd name="T3" fmla="*/ 1 h 14"/>
                  <a:gd name="T4" fmla="*/ 20 w 78"/>
                  <a:gd name="T5" fmla="*/ 1 h 14"/>
                  <a:gd name="T6" fmla="*/ 33 w 78"/>
                  <a:gd name="T7" fmla="*/ 0 h 14"/>
                  <a:gd name="T8" fmla="*/ 46 w 78"/>
                  <a:gd name="T9" fmla="*/ 0 h 14"/>
                  <a:gd name="T10" fmla="*/ 58 w 78"/>
                  <a:gd name="T11" fmla="*/ 1 h 14"/>
                  <a:gd name="T12" fmla="*/ 67 w 78"/>
                  <a:gd name="T13" fmla="*/ 3 h 14"/>
                  <a:gd name="T14" fmla="*/ 75 w 78"/>
                  <a:gd name="T15" fmla="*/ 6 h 14"/>
                  <a:gd name="T16" fmla="*/ 78 w 78"/>
                  <a:gd name="T17" fmla="*/ 10 h 14"/>
                  <a:gd name="T18" fmla="*/ 75 w 78"/>
                  <a:gd name="T19" fmla="*/ 13 h 14"/>
                  <a:gd name="T20" fmla="*/ 68 w 78"/>
                  <a:gd name="T21" fmla="*/ 14 h 14"/>
                  <a:gd name="T22" fmla="*/ 59 w 78"/>
                  <a:gd name="T23" fmla="*/ 13 h 14"/>
                  <a:gd name="T24" fmla="*/ 47 w 78"/>
                  <a:gd name="T25" fmla="*/ 11 h 14"/>
                  <a:gd name="T26" fmla="*/ 34 w 78"/>
                  <a:gd name="T27" fmla="*/ 8 h 14"/>
                  <a:gd name="T28" fmla="*/ 21 w 78"/>
                  <a:gd name="T29" fmla="*/ 6 h 14"/>
                  <a:gd name="T30" fmla="*/ 9 w 78"/>
                  <a:gd name="T31" fmla="*/ 3 h 14"/>
                  <a:gd name="T32" fmla="*/ 0 w 78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4"/>
                  <a:gd name="T53" fmla="*/ 78 w 7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4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78" y="10"/>
                    </a:lnTo>
                    <a:lnTo>
                      <a:pt x="75" y="13"/>
                    </a:lnTo>
                    <a:lnTo>
                      <a:pt x="68" y="14"/>
                    </a:lnTo>
                    <a:lnTo>
                      <a:pt x="59" y="13"/>
                    </a:lnTo>
                    <a:lnTo>
                      <a:pt x="47" y="11"/>
                    </a:lnTo>
                    <a:lnTo>
                      <a:pt x="34" y="8"/>
                    </a:lnTo>
                    <a:lnTo>
                      <a:pt x="21" y="6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6" name="Freeform 109"/>
              <p:cNvSpPr>
                <a:spLocks/>
              </p:cNvSpPr>
              <p:nvPr/>
            </p:nvSpPr>
            <p:spPr bwMode="auto">
              <a:xfrm>
                <a:off x="1231" y="325"/>
                <a:ext cx="37" cy="11"/>
              </a:xfrm>
              <a:custGeom>
                <a:avLst/>
                <a:gdLst>
                  <a:gd name="T0" fmla="*/ 0 w 73"/>
                  <a:gd name="T1" fmla="*/ 0 h 23"/>
                  <a:gd name="T2" fmla="*/ 8 w 73"/>
                  <a:gd name="T3" fmla="*/ 0 h 23"/>
                  <a:gd name="T4" fmla="*/ 17 w 73"/>
                  <a:gd name="T5" fmla="*/ 1 h 23"/>
                  <a:gd name="T6" fmla="*/ 29 w 73"/>
                  <a:gd name="T7" fmla="*/ 4 h 23"/>
                  <a:gd name="T8" fmla="*/ 42 w 73"/>
                  <a:gd name="T9" fmla="*/ 6 h 23"/>
                  <a:gd name="T10" fmla="*/ 54 w 73"/>
                  <a:gd name="T11" fmla="*/ 8 h 23"/>
                  <a:gd name="T12" fmla="*/ 63 w 73"/>
                  <a:gd name="T13" fmla="*/ 12 h 23"/>
                  <a:gd name="T14" fmla="*/ 71 w 73"/>
                  <a:gd name="T15" fmla="*/ 15 h 23"/>
                  <a:gd name="T16" fmla="*/ 73 w 73"/>
                  <a:gd name="T17" fmla="*/ 20 h 23"/>
                  <a:gd name="T18" fmla="*/ 71 w 73"/>
                  <a:gd name="T19" fmla="*/ 23 h 23"/>
                  <a:gd name="T20" fmla="*/ 64 w 73"/>
                  <a:gd name="T21" fmla="*/ 23 h 23"/>
                  <a:gd name="T22" fmla="*/ 54 w 73"/>
                  <a:gd name="T23" fmla="*/ 21 h 23"/>
                  <a:gd name="T24" fmla="*/ 40 w 73"/>
                  <a:gd name="T25" fmla="*/ 16 h 23"/>
                  <a:gd name="T26" fmla="*/ 27 w 73"/>
                  <a:gd name="T27" fmla="*/ 12 h 23"/>
                  <a:gd name="T28" fmla="*/ 16 w 73"/>
                  <a:gd name="T29" fmla="*/ 7 h 23"/>
                  <a:gd name="T30" fmla="*/ 5 w 73"/>
                  <a:gd name="T31" fmla="*/ 2 h 23"/>
                  <a:gd name="T32" fmla="*/ 0 w 7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3"/>
                  <a:gd name="T53" fmla="*/ 73 w 7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3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4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2"/>
                    </a:lnTo>
                    <a:lnTo>
                      <a:pt x="71" y="15"/>
                    </a:lnTo>
                    <a:lnTo>
                      <a:pt x="73" y="20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54" y="21"/>
                    </a:lnTo>
                    <a:lnTo>
                      <a:pt x="40" y="16"/>
                    </a:lnTo>
                    <a:lnTo>
                      <a:pt x="27" y="12"/>
                    </a:lnTo>
                    <a:lnTo>
                      <a:pt x="16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7" name="Freeform 110"/>
              <p:cNvSpPr>
                <a:spLocks/>
              </p:cNvSpPr>
              <p:nvPr/>
            </p:nvSpPr>
            <p:spPr bwMode="auto">
              <a:xfrm>
                <a:off x="1249" y="301"/>
                <a:ext cx="36" cy="7"/>
              </a:xfrm>
              <a:custGeom>
                <a:avLst/>
                <a:gdLst>
                  <a:gd name="T0" fmla="*/ 0 w 73"/>
                  <a:gd name="T1" fmla="*/ 6 h 14"/>
                  <a:gd name="T2" fmla="*/ 3 w 73"/>
                  <a:gd name="T3" fmla="*/ 4 h 14"/>
                  <a:gd name="T4" fmla="*/ 11 w 73"/>
                  <a:gd name="T5" fmla="*/ 2 h 14"/>
                  <a:gd name="T6" fmla="*/ 21 w 73"/>
                  <a:gd name="T7" fmla="*/ 1 h 14"/>
                  <a:gd name="T8" fmla="*/ 35 w 73"/>
                  <a:gd name="T9" fmla="*/ 0 h 14"/>
                  <a:gd name="T10" fmla="*/ 46 w 73"/>
                  <a:gd name="T11" fmla="*/ 1 h 14"/>
                  <a:gd name="T12" fmla="*/ 58 w 73"/>
                  <a:gd name="T13" fmla="*/ 2 h 14"/>
                  <a:gd name="T14" fmla="*/ 67 w 73"/>
                  <a:gd name="T15" fmla="*/ 4 h 14"/>
                  <a:gd name="T16" fmla="*/ 73 w 73"/>
                  <a:gd name="T17" fmla="*/ 9 h 14"/>
                  <a:gd name="T18" fmla="*/ 73 w 73"/>
                  <a:gd name="T19" fmla="*/ 12 h 14"/>
                  <a:gd name="T20" fmla="*/ 67 w 73"/>
                  <a:gd name="T21" fmla="*/ 14 h 14"/>
                  <a:gd name="T22" fmla="*/ 58 w 73"/>
                  <a:gd name="T23" fmla="*/ 13 h 14"/>
                  <a:gd name="T24" fmla="*/ 46 w 73"/>
                  <a:gd name="T25" fmla="*/ 12 h 14"/>
                  <a:gd name="T26" fmla="*/ 35 w 73"/>
                  <a:gd name="T27" fmla="*/ 10 h 14"/>
                  <a:gd name="T28" fmla="*/ 21 w 73"/>
                  <a:gd name="T29" fmla="*/ 9 h 14"/>
                  <a:gd name="T30" fmla="*/ 10 w 73"/>
                  <a:gd name="T31" fmla="*/ 6 h 14"/>
                  <a:gd name="T32" fmla="*/ 0 w 73"/>
                  <a:gd name="T33" fmla="*/ 6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4"/>
                  <a:gd name="T53" fmla="*/ 73 w 7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4">
                    <a:moveTo>
                      <a:pt x="0" y="6"/>
                    </a:moveTo>
                    <a:lnTo>
                      <a:pt x="3" y="4"/>
                    </a:lnTo>
                    <a:lnTo>
                      <a:pt x="11" y="2"/>
                    </a:lnTo>
                    <a:lnTo>
                      <a:pt x="21" y="1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3" y="9"/>
                    </a:lnTo>
                    <a:lnTo>
                      <a:pt x="73" y="12"/>
                    </a:lnTo>
                    <a:lnTo>
                      <a:pt x="67" y="14"/>
                    </a:lnTo>
                    <a:lnTo>
                      <a:pt x="58" y="13"/>
                    </a:lnTo>
                    <a:lnTo>
                      <a:pt x="46" y="12"/>
                    </a:lnTo>
                    <a:lnTo>
                      <a:pt x="35" y="10"/>
                    </a:lnTo>
                    <a:lnTo>
                      <a:pt x="21" y="9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8" name="Freeform 111"/>
              <p:cNvSpPr>
                <a:spLocks/>
              </p:cNvSpPr>
              <p:nvPr/>
            </p:nvSpPr>
            <p:spPr bwMode="auto">
              <a:xfrm>
                <a:off x="1254" y="283"/>
                <a:ext cx="42" cy="10"/>
              </a:xfrm>
              <a:custGeom>
                <a:avLst/>
                <a:gdLst>
                  <a:gd name="T0" fmla="*/ 0 w 85"/>
                  <a:gd name="T1" fmla="*/ 20 h 20"/>
                  <a:gd name="T2" fmla="*/ 9 w 85"/>
                  <a:gd name="T3" fmla="*/ 15 h 20"/>
                  <a:gd name="T4" fmla="*/ 21 w 85"/>
                  <a:gd name="T5" fmla="*/ 11 h 20"/>
                  <a:gd name="T6" fmla="*/ 34 w 85"/>
                  <a:gd name="T7" fmla="*/ 7 h 20"/>
                  <a:gd name="T8" fmla="*/ 48 w 85"/>
                  <a:gd name="T9" fmla="*/ 4 h 20"/>
                  <a:gd name="T10" fmla="*/ 61 w 85"/>
                  <a:gd name="T11" fmla="*/ 1 h 20"/>
                  <a:gd name="T12" fmla="*/ 73 w 85"/>
                  <a:gd name="T13" fmla="*/ 0 h 20"/>
                  <a:gd name="T14" fmla="*/ 81 w 85"/>
                  <a:gd name="T15" fmla="*/ 1 h 20"/>
                  <a:gd name="T16" fmla="*/ 85 w 85"/>
                  <a:gd name="T17" fmla="*/ 6 h 20"/>
                  <a:gd name="T18" fmla="*/ 82 w 85"/>
                  <a:gd name="T19" fmla="*/ 10 h 20"/>
                  <a:gd name="T20" fmla="*/ 76 w 85"/>
                  <a:gd name="T21" fmla="*/ 13 h 20"/>
                  <a:gd name="T22" fmla="*/ 64 w 85"/>
                  <a:gd name="T23" fmla="*/ 15 h 20"/>
                  <a:gd name="T24" fmla="*/ 49 w 85"/>
                  <a:gd name="T25" fmla="*/ 15 h 20"/>
                  <a:gd name="T26" fmla="*/ 35 w 85"/>
                  <a:gd name="T27" fmla="*/ 17 h 20"/>
                  <a:gd name="T28" fmla="*/ 21 w 85"/>
                  <a:gd name="T29" fmla="*/ 18 h 20"/>
                  <a:gd name="T30" fmla="*/ 9 w 85"/>
                  <a:gd name="T31" fmla="*/ 19 h 20"/>
                  <a:gd name="T32" fmla="*/ 0 w 85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0"/>
                  <a:gd name="T53" fmla="*/ 85 w 8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0">
                    <a:moveTo>
                      <a:pt x="0" y="20"/>
                    </a:moveTo>
                    <a:lnTo>
                      <a:pt x="9" y="15"/>
                    </a:lnTo>
                    <a:lnTo>
                      <a:pt x="21" y="11"/>
                    </a:lnTo>
                    <a:lnTo>
                      <a:pt x="34" y="7"/>
                    </a:lnTo>
                    <a:lnTo>
                      <a:pt x="48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2" y="10"/>
                    </a:lnTo>
                    <a:lnTo>
                      <a:pt x="76" y="13"/>
                    </a:lnTo>
                    <a:lnTo>
                      <a:pt x="64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21" y="18"/>
                    </a:lnTo>
                    <a:lnTo>
                      <a:pt x="9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39" name="Freeform 112"/>
              <p:cNvSpPr>
                <a:spLocks/>
              </p:cNvSpPr>
              <p:nvPr/>
            </p:nvSpPr>
            <p:spPr bwMode="auto">
              <a:xfrm>
                <a:off x="1261" y="266"/>
                <a:ext cx="47" cy="11"/>
              </a:xfrm>
              <a:custGeom>
                <a:avLst/>
                <a:gdLst>
                  <a:gd name="T0" fmla="*/ 0 w 93"/>
                  <a:gd name="T1" fmla="*/ 23 h 23"/>
                  <a:gd name="T2" fmla="*/ 9 w 93"/>
                  <a:gd name="T3" fmla="*/ 19 h 23"/>
                  <a:gd name="T4" fmla="*/ 22 w 93"/>
                  <a:gd name="T5" fmla="*/ 15 h 23"/>
                  <a:gd name="T6" fmla="*/ 38 w 93"/>
                  <a:gd name="T7" fmla="*/ 10 h 23"/>
                  <a:gd name="T8" fmla="*/ 54 w 93"/>
                  <a:gd name="T9" fmla="*/ 5 h 23"/>
                  <a:gd name="T10" fmla="*/ 69 w 93"/>
                  <a:gd name="T11" fmla="*/ 2 h 23"/>
                  <a:gd name="T12" fmla="*/ 83 w 93"/>
                  <a:gd name="T13" fmla="*/ 0 h 23"/>
                  <a:gd name="T14" fmla="*/ 90 w 93"/>
                  <a:gd name="T15" fmla="*/ 1 h 23"/>
                  <a:gd name="T16" fmla="*/ 93 w 93"/>
                  <a:gd name="T17" fmla="*/ 4 h 23"/>
                  <a:gd name="T18" fmla="*/ 89 w 93"/>
                  <a:gd name="T19" fmla="*/ 10 h 23"/>
                  <a:gd name="T20" fmla="*/ 79 w 93"/>
                  <a:gd name="T21" fmla="*/ 13 h 23"/>
                  <a:gd name="T22" fmla="*/ 66 w 93"/>
                  <a:gd name="T23" fmla="*/ 15 h 23"/>
                  <a:gd name="T24" fmla="*/ 50 w 93"/>
                  <a:gd name="T25" fmla="*/ 17 h 23"/>
                  <a:gd name="T26" fmla="*/ 33 w 93"/>
                  <a:gd name="T27" fmla="*/ 19 h 23"/>
                  <a:gd name="T28" fmla="*/ 18 w 93"/>
                  <a:gd name="T29" fmla="*/ 20 h 23"/>
                  <a:gd name="T30" fmla="*/ 7 w 93"/>
                  <a:gd name="T31" fmla="*/ 21 h 23"/>
                  <a:gd name="T32" fmla="*/ 0 w 93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23"/>
                  <a:gd name="T53" fmla="*/ 93 w 9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23">
                    <a:moveTo>
                      <a:pt x="0" y="23"/>
                    </a:moveTo>
                    <a:lnTo>
                      <a:pt x="9" y="19"/>
                    </a:lnTo>
                    <a:lnTo>
                      <a:pt x="22" y="15"/>
                    </a:lnTo>
                    <a:lnTo>
                      <a:pt x="38" y="10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3" y="4"/>
                    </a:lnTo>
                    <a:lnTo>
                      <a:pt x="89" y="10"/>
                    </a:lnTo>
                    <a:lnTo>
                      <a:pt x="79" y="13"/>
                    </a:lnTo>
                    <a:lnTo>
                      <a:pt x="66" y="15"/>
                    </a:lnTo>
                    <a:lnTo>
                      <a:pt x="50" y="17"/>
                    </a:lnTo>
                    <a:lnTo>
                      <a:pt x="33" y="19"/>
                    </a:lnTo>
                    <a:lnTo>
                      <a:pt x="18" y="20"/>
                    </a:lnTo>
                    <a:lnTo>
                      <a:pt x="7" y="2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0" name="Freeform 113"/>
              <p:cNvSpPr>
                <a:spLocks/>
              </p:cNvSpPr>
              <p:nvPr/>
            </p:nvSpPr>
            <p:spPr bwMode="auto">
              <a:xfrm>
                <a:off x="1262" y="229"/>
                <a:ext cx="49" cy="19"/>
              </a:xfrm>
              <a:custGeom>
                <a:avLst/>
                <a:gdLst>
                  <a:gd name="T0" fmla="*/ 0 w 98"/>
                  <a:gd name="T1" fmla="*/ 38 h 38"/>
                  <a:gd name="T2" fmla="*/ 9 w 98"/>
                  <a:gd name="T3" fmla="*/ 32 h 38"/>
                  <a:gd name="T4" fmla="*/ 22 w 98"/>
                  <a:gd name="T5" fmla="*/ 24 h 38"/>
                  <a:gd name="T6" fmla="*/ 36 w 98"/>
                  <a:gd name="T7" fmla="*/ 17 h 38"/>
                  <a:gd name="T8" fmla="*/ 53 w 98"/>
                  <a:gd name="T9" fmla="*/ 9 h 38"/>
                  <a:gd name="T10" fmla="*/ 69 w 98"/>
                  <a:gd name="T11" fmla="*/ 4 h 38"/>
                  <a:gd name="T12" fmla="*/ 82 w 98"/>
                  <a:gd name="T13" fmla="*/ 1 h 38"/>
                  <a:gd name="T14" fmla="*/ 93 w 98"/>
                  <a:gd name="T15" fmla="*/ 0 h 38"/>
                  <a:gd name="T16" fmla="*/ 98 w 98"/>
                  <a:gd name="T17" fmla="*/ 2 h 38"/>
                  <a:gd name="T18" fmla="*/ 97 w 98"/>
                  <a:gd name="T19" fmla="*/ 6 h 38"/>
                  <a:gd name="T20" fmla="*/ 86 w 98"/>
                  <a:gd name="T21" fmla="*/ 10 h 38"/>
                  <a:gd name="T22" fmla="*/ 72 w 98"/>
                  <a:gd name="T23" fmla="*/ 16 h 38"/>
                  <a:gd name="T24" fmla="*/ 55 w 98"/>
                  <a:gd name="T25" fmla="*/ 20 h 38"/>
                  <a:gd name="T26" fmla="*/ 36 w 98"/>
                  <a:gd name="T27" fmla="*/ 24 h 38"/>
                  <a:gd name="T28" fmla="*/ 19 w 98"/>
                  <a:gd name="T29" fmla="*/ 30 h 38"/>
                  <a:gd name="T30" fmla="*/ 6 w 98"/>
                  <a:gd name="T31" fmla="*/ 34 h 38"/>
                  <a:gd name="T32" fmla="*/ 0 w 9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38"/>
                  <a:gd name="T53" fmla="*/ 98 w 9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38">
                    <a:moveTo>
                      <a:pt x="0" y="38"/>
                    </a:moveTo>
                    <a:lnTo>
                      <a:pt x="9" y="32"/>
                    </a:lnTo>
                    <a:lnTo>
                      <a:pt x="22" y="24"/>
                    </a:lnTo>
                    <a:lnTo>
                      <a:pt x="36" y="17"/>
                    </a:lnTo>
                    <a:lnTo>
                      <a:pt x="53" y="9"/>
                    </a:lnTo>
                    <a:lnTo>
                      <a:pt x="69" y="4"/>
                    </a:lnTo>
                    <a:lnTo>
                      <a:pt x="82" y="1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97" y="6"/>
                    </a:lnTo>
                    <a:lnTo>
                      <a:pt x="86" y="10"/>
                    </a:lnTo>
                    <a:lnTo>
                      <a:pt x="72" y="16"/>
                    </a:lnTo>
                    <a:lnTo>
                      <a:pt x="55" y="20"/>
                    </a:lnTo>
                    <a:lnTo>
                      <a:pt x="36" y="24"/>
                    </a:lnTo>
                    <a:lnTo>
                      <a:pt x="19" y="30"/>
                    </a:lnTo>
                    <a:lnTo>
                      <a:pt x="6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1" name="Freeform 114"/>
              <p:cNvSpPr>
                <a:spLocks/>
              </p:cNvSpPr>
              <p:nvPr/>
            </p:nvSpPr>
            <p:spPr bwMode="auto">
              <a:xfrm>
                <a:off x="1258" y="193"/>
                <a:ext cx="46" cy="23"/>
              </a:xfrm>
              <a:custGeom>
                <a:avLst/>
                <a:gdLst>
                  <a:gd name="T0" fmla="*/ 0 w 91"/>
                  <a:gd name="T1" fmla="*/ 46 h 46"/>
                  <a:gd name="T2" fmla="*/ 8 w 91"/>
                  <a:gd name="T3" fmla="*/ 39 h 46"/>
                  <a:gd name="T4" fmla="*/ 19 w 91"/>
                  <a:gd name="T5" fmla="*/ 32 h 46"/>
                  <a:gd name="T6" fmla="*/ 34 w 91"/>
                  <a:gd name="T7" fmla="*/ 23 h 46"/>
                  <a:gd name="T8" fmla="*/ 48 w 91"/>
                  <a:gd name="T9" fmla="*/ 14 h 46"/>
                  <a:gd name="T10" fmla="*/ 64 w 91"/>
                  <a:gd name="T11" fmla="*/ 7 h 46"/>
                  <a:gd name="T12" fmla="*/ 77 w 91"/>
                  <a:gd name="T13" fmla="*/ 2 h 46"/>
                  <a:gd name="T14" fmla="*/ 86 w 91"/>
                  <a:gd name="T15" fmla="*/ 0 h 46"/>
                  <a:gd name="T16" fmla="*/ 91 w 91"/>
                  <a:gd name="T17" fmla="*/ 2 h 46"/>
                  <a:gd name="T18" fmla="*/ 90 w 91"/>
                  <a:gd name="T19" fmla="*/ 7 h 46"/>
                  <a:gd name="T20" fmla="*/ 81 w 91"/>
                  <a:gd name="T21" fmla="*/ 13 h 46"/>
                  <a:gd name="T22" fmla="*/ 68 w 91"/>
                  <a:gd name="T23" fmla="*/ 19 h 46"/>
                  <a:gd name="T24" fmla="*/ 52 w 91"/>
                  <a:gd name="T25" fmla="*/ 25 h 46"/>
                  <a:gd name="T26" fmla="*/ 34 w 91"/>
                  <a:gd name="T27" fmla="*/ 32 h 46"/>
                  <a:gd name="T28" fmla="*/ 18 w 91"/>
                  <a:gd name="T29" fmla="*/ 37 h 46"/>
                  <a:gd name="T30" fmla="*/ 6 w 91"/>
                  <a:gd name="T31" fmla="*/ 42 h 46"/>
                  <a:gd name="T32" fmla="*/ 0 w 91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46"/>
                  <a:gd name="T53" fmla="*/ 91 w 91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46">
                    <a:moveTo>
                      <a:pt x="0" y="46"/>
                    </a:moveTo>
                    <a:lnTo>
                      <a:pt x="8" y="39"/>
                    </a:lnTo>
                    <a:lnTo>
                      <a:pt x="19" y="32"/>
                    </a:lnTo>
                    <a:lnTo>
                      <a:pt x="34" y="23"/>
                    </a:lnTo>
                    <a:lnTo>
                      <a:pt x="48" y="14"/>
                    </a:lnTo>
                    <a:lnTo>
                      <a:pt x="64" y="7"/>
                    </a:lnTo>
                    <a:lnTo>
                      <a:pt x="77" y="2"/>
                    </a:lnTo>
                    <a:lnTo>
                      <a:pt x="86" y="0"/>
                    </a:lnTo>
                    <a:lnTo>
                      <a:pt x="91" y="2"/>
                    </a:lnTo>
                    <a:lnTo>
                      <a:pt x="90" y="7"/>
                    </a:lnTo>
                    <a:lnTo>
                      <a:pt x="81" y="13"/>
                    </a:lnTo>
                    <a:lnTo>
                      <a:pt x="68" y="19"/>
                    </a:lnTo>
                    <a:lnTo>
                      <a:pt x="52" y="25"/>
                    </a:lnTo>
                    <a:lnTo>
                      <a:pt x="34" y="32"/>
                    </a:lnTo>
                    <a:lnTo>
                      <a:pt x="18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2" name="Freeform 115"/>
              <p:cNvSpPr>
                <a:spLocks/>
              </p:cNvSpPr>
              <p:nvPr/>
            </p:nvSpPr>
            <p:spPr bwMode="auto">
              <a:xfrm>
                <a:off x="1264" y="243"/>
                <a:ext cx="42" cy="20"/>
              </a:xfrm>
              <a:custGeom>
                <a:avLst/>
                <a:gdLst>
                  <a:gd name="T0" fmla="*/ 0 w 84"/>
                  <a:gd name="T1" fmla="*/ 40 h 40"/>
                  <a:gd name="T2" fmla="*/ 8 w 84"/>
                  <a:gd name="T3" fmla="*/ 34 h 40"/>
                  <a:gd name="T4" fmla="*/ 19 w 84"/>
                  <a:gd name="T5" fmla="*/ 27 h 40"/>
                  <a:gd name="T6" fmla="*/ 32 w 84"/>
                  <a:gd name="T7" fmla="*/ 19 h 40"/>
                  <a:gd name="T8" fmla="*/ 46 w 84"/>
                  <a:gd name="T9" fmla="*/ 12 h 40"/>
                  <a:gd name="T10" fmla="*/ 61 w 84"/>
                  <a:gd name="T11" fmla="*/ 5 h 40"/>
                  <a:gd name="T12" fmla="*/ 72 w 84"/>
                  <a:gd name="T13" fmla="*/ 1 h 40"/>
                  <a:gd name="T14" fmla="*/ 80 w 84"/>
                  <a:gd name="T15" fmla="*/ 0 h 40"/>
                  <a:gd name="T16" fmla="*/ 84 w 84"/>
                  <a:gd name="T17" fmla="*/ 3 h 40"/>
                  <a:gd name="T18" fmla="*/ 81 w 84"/>
                  <a:gd name="T19" fmla="*/ 8 h 40"/>
                  <a:gd name="T20" fmla="*/ 72 w 84"/>
                  <a:gd name="T21" fmla="*/ 14 h 40"/>
                  <a:gd name="T22" fmla="*/ 61 w 84"/>
                  <a:gd name="T23" fmla="*/ 19 h 40"/>
                  <a:gd name="T24" fmla="*/ 46 w 84"/>
                  <a:gd name="T25" fmla="*/ 24 h 40"/>
                  <a:gd name="T26" fmla="*/ 32 w 84"/>
                  <a:gd name="T27" fmla="*/ 29 h 40"/>
                  <a:gd name="T28" fmla="*/ 17 w 84"/>
                  <a:gd name="T29" fmla="*/ 33 h 40"/>
                  <a:gd name="T30" fmla="*/ 7 w 84"/>
                  <a:gd name="T31" fmla="*/ 36 h 40"/>
                  <a:gd name="T32" fmla="*/ 0 w 84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0"/>
                  <a:gd name="T53" fmla="*/ 84 w 8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0">
                    <a:moveTo>
                      <a:pt x="0" y="40"/>
                    </a:moveTo>
                    <a:lnTo>
                      <a:pt x="8" y="34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6" y="12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1" y="8"/>
                    </a:lnTo>
                    <a:lnTo>
                      <a:pt x="72" y="14"/>
                    </a:lnTo>
                    <a:lnTo>
                      <a:pt x="61" y="19"/>
                    </a:lnTo>
                    <a:lnTo>
                      <a:pt x="46" y="24"/>
                    </a:lnTo>
                    <a:lnTo>
                      <a:pt x="32" y="29"/>
                    </a:lnTo>
                    <a:lnTo>
                      <a:pt x="17" y="33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3" name="Freeform 116"/>
              <p:cNvSpPr>
                <a:spLocks/>
              </p:cNvSpPr>
              <p:nvPr/>
            </p:nvSpPr>
            <p:spPr bwMode="auto">
              <a:xfrm>
                <a:off x="1207" y="229"/>
                <a:ext cx="59" cy="32"/>
              </a:xfrm>
              <a:custGeom>
                <a:avLst/>
                <a:gdLst>
                  <a:gd name="T0" fmla="*/ 0 w 118"/>
                  <a:gd name="T1" fmla="*/ 1 h 63"/>
                  <a:gd name="T2" fmla="*/ 6 w 118"/>
                  <a:gd name="T3" fmla="*/ 0 h 63"/>
                  <a:gd name="T4" fmla="*/ 19 w 118"/>
                  <a:gd name="T5" fmla="*/ 3 h 63"/>
                  <a:gd name="T6" fmla="*/ 38 w 118"/>
                  <a:gd name="T7" fmla="*/ 9 h 63"/>
                  <a:gd name="T8" fmla="*/ 57 w 118"/>
                  <a:gd name="T9" fmla="*/ 19 h 63"/>
                  <a:gd name="T10" fmla="*/ 78 w 118"/>
                  <a:gd name="T11" fmla="*/ 30 h 63"/>
                  <a:gd name="T12" fmla="*/ 95 w 118"/>
                  <a:gd name="T13" fmla="*/ 42 h 63"/>
                  <a:gd name="T14" fmla="*/ 110 w 118"/>
                  <a:gd name="T15" fmla="*/ 52 h 63"/>
                  <a:gd name="T16" fmla="*/ 118 w 118"/>
                  <a:gd name="T17" fmla="*/ 63 h 63"/>
                  <a:gd name="T18" fmla="*/ 108 w 118"/>
                  <a:gd name="T19" fmla="*/ 59 h 63"/>
                  <a:gd name="T20" fmla="*/ 93 w 118"/>
                  <a:gd name="T21" fmla="*/ 52 h 63"/>
                  <a:gd name="T22" fmla="*/ 73 w 118"/>
                  <a:gd name="T23" fmla="*/ 43 h 63"/>
                  <a:gd name="T24" fmla="*/ 52 w 118"/>
                  <a:gd name="T25" fmla="*/ 32 h 63"/>
                  <a:gd name="T26" fmla="*/ 32 w 118"/>
                  <a:gd name="T27" fmla="*/ 22 h 63"/>
                  <a:gd name="T28" fmla="*/ 14 w 118"/>
                  <a:gd name="T29" fmla="*/ 13 h 63"/>
                  <a:gd name="T30" fmla="*/ 4 w 118"/>
                  <a:gd name="T31" fmla="*/ 5 h 63"/>
                  <a:gd name="T32" fmla="*/ 0 w 118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63"/>
                  <a:gd name="T53" fmla="*/ 118 w 11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5" y="42"/>
                    </a:lnTo>
                    <a:lnTo>
                      <a:pt x="110" y="52"/>
                    </a:lnTo>
                    <a:lnTo>
                      <a:pt x="118" y="63"/>
                    </a:lnTo>
                    <a:lnTo>
                      <a:pt x="108" y="59"/>
                    </a:lnTo>
                    <a:lnTo>
                      <a:pt x="93" y="52"/>
                    </a:lnTo>
                    <a:lnTo>
                      <a:pt x="73" y="43"/>
                    </a:lnTo>
                    <a:lnTo>
                      <a:pt x="52" y="32"/>
                    </a:lnTo>
                    <a:lnTo>
                      <a:pt x="32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4" name="Freeform 117"/>
              <p:cNvSpPr>
                <a:spLocks/>
              </p:cNvSpPr>
              <p:nvPr/>
            </p:nvSpPr>
            <p:spPr bwMode="auto">
              <a:xfrm>
                <a:off x="1218" y="208"/>
                <a:ext cx="47" cy="28"/>
              </a:xfrm>
              <a:custGeom>
                <a:avLst/>
                <a:gdLst>
                  <a:gd name="T0" fmla="*/ 0 w 93"/>
                  <a:gd name="T1" fmla="*/ 0 h 55"/>
                  <a:gd name="T2" fmla="*/ 4 w 93"/>
                  <a:gd name="T3" fmla="*/ 0 h 55"/>
                  <a:gd name="T4" fmla="*/ 13 w 93"/>
                  <a:gd name="T5" fmla="*/ 2 h 55"/>
                  <a:gd name="T6" fmla="*/ 26 w 93"/>
                  <a:gd name="T7" fmla="*/ 6 h 55"/>
                  <a:gd name="T8" fmla="*/ 42 w 93"/>
                  <a:gd name="T9" fmla="*/ 14 h 55"/>
                  <a:gd name="T10" fmla="*/ 58 w 93"/>
                  <a:gd name="T11" fmla="*/ 22 h 55"/>
                  <a:gd name="T12" fmla="*/ 73 w 93"/>
                  <a:gd name="T13" fmla="*/ 32 h 55"/>
                  <a:gd name="T14" fmla="*/ 85 w 93"/>
                  <a:gd name="T15" fmla="*/ 43 h 55"/>
                  <a:gd name="T16" fmla="*/ 93 w 93"/>
                  <a:gd name="T17" fmla="*/ 55 h 55"/>
                  <a:gd name="T18" fmla="*/ 82 w 93"/>
                  <a:gd name="T19" fmla="*/ 48 h 55"/>
                  <a:gd name="T20" fmla="*/ 69 w 93"/>
                  <a:gd name="T21" fmla="*/ 41 h 55"/>
                  <a:gd name="T22" fmla="*/ 54 w 93"/>
                  <a:gd name="T23" fmla="*/ 32 h 55"/>
                  <a:gd name="T24" fmla="*/ 37 w 93"/>
                  <a:gd name="T25" fmla="*/ 23 h 55"/>
                  <a:gd name="T26" fmla="*/ 22 w 93"/>
                  <a:gd name="T27" fmla="*/ 16 h 55"/>
                  <a:gd name="T28" fmla="*/ 10 w 93"/>
                  <a:gd name="T29" fmla="*/ 8 h 55"/>
                  <a:gd name="T30" fmla="*/ 3 w 93"/>
                  <a:gd name="T31" fmla="*/ 3 h 55"/>
                  <a:gd name="T32" fmla="*/ 0 w 93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5"/>
                  <a:gd name="T53" fmla="*/ 93 w 9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5">
                    <a:moveTo>
                      <a:pt x="0" y="0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6" y="6"/>
                    </a:lnTo>
                    <a:lnTo>
                      <a:pt x="42" y="14"/>
                    </a:lnTo>
                    <a:lnTo>
                      <a:pt x="58" y="22"/>
                    </a:lnTo>
                    <a:lnTo>
                      <a:pt x="73" y="32"/>
                    </a:lnTo>
                    <a:lnTo>
                      <a:pt x="85" y="43"/>
                    </a:lnTo>
                    <a:lnTo>
                      <a:pt x="93" y="55"/>
                    </a:lnTo>
                    <a:lnTo>
                      <a:pt x="82" y="48"/>
                    </a:lnTo>
                    <a:lnTo>
                      <a:pt x="69" y="41"/>
                    </a:lnTo>
                    <a:lnTo>
                      <a:pt x="54" y="32"/>
                    </a:lnTo>
                    <a:lnTo>
                      <a:pt x="37" y="23"/>
                    </a:lnTo>
                    <a:lnTo>
                      <a:pt x="22" y="16"/>
                    </a:lnTo>
                    <a:lnTo>
                      <a:pt x="10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5" name="Freeform 118"/>
              <p:cNvSpPr>
                <a:spLocks/>
              </p:cNvSpPr>
              <p:nvPr/>
            </p:nvSpPr>
            <p:spPr bwMode="auto">
              <a:xfrm>
                <a:off x="1262" y="209"/>
                <a:ext cx="46" cy="23"/>
              </a:xfrm>
              <a:custGeom>
                <a:avLst/>
                <a:gdLst>
                  <a:gd name="T0" fmla="*/ 0 w 92"/>
                  <a:gd name="T1" fmla="*/ 46 h 46"/>
                  <a:gd name="T2" fmla="*/ 8 w 92"/>
                  <a:gd name="T3" fmla="*/ 41 h 46"/>
                  <a:gd name="T4" fmla="*/ 19 w 92"/>
                  <a:gd name="T5" fmla="*/ 32 h 46"/>
                  <a:gd name="T6" fmla="*/ 33 w 92"/>
                  <a:gd name="T7" fmla="*/ 24 h 46"/>
                  <a:gd name="T8" fmla="*/ 49 w 92"/>
                  <a:gd name="T9" fmla="*/ 15 h 46"/>
                  <a:gd name="T10" fmla="*/ 63 w 92"/>
                  <a:gd name="T11" fmla="*/ 7 h 46"/>
                  <a:gd name="T12" fmla="*/ 76 w 92"/>
                  <a:gd name="T13" fmla="*/ 2 h 46"/>
                  <a:gd name="T14" fmla="*/ 87 w 92"/>
                  <a:gd name="T15" fmla="*/ 0 h 46"/>
                  <a:gd name="T16" fmla="*/ 92 w 92"/>
                  <a:gd name="T17" fmla="*/ 2 h 46"/>
                  <a:gd name="T18" fmla="*/ 91 w 92"/>
                  <a:gd name="T19" fmla="*/ 7 h 46"/>
                  <a:gd name="T20" fmla="*/ 82 w 92"/>
                  <a:gd name="T21" fmla="*/ 14 h 46"/>
                  <a:gd name="T22" fmla="*/ 67 w 92"/>
                  <a:gd name="T23" fmla="*/ 20 h 46"/>
                  <a:gd name="T24" fmla="*/ 51 w 92"/>
                  <a:gd name="T25" fmla="*/ 27 h 46"/>
                  <a:gd name="T26" fmla="*/ 34 w 92"/>
                  <a:gd name="T27" fmla="*/ 32 h 46"/>
                  <a:gd name="T28" fmla="*/ 19 w 92"/>
                  <a:gd name="T29" fmla="*/ 38 h 46"/>
                  <a:gd name="T30" fmla="*/ 7 w 92"/>
                  <a:gd name="T31" fmla="*/ 43 h 46"/>
                  <a:gd name="T32" fmla="*/ 0 w 9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46"/>
                  <a:gd name="T53" fmla="*/ 92 w 9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46">
                    <a:moveTo>
                      <a:pt x="0" y="46"/>
                    </a:moveTo>
                    <a:lnTo>
                      <a:pt x="8" y="41"/>
                    </a:lnTo>
                    <a:lnTo>
                      <a:pt x="19" y="32"/>
                    </a:lnTo>
                    <a:lnTo>
                      <a:pt x="33" y="24"/>
                    </a:lnTo>
                    <a:lnTo>
                      <a:pt x="49" y="15"/>
                    </a:lnTo>
                    <a:lnTo>
                      <a:pt x="63" y="7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1" y="7"/>
                    </a:lnTo>
                    <a:lnTo>
                      <a:pt x="82" y="14"/>
                    </a:lnTo>
                    <a:lnTo>
                      <a:pt x="67" y="20"/>
                    </a:lnTo>
                    <a:lnTo>
                      <a:pt x="51" y="27"/>
                    </a:lnTo>
                    <a:lnTo>
                      <a:pt x="34" y="32"/>
                    </a:lnTo>
                    <a:lnTo>
                      <a:pt x="19" y="38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6" name="Freeform 119"/>
              <p:cNvSpPr>
                <a:spLocks/>
              </p:cNvSpPr>
              <p:nvPr/>
            </p:nvSpPr>
            <p:spPr bwMode="auto">
              <a:xfrm>
                <a:off x="1167" y="79"/>
                <a:ext cx="38" cy="123"/>
              </a:xfrm>
              <a:custGeom>
                <a:avLst/>
                <a:gdLst>
                  <a:gd name="T0" fmla="*/ 8 w 78"/>
                  <a:gd name="T1" fmla="*/ 248 h 248"/>
                  <a:gd name="T2" fmla="*/ 6 w 78"/>
                  <a:gd name="T3" fmla="*/ 248 h 248"/>
                  <a:gd name="T4" fmla="*/ 3 w 78"/>
                  <a:gd name="T5" fmla="*/ 246 h 248"/>
                  <a:gd name="T6" fmla="*/ 2 w 78"/>
                  <a:gd name="T7" fmla="*/ 244 h 248"/>
                  <a:gd name="T8" fmla="*/ 0 w 78"/>
                  <a:gd name="T9" fmla="*/ 241 h 248"/>
                  <a:gd name="T10" fmla="*/ 31 w 78"/>
                  <a:gd name="T11" fmla="*/ 211 h 248"/>
                  <a:gd name="T12" fmla="*/ 50 w 78"/>
                  <a:gd name="T13" fmla="*/ 179 h 248"/>
                  <a:gd name="T14" fmla="*/ 62 w 78"/>
                  <a:gd name="T15" fmla="*/ 147 h 248"/>
                  <a:gd name="T16" fmla="*/ 65 w 78"/>
                  <a:gd name="T17" fmla="*/ 113 h 248"/>
                  <a:gd name="T18" fmla="*/ 63 w 78"/>
                  <a:gd name="T19" fmla="*/ 81 h 248"/>
                  <a:gd name="T20" fmla="*/ 57 w 78"/>
                  <a:gd name="T21" fmla="*/ 51 h 248"/>
                  <a:gd name="T22" fmla="*/ 50 w 78"/>
                  <a:gd name="T23" fmla="*/ 24 h 248"/>
                  <a:gd name="T24" fmla="*/ 44 w 78"/>
                  <a:gd name="T25" fmla="*/ 0 h 248"/>
                  <a:gd name="T26" fmla="*/ 59 w 78"/>
                  <a:gd name="T27" fmla="*/ 17 h 248"/>
                  <a:gd name="T28" fmla="*/ 71 w 78"/>
                  <a:gd name="T29" fmla="*/ 42 h 248"/>
                  <a:gd name="T30" fmla="*/ 78 w 78"/>
                  <a:gd name="T31" fmla="*/ 78 h 248"/>
                  <a:gd name="T32" fmla="*/ 78 w 78"/>
                  <a:gd name="T33" fmla="*/ 117 h 248"/>
                  <a:gd name="T34" fmla="*/ 73 w 78"/>
                  <a:gd name="T35" fmla="*/ 156 h 248"/>
                  <a:gd name="T36" fmla="*/ 59 w 78"/>
                  <a:gd name="T37" fmla="*/ 194 h 248"/>
                  <a:gd name="T38" fmla="*/ 38 w 78"/>
                  <a:gd name="T39" fmla="*/ 225 h 248"/>
                  <a:gd name="T40" fmla="*/ 8 w 78"/>
                  <a:gd name="T41" fmla="*/ 248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248"/>
                  <a:gd name="T65" fmla="*/ 78 w 78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248">
                    <a:moveTo>
                      <a:pt x="8" y="248"/>
                    </a:moveTo>
                    <a:lnTo>
                      <a:pt x="6" y="248"/>
                    </a:lnTo>
                    <a:lnTo>
                      <a:pt x="3" y="246"/>
                    </a:lnTo>
                    <a:lnTo>
                      <a:pt x="2" y="244"/>
                    </a:lnTo>
                    <a:lnTo>
                      <a:pt x="0" y="241"/>
                    </a:lnTo>
                    <a:lnTo>
                      <a:pt x="31" y="211"/>
                    </a:lnTo>
                    <a:lnTo>
                      <a:pt x="50" y="179"/>
                    </a:lnTo>
                    <a:lnTo>
                      <a:pt x="62" y="147"/>
                    </a:lnTo>
                    <a:lnTo>
                      <a:pt x="65" y="113"/>
                    </a:lnTo>
                    <a:lnTo>
                      <a:pt x="63" y="81"/>
                    </a:lnTo>
                    <a:lnTo>
                      <a:pt x="57" y="51"/>
                    </a:lnTo>
                    <a:lnTo>
                      <a:pt x="50" y="24"/>
                    </a:lnTo>
                    <a:lnTo>
                      <a:pt x="44" y="0"/>
                    </a:lnTo>
                    <a:lnTo>
                      <a:pt x="59" y="17"/>
                    </a:lnTo>
                    <a:lnTo>
                      <a:pt x="71" y="42"/>
                    </a:lnTo>
                    <a:lnTo>
                      <a:pt x="78" y="78"/>
                    </a:lnTo>
                    <a:lnTo>
                      <a:pt x="78" y="117"/>
                    </a:lnTo>
                    <a:lnTo>
                      <a:pt x="73" y="156"/>
                    </a:lnTo>
                    <a:lnTo>
                      <a:pt x="59" y="194"/>
                    </a:lnTo>
                    <a:lnTo>
                      <a:pt x="38" y="225"/>
                    </a:ln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7" name="Freeform 120"/>
              <p:cNvSpPr>
                <a:spLocks/>
              </p:cNvSpPr>
              <p:nvPr/>
            </p:nvSpPr>
            <p:spPr bwMode="auto">
              <a:xfrm>
                <a:off x="1166" y="80"/>
                <a:ext cx="32" cy="16"/>
              </a:xfrm>
              <a:custGeom>
                <a:avLst/>
                <a:gdLst>
                  <a:gd name="T0" fmla="*/ 64 w 64"/>
                  <a:gd name="T1" fmla="*/ 31 h 31"/>
                  <a:gd name="T2" fmla="*/ 58 w 64"/>
                  <a:gd name="T3" fmla="*/ 24 h 31"/>
                  <a:gd name="T4" fmla="*/ 49 w 64"/>
                  <a:gd name="T5" fmla="*/ 18 h 31"/>
                  <a:gd name="T6" fmla="*/ 38 w 64"/>
                  <a:gd name="T7" fmla="*/ 13 h 31"/>
                  <a:gd name="T8" fmla="*/ 29 w 64"/>
                  <a:gd name="T9" fmla="*/ 7 h 31"/>
                  <a:gd name="T10" fmla="*/ 19 w 64"/>
                  <a:gd name="T11" fmla="*/ 3 h 31"/>
                  <a:gd name="T12" fmla="*/ 9 w 64"/>
                  <a:gd name="T13" fmla="*/ 1 h 31"/>
                  <a:gd name="T14" fmla="*/ 4 w 64"/>
                  <a:gd name="T15" fmla="*/ 0 h 31"/>
                  <a:gd name="T16" fmla="*/ 0 w 64"/>
                  <a:gd name="T17" fmla="*/ 1 h 31"/>
                  <a:gd name="T18" fmla="*/ 0 w 64"/>
                  <a:gd name="T19" fmla="*/ 3 h 31"/>
                  <a:gd name="T20" fmla="*/ 5 w 64"/>
                  <a:gd name="T21" fmla="*/ 6 h 31"/>
                  <a:gd name="T22" fmla="*/ 13 w 64"/>
                  <a:gd name="T23" fmla="*/ 9 h 31"/>
                  <a:gd name="T24" fmla="*/ 22 w 64"/>
                  <a:gd name="T25" fmla="*/ 13 h 31"/>
                  <a:gd name="T26" fmla="*/ 33 w 64"/>
                  <a:gd name="T27" fmla="*/ 17 h 31"/>
                  <a:gd name="T28" fmla="*/ 45 w 64"/>
                  <a:gd name="T29" fmla="*/ 21 h 31"/>
                  <a:gd name="T30" fmla="*/ 55 w 64"/>
                  <a:gd name="T31" fmla="*/ 25 h 31"/>
                  <a:gd name="T32" fmla="*/ 64 w 64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1"/>
                  <a:gd name="T53" fmla="*/ 64 w 64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1">
                    <a:moveTo>
                      <a:pt x="64" y="31"/>
                    </a:moveTo>
                    <a:lnTo>
                      <a:pt x="58" y="24"/>
                    </a:lnTo>
                    <a:lnTo>
                      <a:pt x="49" y="18"/>
                    </a:lnTo>
                    <a:lnTo>
                      <a:pt x="38" y="13"/>
                    </a:lnTo>
                    <a:lnTo>
                      <a:pt x="29" y="7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3" y="17"/>
                    </a:lnTo>
                    <a:lnTo>
                      <a:pt x="45" y="21"/>
                    </a:lnTo>
                    <a:lnTo>
                      <a:pt x="55" y="25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8" name="Freeform 121"/>
              <p:cNvSpPr>
                <a:spLocks/>
              </p:cNvSpPr>
              <p:nvPr/>
            </p:nvSpPr>
            <p:spPr bwMode="auto">
              <a:xfrm>
                <a:off x="1165" y="88"/>
                <a:ext cx="36" cy="19"/>
              </a:xfrm>
              <a:custGeom>
                <a:avLst/>
                <a:gdLst>
                  <a:gd name="T0" fmla="*/ 0 w 71"/>
                  <a:gd name="T1" fmla="*/ 1 h 36"/>
                  <a:gd name="T2" fmla="*/ 2 w 71"/>
                  <a:gd name="T3" fmla="*/ 0 h 36"/>
                  <a:gd name="T4" fmla="*/ 9 w 71"/>
                  <a:gd name="T5" fmla="*/ 1 h 36"/>
                  <a:gd name="T6" fmla="*/ 20 w 71"/>
                  <a:gd name="T7" fmla="*/ 4 h 36"/>
                  <a:gd name="T8" fmla="*/ 30 w 71"/>
                  <a:gd name="T9" fmla="*/ 8 h 36"/>
                  <a:gd name="T10" fmla="*/ 42 w 71"/>
                  <a:gd name="T11" fmla="*/ 14 h 36"/>
                  <a:gd name="T12" fmla="*/ 52 w 71"/>
                  <a:gd name="T13" fmla="*/ 20 h 36"/>
                  <a:gd name="T14" fmla="*/ 63 w 71"/>
                  <a:gd name="T15" fmla="*/ 28 h 36"/>
                  <a:gd name="T16" fmla="*/ 71 w 71"/>
                  <a:gd name="T17" fmla="*/ 36 h 36"/>
                  <a:gd name="T18" fmla="*/ 61 w 71"/>
                  <a:gd name="T19" fmla="*/ 32 h 36"/>
                  <a:gd name="T20" fmla="*/ 51 w 71"/>
                  <a:gd name="T21" fmla="*/ 28 h 36"/>
                  <a:gd name="T22" fmla="*/ 39 w 71"/>
                  <a:gd name="T23" fmla="*/ 22 h 36"/>
                  <a:gd name="T24" fmla="*/ 27 w 71"/>
                  <a:gd name="T25" fmla="*/ 17 h 36"/>
                  <a:gd name="T26" fmla="*/ 16 w 71"/>
                  <a:gd name="T27" fmla="*/ 12 h 36"/>
                  <a:gd name="T28" fmla="*/ 6 w 71"/>
                  <a:gd name="T29" fmla="*/ 7 h 36"/>
                  <a:gd name="T30" fmla="*/ 1 w 71"/>
                  <a:gd name="T31" fmla="*/ 3 h 36"/>
                  <a:gd name="T32" fmla="*/ 0 w 7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6"/>
                  <a:gd name="T53" fmla="*/ 71 w 7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6">
                    <a:moveTo>
                      <a:pt x="0" y="1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20" y="4"/>
                    </a:lnTo>
                    <a:lnTo>
                      <a:pt x="30" y="8"/>
                    </a:lnTo>
                    <a:lnTo>
                      <a:pt x="42" y="14"/>
                    </a:lnTo>
                    <a:lnTo>
                      <a:pt x="52" y="20"/>
                    </a:lnTo>
                    <a:lnTo>
                      <a:pt x="63" y="28"/>
                    </a:lnTo>
                    <a:lnTo>
                      <a:pt x="71" y="36"/>
                    </a:lnTo>
                    <a:lnTo>
                      <a:pt x="61" y="32"/>
                    </a:lnTo>
                    <a:lnTo>
                      <a:pt x="51" y="28"/>
                    </a:lnTo>
                    <a:lnTo>
                      <a:pt x="39" y="22"/>
                    </a:lnTo>
                    <a:lnTo>
                      <a:pt x="27" y="17"/>
                    </a:lnTo>
                    <a:lnTo>
                      <a:pt x="16" y="12"/>
                    </a:lnTo>
                    <a:lnTo>
                      <a:pt x="6" y="7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49" name="Freeform 122"/>
              <p:cNvSpPr>
                <a:spLocks/>
              </p:cNvSpPr>
              <p:nvPr/>
            </p:nvSpPr>
            <p:spPr bwMode="auto">
              <a:xfrm>
                <a:off x="1158" y="107"/>
                <a:ext cx="45" cy="24"/>
              </a:xfrm>
              <a:custGeom>
                <a:avLst/>
                <a:gdLst>
                  <a:gd name="T0" fmla="*/ 0 w 92"/>
                  <a:gd name="T1" fmla="*/ 1 h 50"/>
                  <a:gd name="T2" fmla="*/ 4 w 92"/>
                  <a:gd name="T3" fmla="*/ 0 h 50"/>
                  <a:gd name="T4" fmla="*/ 15 w 92"/>
                  <a:gd name="T5" fmla="*/ 2 h 50"/>
                  <a:gd name="T6" fmla="*/ 28 w 92"/>
                  <a:gd name="T7" fmla="*/ 7 h 50"/>
                  <a:gd name="T8" fmla="*/ 42 w 92"/>
                  <a:gd name="T9" fmla="*/ 13 h 50"/>
                  <a:gd name="T10" fmla="*/ 58 w 92"/>
                  <a:gd name="T11" fmla="*/ 22 h 50"/>
                  <a:gd name="T12" fmla="*/ 72 w 92"/>
                  <a:gd name="T13" fmla="*/ 30 h 50"/>
                  <a:gd name="T14" fmla="*/ 84 w 92"/>
                  <a:gd name="T15" fmla="*/ 40 h 50"/>
                  <a:gd name="T16" fmla="*/ 92 w 92"/>
                  <a:gd name="T17" fmla="*/ 50 h 50"/>
                  <a:gd name="T18" fmla="*/ 85 w 92"/>
                  <a:gd name="T19" fmla="*/ 46 h 50"/>
                  <a:gd name="T20" fmla="*/ 72 w 92"/>
                  <a:gd name="T21" fmla="*/ 40 h 50"/>
                  <a:gd name="T22" fmla="*/ 56 w 92"/>
                  <a:gd name="T23" fmla="*/ 34 h 50"/>
                  <a:gd name="T24" fmla="*/ 41 w 92"/>
                  <a:gd name="T25" fmla="*/ 25 h 50"/>
                  <a:gd name="T26" fmla="*/ 24 w 92"/>
                  <a:gd name="T27" fmla="*/ 18 h 50"/>
                  <a:gd name="T28" fmla="*/ 11 w 92"/>
                  <a:gd name="T29" fmla="*/ 11 h 50"/>
                  <a:gd name="T30" fmla="*/ 3 w 92"/>
                  <a:gd name="T31" fmla="*/ 6 h 50"/>
                  <a:gd name="T32" fmla="*/ 0 w 9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0"/>
                  <a:gd name="T53" fmla="*/ 92 w 9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0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3"/>
                    </a:lnTo>
                    <a:lnTo>
                      <a:pt x="58" y="22"/>
                    </a:lnTo>
                    <a:lnTo>
                      <a:pt x="72" y="30"/>
                    </a:lnTo>
                    <a:lnTo>
                      <a:pt x="84" y="40"/>
                    </a:lnTo>
                    <a:lnTo>
                      <a:pt x="92" y="50"/>
                    </a:lnTo>
                    <a:lnTo>
                      <a:pt x="85" y="46"/>
                    </a:lnTo>
                    <a:lnTo>
                      <a:pt x="72" y="40"/>
                    </a:lnTo>
                    <a:lnTo>
                      <a:pt x="56" y="34"/>
                    </a:lnTo>
                    <a:lnTo>
                      <a:pt x="41" y="25"/>
                    </a:lnTo>
                    <a:lnTo>
                      <a:pt x="24" y="18"/>
                    </a:lnTo>
                    <a:lnTo>
                      <a:pt x="11" y="11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0" name="Freeform 123"/>
              <p:cNvSpPr>
                <a:spLocks/>
              </p:cNvSpPr>
              <p:nvPr/>
            </p:nvSpPr>
            <p:spPr bwMode="auto">
              <a:xfrm>
                <a:off x="1150" y="127"/>
                <a:ext cx="51" cy="28"/>
              </a:xfrm>
              <a:custGeom>
                <a:avLst/>
                <a:gdLst>
                  <a:gd name="T0" fmla="*/ 0 w 101"/>
                  <a:gd name="T1" fmla="*/ 1 h 55"/>
                  <a:gd name="T2" fmla="*/ 5 w 101"/>
                  <a:gd name="T3" fmla="*/ 0 h 55"/>
                  <a:gd name="T4" fmla="*/ 17 w 101"/>
                  <a:gd name="T5" fmla="*/ 2 h 55"/>
                  <a:gd name="T6" fmla="*/ 31 w 101"/>
                  <a:gd name="T7" fmla="*/ 9 h 55"/>
                  <a:gd name="T8" fmla="*/ 48 w 101"/>
                  <a:gd name="T9" fmla="*/ 16 h 55"/>
                  <a:gd name="T10" fmla="*/ 65 w 101"/>
                  <a:gd name="T11" fmla="*/ 26 h 55"/>
                  <a:gd name="T12" fmla="*/ 81 w 101"/>
                  <a:gd name="T13" fmla="*/ 36 h 55"/>
                  <a:gd name="T14" fmla="*/ 94 w 101"/>
                  <a:gd name="T15" fmla="*/ 45 h 55"/>
                  <a:gd name="T16" fmla="*/ 101 w 101"/>
                  <a:gd name="T17" fmla="*/ 55 h 55"/>
                  <a:gd name="T18" fmla="*/ 93 w 101"/>
                  <a:gd name="T19" fmla="*/ 52 h 55"/>
                  <a:gd name="T20" fmla="*/ 80 w 101"/>
                  <a:gd name="T21" fmla="*/ 45 h 55"/>
                  <a:gd name="T22" fmla="*/ 63 w 101"/>
                  <a:gd name="T23" fmla="*/ 37 h 55"/>
                  <a:gd name="T24" fmla="*/ 44 w 101"/>
                  <a:gd name="T25" fmla="*/ 28 h 55"/>
                  <a:gd name="T26" fmla="*/ 27 w 101"/>
                  <a:gd name="T27" fmla="*/ 20 h 55"/>
                  <a:gd name="T28" fmla="*/ 13 w 101"/>
                  <a:gd name="T29" fmla="*/ 11 h 55"/>
                  <a:gd name="T30" fmla="*/ 2 w 101"/>
                  <a:gd name="T31" fmla="*/ 5 h 55"/>
                  <a:gd name="T32" fmla="*/ 0 w 101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5"/>
                  <a:gd name="T53" fmla="*/ 101 w 10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5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9"/>
                    </a:lnTo>
                    <a:lnTo>
                      <a:pt x="48" y="16"/>
                    </a:lnTo>
                    <a:lnTo>
                      <a:pt x="65" y="26"/>
                    </a:lnTo>
                    <a:lnTo>
                      <a:pt x="81" y="36"/>
                    </a:lnTo>
                    <a:lnTo>
                      <a:pt x="94" y="45"/>
                    </a:lnTo>
                    <a:lnTo>
                      <a:pt x="101" y="55"/>
                    </a:lnTo>
                    <a:lnTo>
                      <a:pt x="93" y="52"/>
                    </a:lnTo>
                    <a:lnTo>
                      <a:pt x="80" y="45"/>
                    </a:lnTo>
                    <a:lnTo>
                      <a:pt x="63" y="37"/>
                    </a:lnTo>
                    <a:lnTo>
                      <a:pt x="44" y="28"/>
                    </a:lnTo>
                    <a:lnTo>
                      <a:pt x="27" y="20"/>
                    </a:lnTo>
                    <a:lnTo>
                      <a:pt x="13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1" name="Freeform 124"/>
              <p:cNvSpPr>
                <a:spLocks/>
              </p:cNvSpPr>
              <p:nvPr/>
            </p:nvSpPr>
            <p:spPr bwMode="auto">
              <a:xfrm>
                <a:off x="1155" y="141"/>
                <a:ext cx="41" cy="29"/>
              </a:xfrm>
              <a:custGeom>
                <a:avLst/>
                <a:gdLst>
                  <a:gd name="T0" fmla="*/ 0 w 81"/>
                  <a:gd name="T1" fmla="*/ 0 h 58"/>
                  <a:gd name="T2" fmla="*/ 4 w 81"/>
                  <a:gd name="T3" fmla="*/ 0 h 58"/>
                  <a:gd name="T4" fmla="*/ 13 w 81"/>
                  <a:gd name="T5" fmla="*/ 4 h 58"/>
                  <a:gd name="T6" fmla="*/ 26 w 81"/>
                  <a:gd name="T7" fmla="*/ 12 h 58"/>
                  <a:gd name="T8" fmla="*/ 41 w 81"/>
                  <a:gd name="T9" fmla="*/ 21 h 58"/>
                  <a:gd name="T10" fmla="*/ 55 w 81"/>
                  <a:gd name="T11" fmla="*/ 31 h 58"/>
                  <a:gd name="T12" fmla="*/ 68 w 81"/>
                  <a:gd name="T13" fmla="*/ 41 h 58"/>
                  <a:gd name="T14" fmla="*/ 77 w 81"/>
                  <a:gd name="T15" fmla="*/ 51 h 58"/>
                  <a:gd name="T16" fmla="*/ 81 w 81"/>
                  <a:gd name="T17" fmla="*/ 58 h 58"/>
                  <a:gd name="T18" fmla="*/ 73 w 81"/>
                  <a:gd name="T19" fmla="*/ 53 h 58"/>
                  <a:gd name="T20" fmla="*/ 61 w 81"/>
                  <a:gd name="T21" fmla="*/ 46 h 58"/>
                  <a:gd name="T22" fmla="*/ 47 w 81"/>
                  <a:gd name="T23" fmla="*/ 38 h 58"/>
                  <a:gd name="T24" fmla="*/ 33 w 81"/>
                  <a:gd name="T25" fmla="*/ 29 h 58"/>
                  <a:gd name="T26" fmla="*/ 18 w 81"/>
                  <a:gd name="T27" fmla="*/ 20 h 58"/>
                  <a:gd name="T28" fmla="*/ 8 w 81"/>
                  <a:gd name="T29" fmla="*/ 12 h 58"/>
                  <a:gd name="T30" fmla="*/ 1 w 81"/>
                  <a:gd name="T31" fmla="*/ 4 h 58"/>
                  <a:gd name="T32" fmla="*/ 0 w 8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8"/>
                  <a:gd name="T53" fmla="*/ 81 w 8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8">
                    <a:moveTo>
                      <a:pt x="0" y="0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6" y="12"/>
                    </a:lnTo>
                    <a:lnTo>
                      <a:pt x="41" y="21"/>
                    </a:lnTo>
                    <a:lnTo>
                      <a:pt x="55" y="31"/>
                    </a:lnTo>
                    <a:lnTo>
                      <a:pt x="68" y="41"/>
                    </a:lnTo>
                    <a:lnTo>
                      <a:pt x="77" y="51"/>
                    </a:lnTo>
                    <a:lnTo>
                      <a:pt x="81" y="58"/>
                    </a:lnTo>
                    <a:lnTo>
                      <a:pt x="73" y="53"/>
                    </a:lnTo>
                    <a:lnTo>
                      <a:pt x="61" y="46"/>
                    </a:lnTo>
                    <a:lnTo>
                      <a:pt x="47" y="38"/>
                    </a:lnTo>
                    <a:lnTo>
                      <a:pt x="33" y="29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2" name="Freeform 125"/>
              <p:cNvSpPr>
                <a:spLocks/>
              </p:cNvSpPr>
              <p:nvPr/>
            </p:nvSpPr>
            <p:spPr bwMode="auto">
              <a:xfrm>
                <a:off x="1156" y="156"/>
                <a:ext cx="34" cy="25"/>
              </a:xfrm>
              <a:custGeom>
                <a:avLst/>
                <a:gdLst>
                  <a:gd name="T0" fmla="*/ 0 w 66"/>
                  <a:gd name="T1" fmla="*/ 0 h 50"/>
                  <a:gd name="T2" fmla="*/ 3 w 66"/>
                  <a:gd name="T3" fmla="*/ 0 h 50"/>
                  <a:gd name="T4" fmla="*/ 11 w 66"/>
                  <a:gd name="T5" fmla="*/ 3 h 50"/>
                  <a:gd name="T6" fmla="*/ 22 w 66"/>
                  <a:gd name="T7" fmla="*/ 7 h 50"/>
                  <a:gd name="T8" fmla="*/ 34 w 66"/>
                  <a:gd name="T9" fmla="*/ 13 h 50"/>
                  <a:gd name="T10" fmla="*/ 44 w 66"/>
                  <a:gd name="T11" fmla="*/ 22 h 50"/>
                  <a:gd name="T12" fmla="*/ 55 w 66"/>
                  <a:gd name="T13" fmla="*/ 31 h 50"/>
                  <a:gd name="T14" fmla="*/ 62 w 66"/>
                  <a:gd name="T15" fmla="*/ 40 h 50"/>
                  <a:gd name="T16" fmla="*/ 66 w 66"/>
                  <a:gd name="T17" fmla="*/ 50 h 50"/>
                  <a:gd name="T18" fmla="*/ 60 w 66"/>
                  <a:gd name="T19" fmla="*/ 44 h 50"/>
                  <a:gd name="T20" fmla="*/ 49 w 66"/>
                  <a:gd name="T21" fmla="*/ 38 h 50"/>
                  <a:gd name="T22" fmla="*/ 38 w 66"/>
                  <a:gd name="T23" fmla="*/ 31 h 50"/>
                  <a:gd name="T24" fmla="*/ 26 w 66"/>
                  <a:gd name="T25" fmla="*/ 23 h 50"/>
                  <a:gd name="T26" fmla="*/ 14 w 66"/>
                  <a:gd name="T27" fmla="*/ 15 h 50"/>
                  <a:gd name="T28" fmla="*/ 5 w 66"/>
                  <a:gd name="T29" fmla="*/ 9 h 50"/>
                  <a:gd name="T30" fmla="*/ 0 w 66"/>
                  <a:gd name="T31" fmla="*/ 4 h 50"/>
                  <a:gd name="T32" fmla="*/ 0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0"/>
                  <a:gd name="T53" fmla="*/ 66 w 6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0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4" y="22"/>
                    </a:lnTo>
                    <a:lnTo>
                      <a:pt x="55" y="31"/>
                    </a:lnTo>
                    <a:lnTo>
                      <a:pt x="62" y="40"/>
                    </a:lnTo>
                    <a:lnTo>
                      <a:pt x="66" y="50"/>
                    </a:lnTo>
                    <a:lnTo>
                      <a:pt x="60" y="44"/>
                    </a:lnTo>
                    <a:lnTo>
                      <a:pt x="49" y="38"/>
                    </a:lnTo>
                    <a:lnTo>
                      <a:pt x="38" y="31"/>
                    </a:lnTo>
                    <a:lnTo>
                      <a:pt x="26" y="23"/>
                    </a:lnTo>
                    <a:lnTo>
                      <a:pt x="14" y="1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3" name="Freeform 126"/>
              <p:cNvSpPr>
                <a:spLocks/>
              </p:cNvSpPr>
              <p:nvPr/>
            </p:nvSpPr>
            <p:spPr bwMode="auto">
              <a:xfrm>
                <a:off x="1156" y="171"/>
                <a:ext cx="24" cy="21"/>
              </a:xfrm>
              <a:custGeom>
                <a:avLst/>
                <a:gdLst>
                  <a:gd name="T0" fmla="*/ 0 w 49"/>
                  <a:gd name="T1" fmla="*/ 0 h 41"/>
                  <a:gd name="T2" fmla="*/ 4 w 49"/>
                  <a:gd name="T3" fmla="*/ 0 h 41"/>
                  <a:gd name="T4" fmla="*/ 11 w 49"/>
                  <a:gd name="T5" fmla="*/ 2 h 41"/>
                  <a:gd name="T6" fmla="*/ 19 w 49"/>
                  <a:gd name="T7" fmla="*/ 7 h 41"/>
                  <a:gd name="T8" fmla="*/ 28 w 49"/>
                  <a:gd name="T9" fmla="*/ 15 h 41"/>
                  <a:gd name="T10" fmla="*/ 36 w 49"/>
                  <a:gd name="T11" fmla="*/ 22 h 41"/>
                  <a:gd name="T12" fmla="*/ 43 w 49"/>
                  <a:gd name="T13" fmla="*/ 30 h 41"/>
                  <a:gd name="T14" fmla="*/ 47 w 49"/>
                  <a:gd name="T15" fmla="*/ 36 h 41"/>
                  <a:gd name="T16" fmla="*/ 49 w 49"/>
                  <a:gd name="T17" fmla="*/ 41 h 41"/>
                  <a:gd name="T18" fmla="*/ 43 w 49"/>
                  <a:gd name="T19" fmla="*/ 37 h 41"/>
                  <a:gd name="T20" fmla="*/ 37 w 49"/>
                  <a:gd name="T21" fmla="*/ 32 h 41"/>
                  <a:gd name="T22" fmla="*/ 29 w 49"/>
                  <a:gd name="T23" fmla="*/ 26 h 41"/>
                  <a:gd name="T24" fmla="*/ 21 w 49"/>
                  <a:gd name="T25" fmla="*/ 20 h 41"/>
                  <a:gd name="T26" fmla="*/ 13 w 49"/>
                  <a:gd name="T27" fmla="*/ 13 h 41"/>
                  <a:gd name="T28" fmla="*/ 7 w 49"/>
                  <a:gd name="T29" fmla="*/ 8 h 41"/>
                  <a:gd name="T30" fmla="*/ 2 w 49"/>
                  <a:gd name="T31" fmla="*/ 3 h 41"/>
                  <a:gd name="T32" fmla="*/ 0 w 49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1"/>
                  <a:gd name="T53" fmla="*/ 49 w 4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1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19" y="7"/>
                    </a:lnTo>
                    <a:lnTo>
                      <a:pt x="28" y="15"/>
                    </a:lnTo>
                    <a:lnTo>
                      <a:pt x="36" y="22"/>
                    </a:lnTo>
                    <a:lnTo>
                      <a:pt x="43" y="30"/>
                    </a:lnTo>
                    <a:lnTo>
                      <a:pt x="47" y="36"/>
                    </a:lnTo>
                    <a:lnTo>
                      <a:pt x="49" y="41"/>
                    </a:lnTo>
                    <a:lnTo>
                      <a:pt x="43" y="37"/>
                    </a:lnTo>
                    <a:lnTo>
                      <a:pt x="37" y="32"/>
                    </a:lnTo>
                    <a:lnTo>
                      <a:pt x="29" y="26"/>
                    </a:lnTo>
                    <a:lnTo>
                      <a:pt x="21" y="20"/>
                    </a:lnTo>
                    <a:lnTo>
                      <a:pt x="13" y="13"/>
                    </a:lnTo>
                    <a:lnTo>
                      <a:pt x="7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4" name="Freeform 127"/>
              <p:cNvSpPr>
                <a:spLocks/>
              </p:cNvSpPr>
              <p:nvPr/>
            </p:nvSpPr>
            <p:spPr bwMode="auto">
              <a:xfrm>
                <a:off x="1158" y="185"/>
                <a:ext cx="16" cy="14"/>
              </a:xfrm>
              <a:custGeom>
                <a:avLst/>
                <a:gdLst>
                  <a:gd name="T0" fmla="*/ 3 w 33"/>
                  <a:gd name="T1" fmla="*/ 0 h 29"/>
                  <a:gd name="T2" fmla="*/ 11 w 33"/>
                  <a:gd name="T3" fmla="*/ 1 h 29"/>
                  <a:gd name="T4" fmla="*/ 22 w 33"/>
                  <a:gd name="T5" fmla="*/ 9 h 29"/>
                  <a:gd name="T6" fmla="*/ 33 w 33"/>
                  <a:gd name="T7" fmla="*/ 20 h 29"/>
                  <a:gd name="T8" fmla="*/ 33 w 33"/>
                  <a:gd name="T9" fmla="*/ 29 h 29"/>
                  <a:gd name="T10" fmla="*/ 30 w 33"/>
                  <a:gd name="T11" fmla="*/ 24 h 29"/>
                  <a:gd name="T12" fmla="*/ 26 w 33"/>
                  <a:gd name="T13" fmla="*/ 20 h 29"/>
                  <a:gd name="T14" fmla="*/ 20 w 33"/>
                  <a:gd name="T15" fmla="*/ 15 h 29"/>
                  <a:gd name="T16" fmla="*/ 13 w 33"/>
                  <a:gd name="T17" fmla="*/ 11 h 29"/>
                  <a:gd name="T18" fmla="*/ 7 w 33"/>
                  <a:gd name="T19" fmla="*/ 8 h 29"/>
                  <a:gd name="T20" fmla="*/ 3 w 33"/>
                  <a:gd name="T21" fmla="*/ 5 h 29"/>
                  <a:gd name="T22" fmla="*/ 0 w 33"/>
                  <a:gd name="T23" fmla="*/ 3 h 29"/>
                  <a:gd name="T24" fmla="*/ 3 w 3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9"/>
                  <a:gd name="T41" fmla="*/ 33 w 3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9">
                    <a:moveTo>
                      <a:pt x="3" y="0"/>
                    </a:moveTo>
                    <a:lnTo>
                      <a:pt x="11" y="1"/>
                    </a:lnTo>
                    <a:lnTo>
                      <a:pt x="22" y="9"/>
                    </a:lnTo>
                    <a:lnTo>
                      <a:pt x="33" y="20"/>
                    </a:lnTo>
                    <a:lnTo>
                      <a:pt x="33" y="29"/>
                    </a:lnTo>
                    <a:lnTo>
                      <a:pt x="30" y="24"/>
                    </a:lnTo>
                    <a:lnTo>
                      <a:pt x="26" y="20"/>
                    </a:lnTo>
                    <a:lnTo>
                      <a:pt x="20" y="15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5" name="Freeform 128"/>
              <p:cNvSpPr>
                <a:spLocks/>
              </p:cNvSpPr>
              <p:nvPr/>
            </p:nvSpPr>
            <p:spPr bwMode="auto">
              <a:xfrm>
                <a:off x="1171" y="70"/>
                <a:ext cx="21" cy="16"/>
              </a:xfrm>
              <a:custGeom>
                <a:avLst/>
                <a:gdLst>
                  <a:gd name="T0" fmla="*/ 42 w 42"/>
                  <a:gd name="T1" fmla="*/ 32 h 32"/>
                  <a:gd name="T2" fmla="*/ 39 w 42"/>
                  <a:gd name="T3" fmla="*/ 30 h 32"/>
                  <a:gd name="T4" fmla="*/ 32 w 42"/>
                  <a:gd name="T5" fmla="*/ 27 h 32"/>
                  <a:gd name="T6" fmla="*/ 25 w 42"/>
                  <a:gd name="T7" fmla="*/ 23 h 32"/>
                  <a:gd name="T8" fmla="*/ 17 w 42"/>
                  <a:gd name="T9" fmla="*/ 18 h 32"/>
                  <a:gd name="T10" fmla="*/ 9 w 42"/>
                  <a:gd name="T11" fmla="*/ 13 h 32"/>
                  <a:gd name="T12" fmla="*/ 2 w 42"/>
                  <a:gd name="T13" fmla="*/ 9 h 32"/>
                  <a:gd name="T14" fmla="*/ 0 w 42"/>
                  <a:gd name="T15" fmla="*/ 4 h 32"/>
                  <a:gd name="T16" fmla="*/ 1 w 42"/>
                  <a:gd name="T17" fmla="*/ 1 h 32"/>
                  <a:gd name="T18" fmla="*/ 5 w 42"/>
                  <a:gd name="T19" fmla="*/ 0 h 32"/>
                  <a:gd name="T20" fmla="*/ 11 w 42"/>
                  <a:gd name="T21" fmla="*/ 2 h 32"/>
                  <a:gd name="T22" fmla="*/ 17 w 42"/>
                  <a:gd name="T23" fmla="*/ 7 h 32"/>
                  <a:gd name="T24" fmla="*/ 23 w 42"/>
                  <a:gd name="T25" fmla="*/ 12 h 32"/>
                  <a:gd name="T26" fmla="*/ 28 w 42"/>
                  <a:gd name="T27" fmla="*/ 17 h 32"/>
                  <a:gd name="T28" fmla="*/ 34 w 42"/>
                  <a:gd name="T29" fmla="*/ 24 h 32"/>
                  <a:gd name="T30" fmla="*/ 39 w 42"/>
                  <a:gd name="T31" fmla="*/ 29 h 32"/>
                  <a:gd name="T32" fmla="*/ 42 w 4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2"/>
                  <a:gd name="T53" fmla="*/ 42 w 4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2">
                    <a:moveTo>
                      <a:pt x="42" y="32"/>
                    </a:moveTo>
                    <a:lnTo>
                      <a:pt x="39" y="30"/>
                    </a:lnTo>
                    <a:lnTo>
                      <a:pt x="32" y="27"/>
                    </a:lnTo>
                    <a:lnTo>
                      <a:pt x="25" y="23"/>
                    </a:lnTo>
                    <a:lnTo>
                      <a:pt x="17" y="18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7"/>
                    </a:lnTo>
                    <a:lnTo>
                      <a:pt x="23" y="12"/>
                    </a:lnTo>
                    <a:lnTo>
                      <a:pt x="28" y="17"/>
                    </a:lnTo>
                    <a:lnTo>
                      <a:pt x="34" y="24"/>
                    </a:lnTo>
                    <a:lnTo>
                      <a:pt x="39" y="29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6" name="Freeform 129"/>
              <p:cNvSpPr>
                <a:spLocks/>
              </p:cNvSpPr>
              <p:nvPr/>
            </p:nvSpPr>
            <p:spPr bwMode="auto">
              <a:xfrm>
                <a:off x="1194" y="68"/>
                <a:ext cx="10" cy="19"/>
              </a:xfrm>
              <a:custGeom>
                <a:avLst/>
                <a:gdLst>
                  <a:gd name="T0" fmla="*/ 0 w 21"/>
                  <a:gd name="T1" fmla="*/ 38 h 38"/>
                  <a:gd name="T2" fmla="*/ 5 w 21"/>
                  <a:gd name="T3" fmla="*/ 31 h 38"/>
                  <a:gd name="T4" fmla="*/ 15 w 21"/>
                  <a:gd name="T5" fmla="*/ 19 h 38"/>
                  <a:gd name="T6" fmla="*/ 21 w 21"/>
                  <a:gd name="T7" fmla="*/ 7 h 38"/>
                  <a:gd name="T8" fmla="*/ 20 w 21"/>
                  <a:gd name="T9" fmla="*/ 0 h 38"/>
                  <a:gd name="T10" fmla="*/ 13 w 21"/>
                  <a:gd name="T11" fmla="*/ 2 h 38"/>
                  <a:gd name="T12" fmla="*/ 8 w 21"/>
                  <a:gd name="T13" fmla="*/ 14 h 38"/>
                  <a:gd name="T14" fmla="*/ 3 w 21"/>
                  <a:gd name="T15" fmla="*/ 27 h 38"/>
                  <a:gd name="T16" fmla="*/ 0 w 21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8"/>
                  <a:gd name="T29" fmla="*/ 21 w 21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8">
                    <a:moveTo>
                      <a:pt x="0" y="38"/>
                    </a:moveTo>
                    <a:lnTo>
                      <a:pt x="5" y="31"/>
                    </a:lnTo>
                    <a:lnTo>
                      <a:pt x="15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8" y="14"/>
                    </a:lnTo>
                    <a:lnTo>
                      <a:pt x="3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7" name="Freeform 130"/>
              <p:cNvSpPr>
                <a:spLocks/>
              </p:cNvSpPr>
              <p:nvPr/>
            </p:nvSpPr>
            <p:spPr bwMode="auto">
              <a:xfrm>
                <a:off x="1186" y="62"/>
                <a:ext cx="6" cy="21"/>
              </a:xfrm>
              <a:custGeom>
                <a:avLst/>
                <a:gdLst>
                  <a:gd name="T0" fmla="*/ 12 w 12"/>
                  <a:gd name="T1" fmla="*/ 42 h 42"/>
                  <a:gd name="T2" fmla="*/ 11 w 12"/>
                  <a:gd name="T3" fmla="*/ 33 h 42"/>
                  <a:gd name="T4" fmla="*/ 12 w 12"/>
                  <a:gd name="T5" fmla="*/ 19 h 42"/>
                  <a:gd name="T6" fmla="*/ 10 w 12"/>
                  <a:gd name="T7" fmla="*/ 6 h 42"/>
                  <a:gd name="T8" fmla="*/ 4 w 12"/>
                  <a:gd name="T9" fmla="*/ 0 h 42"/>
                  <a:gd name="T10" fmla="*/ 0 w 12"/>
                  <a:gd name="T11" fmla="*/ 5 h 42"/>
                  <a:gd name="T12" fmla="*/ 3 w 12"/>
                  <a:gd name="T13" fmla="*/ 17 h 42"/>
                  <a:gd name="T14" fmla="*/ 8 w 12"/>
                  <a:gd name="T15" fmla="*/ 32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11" y="33"/>
                    </a:lnTo>
                    <a:lnTo>
                      <a:pt x="12" y="1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8" y="3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8" name="Freeform 131"/>
              <p:cNvSpPr>
                <a:spLocks/>
              </p:cNvSpPr>
              <p:nvPr/>
            </p:nvSpPr>
            <p:spPr bwMode="auto">
              <a:xfrm>
                <a:off x="1197" y="74"/>
                <a:ext cx="20" cy="19"/>
              </a:xfrm>
              <a:custGeom>
                <a:avLst/>
                <a:gdLst>
                  <a:gd name="T0" fmla="*/ 0 w 39"/>
                  <a:gd name="T1" fmla="*/ 37 h 37"/>
                  <a:gd name="T2" fmla="*/ 4 w 39"/>
                  <a:gd name="T3" fmla="*/ 32 h 37"/>
                  <a:gd name="T4" fmla="*/ 8 w 39"/>
                  <a:gd name="T5" fmla="*/ 27 h 37"/>
                  <a:gd name="T6" fmla="*/ 13 w 39"/>
                  <a:gd name="T7" fmla="*/ 19 h 37"/>
                  <a:gd name="T8" fmla="*/ 19 w 39"/>
                  <a:gd name="T9" fmla="*/ 13 h 37"/>
                  <a:gd name="T10" fmla="*/ 26 w 39"/>
                  <a:gd name="T11" fmla="*/ 6 h 37"/>
                  <a:gd name="T12" fmla="*/ 31 w 39"/>
                  <a:gd name="T13" fmla="*/ 2 h 37"/>
                  <a:gd name="T14" fmla="*/ 35 w 39"/>
                  <a:gd name="T15" fmla="*/ 0 h 37"/>
                  <a:gd name="T16" fmla="*/ 39 w 39"/>
                  <a:gd name="T17" fmla="*/ 1 h 37"/>
                  <a:gd name="T18" fmla="*/ 39 w 39"/>
                  <a:gd name="T19" fmla="*/ 4 h 37"/>
                  <a:gd name="T20" fmla="*/ 36 w 39"/>
                  <a:gd name="T21" fmla="*/ 8 h 37"/>
                  <a:gd name="T22" fmla="*/ 31 w 39"/>
                  <a:gd name="T23" fmla="*/ 14 h 37"/>
                  <a:gd name="T24" fmla="*/ 23 w 39"/>
                  <a:gd name="T25" fmla="*/ 19 h 37"/>
                  <a:gd name="T26" fmla="*/ 17 w 39"/>
                  <a:gd name="T27" fmla="*/ 26 h 37"/>
                  <a:gd name="T28" fmla="*/ 9 w 39"/>
                  <a:gd name="T29" fmla="*/ 30 h 37"/>
                  <a:gd name="T30" fmla="*/ 4 w 39"/>
                  <a:gd name="T31" fmla="*/ 34 h 37"/>
                  <a:gd name="T32" fmla="*/ 0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0" y="37"/>
                    </a:moveTo>
                    <a:lnTo>
                      <a:pt x="4" y="32"/>
                    </a:lnTo>
                    <a:lnTo>
                      <a:pt x="8" y="27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39" y="4"/>
                    </a:lnTo>
                    <a:lnTo>
                      <a:pt x="36" y="8"/>
                    </a:lnTo>
                    <a:lnTo>
                      <a:pt x="31" y="14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9" y="30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59" name="Freeform 132"/>
              <p:cNvSpPr>
                <a:spLocks/>
              </p:cNvSpPr>
              <p:nvPr/>
            </p:nvSpPr>
            <p:spPr bwMode="auto">
              <a:xfrm>
                <a:off x="1179" y="190"/>
                <a:ext cx="32" cy="6"/>
              </a:xfrm>
              <a:custGeom>
                <a:avLst/>
                <a:gdLst>
                  <a:gd name="T0" fmla="*/ 0 w 64"/>
                  <a:gd name="T1" fmla="*/ 1 h 12"/>
                  <a:gd name="T2" fmla="*/ 8 w 64"/>
                  <a:gd name="T3" fmla="*/ 1 h 12"/>
                  <a:gd name="T4" fmla="*/ 17 w 64"/>
                  <a:gd name="T5" fmla="*/ 0 h 12"/>
                  <a:gd name="T6" fmla="*/ 28 w 64"/>
                  <a:gd name="T7" fmla="*/ 0 h 12"/>
                  <a:gd name="T8" fmla="*/ 38 w 64"/>
                  <a:gd name="T9" fmla="*/ 0 h 12"/>
                  <a:gd name="T10" fmla="*/ 47 w 64"/>
                  <a:gd name="T11" fmla="*/ 0 h 12"/>
                  <a:gd name="T12" fmla="*/ 56 w 64"/>
                  <a:gd name="T13" fmla="*/ 2 h 12"/>
                  <a:gd name="T14" fmla="*/ 62 w 64"/>
                  <a:gd name="T15" fmla="*/ 4 h 12"/>
                  <a:gd name="T16" fmla="*/ 64 w 64"/>
                  <a:gd name="T17" fmla="*/ 8 h 12"/>
                  <a:gd name="T18" fmla="*/ 63 w 64"/>
                  <a:gd name="T19" fmla="*/ 11 h 12"/>
                  <a:gd name="T20" fmla="*/ 56 w 64"/>
                  <a:gd name="T21" fmla="*/ 12 h 12"/>
                  <a:gd name="T22" fmla="*/ 49 w 64"/>
                  <a:gd name="T23" fmla="*/ 11 h 12"/>
                  <a:gd name="T24" fmla="*/ 38 w 64"/>
                  <a:gd name="T25" fmla="*/ 9 h 12"/>
                  <a:gd name="T26" fmla="*/ 28 w 64"/>
                  <a:gd name="T27" fmla="*/ 7 h 12"/>
                  <a:gd name="T28" fmla="*/ 17 w 64"/>
                  <a:gd name="T29" fmla="*/ 4 h 12"/>
                  <a:gd name="T30" fmla="*/ 8 w 64"/>
                  <a:gd name="T31" fmla="*/ 2 h 12"/>
                  <a:gd name="T32" fmla="*/ 0 w 64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2"/>
                  <a:gd name="T53" fmla="*/ 64 w 6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2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3" y="11"/>
                    </a:lnTo>
                    <a:lnTo>
                      <a:pt x="56" y="12"/>
                    </a:lnTo>
                    <a:lnTo>
                      <a:pt x="49" y="11"/>
                    </a:lnTo>
                    <a:lnTo>
                      <a:pt x="38" y="9"/>
                    </a:lnTo>
                    <a:lnTo>
                      <a:pt x="28" y="7"/>
                    </a:lnTo>
                    <a:lnTo>
                      <a:pt x="17" y="4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0" name="Freeform 133"/>
              <p:cNvSpPr>
                <a:spLocks/>
              </p:cNvSpPr>
              <p:nvPr/>
            </p:nvSpPr>
            <p:spPr bwMode="auto">
              <a:xfrm>
                <a:off x="1173" y="197"/>
                <a:ext cx="32" cy="9"/>
              </a:xfrm>
              <a:custGeom>
                <a:avLst/>
                <a:gdLst>
                  <a:gd name="T0" fmla="*/ 0 w 62"/>
                  <a:gd name="T1" fmla="*/ 0 h 18"/>
                  <a:gd name="T2" fmla="*/ 6 w 62"/>
                  <a:gd name="T3" fmla="*/ 0 h 18"/>
                  <a:gd name="T4" fmla="*/ 15 w 62"/>
                  <a:gd name="T5" fmla="*/ 1 h 18"/>
                  <a:gd name="T6" fmla="*/ 24 w 62"/>
                  <a:gd name="T7" fmla="*/ 2 h 18"/>
                  <a:gd name="T8" fmla="*/ 35 w 62"/>
                  <a:gd name="T9" fmla="*/ 4 h 18"/>
                  <a:gd name="T10" fmla="*/ 45 w 62"/>
                  <a:gd name="T11" fmla="*/ 7 h 18"/>
                  <a:gd name="T12" fmla="*/ 53 w 62"/>
                  <a:gd name="T13" fmla="*/ 9 h 18"/>
                  <a:gd name="T14" fmla="*/ 60 w 62"/>
                  <a:gd name="T15" fmla="*/ 12 h 18"/>
                  <a:gd name="T16" fmla="*/ 62 w 62"/>
                  <a:gd name="T17" fmla="*/ 16 h 18"/>
                  <a:gd name="T18" fmla="*/ 60 w 62"/>
                  <a:gd name="T19" fmla="*/ 18 h 18"/>
                  <a:gd name="T20" fmla="*/ 55 w 62"/>
                  <a:gd name="T21" fmla="*/ 18 h 18"/>
                  <a:gd name="T22" fmla="*/ 45 w 62"/>
                  <a:gd name="T23" fmla="*/ 16 h 18"/>
                  <a:gd name="T24" fmla="*/ 35 w 62"/>
                  <a:gd name="T25" fmla="*/ 13 h 18"/>
                  <a:gd name="T26" fmla="*/ 23 w 62"/>
                  <a:gd name="T27" fmla="*/ 10 h 18"/>
                  <a:gd name="T28" fmla="*/ 13 w 62"/>
                  <a:gd name="T29" fmla="*/ 6 h 18"/>
                  <a:gd name="T30" fmla="*/ 5 w 62"/>
                  <a:gd name="T31" fmla="*/ 2 h 18"/>
                  <a:gd name="T32" fmla="*/ 0 w 6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8"/>
                  <a:gd name="T53" fmla="*/ 62 w 6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8">
                    <a:moveTo>
                      <a:pt x="0" y="0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45" y="7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16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45" y="16"/>
                    </a:lnTo>
                    <a:lnTo>
                      <a:pt x="35" y="13"/>
                    </a:lnTo>
                    <a:lnTo>
                      <a:pt x="23" y="10"/>
                    </a:lnTo>
                    <a:lnTo>
                      <a:pt x="13" y="6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1" name="Freeform 134"/>
              <p:cNvSpPr>
                <a:spLocks/>
              </p:cNvSpPr>
              <p:nvPr/>
            </p:nvSpPr>
            <p:spPr bwMode="auto">
              <a:xfrm>
                <a:off x="1189" y="177"/>
                <a:ext cx="31" cy="6"/>
              </a:xfrm>
              <a:custGeom>
                <a:avLst/>
                <a:gdLst>
                  <a:gd name="T0" fmla="*/ 0 w 62"/>
                  <a:gd name="T1" fmla="*/ 7 h 12"/>
                  <a:gd name="T2" fmla="*/ 3 w 62"/>
                  <a:gd name="T3" fmla="*/ 5 h 12"/>
                  <a:gd name="T4" fmla="*/ 9 w 62"/>
                  <a:gd name="T5" fmla="*/ 2 h 12"/>
                  <a:gd name="T6" fmla="*/ 18 w 62"/>
                  <a:gd name="T7" fmla="*/ 1 h 12"/>
                  <a:gd name="T8" fmla="*/ 29 w 62"/>
                  <a:gd name="T9" fmla="*/ 0 h 12"/>
                  <a:gd name="T10" fmla="*/ 39 w 62"/>
                  <a:gd name="T11" fmla="*/ 1 h 12"/>
                  <a:gd name="T12" fmla="*/ 50 w 62"/>
                  <a:gd name="T13" fmla="*/ 2 h 12"/>
                  <a:gd name="T14" fmla="*/ 58 w 62"/>
                  <a:gd name="T15" fmla="*/ 5 h 12"/>
                  <a:gd name="T16" fmla="*/ 62 w 62"/>
                  <a:gd name="T17" fmla="*/ 8 h 12"/>
                  <a:gd name="T18" fmla="*/ 62 w 62"/>
                  <a:gd name="T19" fmla="*/ 11 h 12"/>
                  <a:gd name="T20" fmla="*/ 58 w 62"/>
                  <a:gd name="T21" fmla="*/ 12 h 12"/>
                  <a:gd name="T22" fmla="*/ 50 w 62"/>
                  <a:gd name="T23" fmla="*/ 12 h 12"/>
                  <a:gd name="T24" fmla="*/ 39 w 62"/>
                  <a:gd name="T25" fmla="*/ 10 h 12"/>
                  <a:gd name="T26" fmla="*/ 29 w 62"/>
                  <a:gd name="T27" fmla="*/ 9 h 12"/>
                  <a:gd name="T28" fmla="*/ 18 w 62"/>
                  <a:gd name="T29" fmla="*/ 8 h 12"/>
                  <a:gd name="T30" fmla="*/ 8 w 62"/>
                  <a:gd name="T31" fmla="*/ 7 h 12"/>
                  <a:gd name="T32" fmla="*/ 0 w 62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2"/>
                  <a:gd name="T53" fmla="*/ 62 w 6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2">
                    <a:moveTo>
                      <a:pt x="0" y="7"/>
                    </a:move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50" y="12"/>
                    </a:lnTo>
                    <a:lnTo>
                      <a:pt x="39" y="10"/>
                    </a:lnTo>
                    <a:lnTo>
                      <a:pt x="29" y="9"/>
                    </a:lnTo>
                    <a:lnTo>
                      <a:pt x="18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2" name="Freeform 135"/>
              <p:cNvSpPr>
                <a:spLocks/>
              </p:cNvSpPr>
              <p:nvPr/>
            </p:nvSpPr>
            <p:spPr bwMode="auto">
              <a:xfrm>
                <a:off x="1193" y="162"/>
                <a:ext cx="36" cy="8"/>
              </a:xfrm>
              <a:custGeom>
                <a:avLst/>
                <a:gdLst>
                  <a:gd name="T0" fmla="*/ 0 w 72"/>
                  <a:gd name="T1" fmla="*/ 16 h 16"/>
                  <a:gd name="T2" fmla="*/ 8 w 72"/>
                  <a:gd name="T3" fmla="*/ 13 h 16"/>
                  <a:gd name="T4" fmla="*/ 18 w 72"/>
                  <a:gd name="T5" fmla="*/ 9 h 16"/>
                  <a:gd name="T6" fmla="*/ 30 w 72"/>
                  <a:gd name="T7" fmla="*/ 6 h 16"/>
                  <a:gd name="T8" fmla="*/ 42 w 72"/>
                  <a:gd name="T9" fmla="*/ 2 h 16"/>
                  <a:gd name="T10" fmla="*/ 52 w 72"/>
                  <a:gd name="T11" fmla="*/ 1 h 16"/>
                  <a:gd name="T12" fmla="*/ 61 w 72"/>
                  <a:gd name="T13" fmla="*/ 0 h 16"/>
                  <a:gd name="T14" fmla="*/ 69 w 72"/>
                  <a:gd name="T15" fmla="*/ 1 h 16"/>
                  <a:gd name="T16" fmla="*/ 72 w 72"/>
                  <a:gd name="T17" fmla="*/ 4 h 16"/>
                  <a:gd name="T18" fmla="*/ 71 w 72"/>
                  <a:gd name="T19" fmla="*/ 8 h 16"/>
                  <a:gd name="T20" fmla="*/ 64 w 72"/>
                  <a:gd name="T21" fmla="*/ 11 h 16"/>
                  <a:gd name="T22" fmla="*/ 55 w 72"/>
                  <a:gd name="T23" fmla="*/ 12 h 16"/>
                  <a:gd name="T24" fmla="*/ 43 w 72"/>
                  <a:gd name="T25" fmla="*/ 13 h 16"/>
                  <a:gd name="T26" fmla="*/ 30 w 72"/>
                  <a:gd name="T27" fmla="*/ 14 h 16"/>
                  <a:gd name="T28" fmla="*/ 18 w 72"/>
                  <a:gd name="T29" fmla="*/ 14 h 16"/>
                  <a:gd name="T30" fmla="*/ 8 w 72"/>
                  <a:gd name="T31" fmla="*/ 15 h 16"/>
                  <a:gd name="T32" fmla="*/ 0 w 72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6"/>
                  <a:gd name="T53" fmla="*/ 72 w 7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6">
                    <a:moveTo>
                      <a:pt x="0" y="16"/>
                    </a:moveTo>
                    <a:lnTo>
                      <a:pt x="8" y="13"/>
                    </a:lnTo>
                    <a:lnTo>
                      <a:pt x="18" y="9"/>
                    </a:lnTo>
                    <a:lnTo>
                      <a:pt x="30" y="6"/>
                    </a:lnTo>
                    <a:lnTo>
                      <a:pt x="42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5" y="12"/>
                    </a:lnTo>
                    <a:lnTo>
                      <a:pt x="43" y="13"/>
                    </a:lnTo>
                    <a:lnTo>
                      <a:pt x="30" y="14"/>
                    </a:lnTo>
                    <a:lnTo>
                      <a:pt x="18" y="14"/>
                    </a:lnTo>
                    <a:lnTo>
                      <a:pt x="8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3" name="Freeform 136"/>
              <p:cNvSpPr>
                <a:spLocks/>
              </p:cNvSpPr>
              <p:nvPr/>
            </p:nvSpPr>
            <p:spPr bwMode="auto">
              <a:xfrm>
                <a:off x="1199" y="147"/>
                <a:ext cx="40" cy="9"/>
              </a:xfrm>
              <a:custGeom>
                <a:avLst/>
                <a:gdLst>
                  <a:gd name="T0" fmla="*/ 0 w 79"/>
                  <a:gd name="T1" fmla="*/ 18 h 18"/>
                  <a:gd name="T2" fmla="*/ 7 w 79"/>
                  <a:gd name="T3" fmla="*/ 16 h 18"/>
                  <a:gd name="T4" fmla="*/ 18 w 79"/>
                  <a:gd name="T5" fmla="*/ 12 h 18"/>
                  <a:gd name="T6" fmla="*/ 31 w 79"/>
                  <a:gd name="T7" fmla="*/ 8 h 18"/>
                  <a:gd name="T8" fmla="*/ 44 w 79"/>
                  <a:gd name="T9" fmla="*/ 4 h 18"/>
                  <a:gd name="T10" fmla="*/ 58 w 79"/>
                  <a:gd name="T11" fmla="*/ 1 h 18"/>
                  <a:gd name="T12" fmla="*/ 68 w 79"/>
                  <a:gd name="T13" fmla="*/ 0 h 18"/>
                  <a:gd name="T14" fmla="*/ 76 w 79"/>
                  <a:gd name="T15" fmla="*/ 0 h 18"/>
                  <a:gd name="T16" fmla="*/ 79 w 79"/>
                  <a:gd name="T17" fmla="*/ 3 h 18"/>
                  <a:gd name="T18" fmla="*/ 75 w 79"/>
                  <a:gd name="T19" fmla="*/ 8 h 18"/>
                  <a:gd name="T20" fmla="*/ 67 w 79"/>
                  <a:gd name="T21" fmla="*/ 11 h 18"/>
                  <a:gd name="T22" fmla="*/ 55 w 79"/>
                  <a:gd name="T23" fmla="*/ 13 h 18"/>
                  <a:gd name="T24" fmla="*/ 42 w 79"/>
                  <a:gd name="T25" fmla="*/ 15 h 18"/>
                  <a:gd name="T26" fmla="*/ 29 w 79"/>
                  <a:gd name="T27" fmla="*/ 16 h 18"/>
                  <a:gd name="T28" fmla="*/ 16 w 79"/>
                  <a:gd name="T29" fmla="*/ 17 h 18"/>
                  <a:gd name="T30" fmla="*/ 7 w 79"/>
                  <a:gd name="T31" fmla="*/ 17 h 18"/>
                  <a:gd name="T32" fmla="*/ 0 w 79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8"/>
                  <a:gd name="T53" fmla="*/ 79 w 79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8">
                    <a:moveTo>
                      <a:pt x="0" y="18"/>
                    </a:moveTo>
                    <a:lnTo>
                      <a:pt x="7" y="16"/>
                    </a:lnTo>
                    <a:lnTo>
                      <a:pt x="18" y="12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58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75" y="8"/>
                    </a:lnTo>
                    <a:lnTo>
                      <a:pt x="67" y="11"/>
                    </a:lnTo>
                    <a:lnTo>
                      <a:pt x="55" y="13"/>
                    </a:lnTo>
                    <a:lnTo>
                      <a:pt x="42" y="15"/>
                    </a:lnTo>
                    <a:lnTo>
                      <a:pt x="29" y="16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4" name="Freeform 137"/>
              <p:cNvSpPr>
                <a:spLocks/>
              </p:cNvSpPr>
              <p:nvPr/>
            </p:nvSpPr>
            <p:spPr bwMode="auto">
              <a:xfrm>
                <a:off x="1200" y="115"/>
                <a:ext cx="42" cy="17"/>
              </a:xfrm>
              <a:custGeom>
                <a:avLst/>
                <a:gdLst>
                  <a:gd name="T0" fmla="*/ 0 w 84"/>
                  <a:gd name="T1" fmla="*/ 33 h 33"/>
                  <a:gd name="T2" fmla="*/ 8 w 84"/>
                  <a:gd name="T3" fmla="*/ 28 h 33"/>
                  <a:gd name="T4" fmla="*/ 20 w 84"/>
                  <a:gd name="T5" fmla="*/ 21 h 33"/>
                  <a:gd name="T6" fmla="*/ 32 w 84"/>
                  <a:gd name="T7" fmla="*/ 15 h 33"/>
                  <a:gd name="T8" fmla="*/ 46 w 84"/>
                  <a:gd name="T9" fmla="*/ 8 h 33"/>
                  <a:gd name="T10" fmla="*/ 59 w 84"/>
                  <a:gd name="T11" fmla="*/ 4 h 33"/>
                  <a:gd name="T12" fmla="*/ 71 w 84"/>
                  <a:gd name="T13" fmla="*/ 1 h 33"/>
                  <a:gd name="T14" fmla="*/ 80 w 84"/>
                  <a:gd name="T15" fmla="*/ 0 h 33"/>
                  <a:gd name="T16" fmla="*/ 84 w 84"/>
                  <a:gd name="T17" fmla="*/ 2 h 33"/>
                  <a:gd name="T18" fmla="*/ 83 w 84"/>
                  <a:gd name="T19" fmla="*/ 5 h 33"/>
                  <a:gd name="T20" fmla="*/ 75 w 84"/>
                  <a:gd name="T21" fmla="*/ 9 h 33"/>
                  <a:gd name="T22" fmla="*/ 62 w 84"/>
                  <a:gd name="T23" fmla="*/ 14 h 33"/>
                  <a:gd name="T24" fmla="*/ 47 w 84"/>
                  <a:gd name="T25" fmla="*/ 17 h 33"/>
                  <a:gd name="T26" fmla="*/ 32 w 84"/>
                  <a:gd name="T27" fmla="*/ 21 h 33"/>
                  <a:gd name="T28" fmla="*/ 17 w 84"/>
                  <a:gd name="T29" fmla="*/ 25 h 33"/>
                  <a:gd name="T30" fmla="*/ 7 w 84"/>
                  <a:gd name="T31" fmla="*/ 30 h 33"/>
                  <a:gd name="T32" fmla="*/ 0 w 84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33"/>
                  <a:gd name="T53" fmla="*/ 84 w 8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33">
                    <a:moveTo>
                      <a:pt x="0" y="33"/>
                    </a:moveTo>
                    <a:lnTo>
                      <a:pt x="8" y="28"/>
                    </a:lnTo>
                    <a:lnTo>
                      <a:pt x="20" y="21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59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3" y="5"/>
                    </a:lnTo>
                    <a:lnTo>
                      <a:pt x="75" y="9"/>
                    </a:lnTo>
                    <a:lnTo>
                      <a:pt x="62" y="14"/>
                    </a:lnTo>
                    <a:lnTo>
                      <a:pt x="47" y="17"/>
                    </a:lnTo>
                    <a:lnTo>
                      <a:pt x="32" y="21"/>
                    </a:lnTo>
                    <a:lnTo>
                      <a:pt x="17" y="25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5" name="Freeform 138"/>
              <p:cNvSpPr>
                <a:spLocks/>
              </p:cNvSpPr>
              <p:nvPr/>
            </p:nvSpPr>
            <p:spPr bwMode="auto">
              <a:xfrm>
                <a:off x="1198" y="85"/>
                <a:ext cx="38" cy="20"/>
              </a:xfrm>
              <a:custGeom>
                <a:avLst/>
                <a:gdLst>
                  <a:gd name="T0" fmla="*/ 0 w 77"/>
                  <a:gd name="T1" fmla="*/ 40 h 40"/>
                  <a:gd name="T2" fmla="*/ 7 w 77"/>
                  <a:gd name="T3" fmla="*/ 36 h 40"/>
                  <a:gd name="T4" fmla="*/ 16 w 77"/>
                  <a:gd name="T5" fmla="*/ 28 h 40"/>
                  <a:gd name="T6" fmla="*/ 28 w 77"/>
                  <a:gd name="T7" fmla="*/ 21 h 40"/>
                  <a:gd name="T8" fmla="*/ 41 w 77"/>
                  <a:gd name="T9" fmla="*/ 13 h 40"/>
                  <a:gd name="T10" fmla="*/ 54 w 77"/>
                  <a:gd name="T11" fmla="*/ 7 h 40"/>
                  <a:gd name="T12" fmla="*/ 64 w 77"/>
                  <a:gd name="T13" fmla="*/ 2 h 40"/>
                  <a:gd name="T14" fmla="*/ 73 w 77"/>
                  <a:gd name="T15" fmla="*/ 0 h 40"/>
                  <a:gd name="T16" fmla="*/ 77 w 77"/>
                  <a:gd name="T17" fmla="*/ 2 h 40"/>
                  <a:gd name="T18" fmla="*/ 76 w 77"/>
                  <a:gd name="T19" fmla="*/ 7 h 40"/>
                  <a:gd name="T20" fmla="*/ 68 w 77"/>
                  <a:gd name="T21" fmla="*/ 12 h 40"/>
                  <a:gd name="T22" fmla="*/ 58 w 77"/>
                  <a:gd name="T23" fmla="*/ 17 h 40"/>
                  <a:gd name="T24" fmla="*/ 43 w 77"/>
                  <a:gd name="T25" fmla="*/ 23 h 40"/>
                  <a:gd name="T26" fmla="*/ 29 w 77"/>
                  <a:gd name="T27" fmla="*/ 28 h 40"/>
                  <a:gd name="T28" fmla="*/ 16 w 77"/>
                  <a:gd name="T29" fmla="*/ 34 h 40"/>
                  <a:gd name="T30" fmla="*/ 5 w 77"/>
                  <a:gd name="T31" fmla="*/ 37 h 40"/>
                  <a:gd name="T32" fmla="*/ 0 w 77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0"/>
                  <a:gd name="T53" fmla="*/ 77 w 7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0">
                    <a:moveTo>
                      <a:pt x="0" y="40"/>
                    </a:moveTo>
                    <a:lnTo>
                      <a:pt x="7" y="36"/>
                    </a:lnTo>
                    <a:lnTo>
                      <a:pt x="16" y="28"/>
                    </a:lnTo>
                    <a:lnTo>
                      <a:pt x="28" y="21"/>
                    </a:lnTo>
                    <a:lnTo>
                      <a:pt x="41" y="13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6" y="7"/>
                    </a:lnTo>
                    <a:lnTo>
                      <a:pt x="68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8"/>
                    </a:lnTo>
                    <a:lnTo>
                      <a:pt x="16" y="34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6" name="Freeform 139"/>
              <p:cNvSpPr>
                <a:spLocks/>
              </p:cNvSpPr>
              <p:nvPr/>
            </p:nvSpPr>
            <p:spPr bwMode="auto">
              <a:xfrm>
                <a:off x="1201" y="128"/>
                <a:ext cx="36" cy="16"/>
              </a:xfrm>
              <a:custGeom>
                <a:avLst/>
                <a:gdLst>
                  <a:gd name="T0" fmla="*/ 0 w 71"/>
                  <a:gd name="T1" fmla="*/ 34 h 34"/>
                  <a:gd name="T2" fmla="*/ 6 w 71"/>
                  <a:gd name="T3" fmla="*/ 29 h 34"/>
                  <a:gd name="T4" fmla="*/ 16 w 71"/>
                  <a:gd name="T5" fmla="*/ 24 h 34"/>
                  <a:gd name="T6" fmla="*/ 27 w 71"/>
                  <a:gd name="T7" fmla="*/ 16 h 34"/>
                  <a:gd name="T8" fmla="*/ 39 w 71"/>
                  <a:gd name="T9" fmla="*/ 10 h 34"/>
                  <a:gd name="T10" fmla="*/ 51 w 71"/>
                  <a:gd name="T11" fmla="*/ 5 h 34"/>
                  <a:gd name="T12" fmla="*/ 60 w 71"/>
                  <a:gd name="T13" fmla="*/ 1 h 34"/>
                  <a:gd name="T14" fmla="*/ 68 w 71"/>
                  <a:gd name="T15" fmla="*/ 0 h 34"/>
                  <a:gd name="T16" fmla="*/ 71 w 71"/>
                  <a:gd name="T17" fmla="*/ 2 h 34"/>
                  <a:gd name="T18" fmla="*/ 68 w 71"/>
                  <a:gd name="T19" fmla="*/ 8 h 34"/>
                  <a:gd name="T20" fmla="*/ 61 w 71"/>
                  <a:gd name="T21" fmla="*/ 12 h 34"/>
                  <a:gd name="T22" fmla="*/ 51 w 71"/>
                  <a:gd name="T23" fmla="*/ 16 h 34"/>
                  <a:gd name="T24" fmla="*/ 39 w 71"/>
                  <a:gd name="T25" fmla="*/ 21 h 34"/>
                  <a:gd name="T26" fmla="*/ 26 w 71"/>
                  <a:gd name="T27" fmla="*/ 25 h 34"/>
                  <a:gd name="T28" fmla="*/ 14 w 71"/>
                  <a:gd name="T29" fmla="*/ 28 h 34"/>
                  <a:gd name="T30" fmla="*/ 5 w 71"/>
                  <a:gd name="T31" fmla="*/ 32 h 34"/>
                  <a:gd name="T32" fmla="*/ 0 w 71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"/>
                  <a:gd name="T53" fmla="*/ 71 w 7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">
                    <a:moveTo>
                      <a:pt x="0" y="34"/>
                    </a:moveTo>
                    <a:lnTo>
                      <a:pt x="6" y="29"/>
                    </a:lnTo>
                    <a:lnTo>
                      <a:pt x="16" y="24"/>
                    </a:lnTo>
                    <a:lnTo>
                      <a:pt x="27" y="16"/>
                    </a:lnTo>
                    <a:lnTo>
                      <a:pt x="39" y="10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1" y="16"/>
                    </a:lnTo>
                    <a:lnTo>
                      <a:pt x="39" y="21"/>
                    </a:lnTo>
                    <a:lnTo>
                      <a:pt x="26" y="25"/>
                    </a:lnTo>
                    <a:lnTo>
                      <a:pt x="14" y="28"/>
                    </a:lnTo>
                    <a:lnTo>
                      <a:pt x="5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7" name="Freeform 140"/>
              <p:cNvSpPr>
                <a:spLocks/>
              </p:cNvSpPr>
              <p:nvPr/>
            </p:nvSpPr>
            <p:spPr bwMode="auto">
              <a:xfrm>
                <a:off x="1154" y="116"/>
                <a:ext cx="50" cy="27"/>
              </a:xfrm>
              <a:custGeom>
                <a:avLst/>
                <a:gdLst>
                  <a:gd name="T0" fmla="*/ 0 w 101"/>
                  <a:gd name="T1" fmla="*/ 1 h 53"/>
                  <a:gd name="T2" fmla="*/ 6 w 101"/>
                  <a:gd name="T3" fmla="*/ 0 h 53"/>
                  <a:gd name="T4" fmla="*/ 17 w 101"/>
                  <a:gd name="T5" fmla="*/ 2 h 53"/>
                  <a:gd name="T6" fmla="*/ 32 w 101"/>
                  <a:gd name="T7" fmla="*/ 7 h 53"/>
                  <a:gd name="T8" fmla="*/ 49 w 101"/>
                  <a:gd name="T9" fmla="*/ 16 h 53"/>
                  <a:gd name="T10" fmla="*/ 66 w 101"/>
                  <a:gd name="T11" fmla="*/ 24 h 53"/>
                  <a:gd name="T12" fmla="*/ 81 w 101"/>
                  <a:gd name="T13" fmla="*/ 34 h 53"/>
                  <a:gd name="T14" fmla="*/ 95 w 101"/>
                  <a:gd name="T15" fmla="*/ 45 h 53"/>
                  <a:gd name="T16" fmla="*/ 101 w 101"/>
                  <a:gd name="T17" fmla="*/ 53 h 53"/>
                  <a:gd name="T18" fmla="*/ 93 w 101"/>
                  <a:gd name="T19" fmla="*/ 50 h 53"/>
                  <a:gd name="T20" fmla="*/ 80 w 101"/>
                  <a:gd name="T21" fmla="*/ 44 h 53"/>
                  <a:gd name="T22" fmla="*/ 63 w 101"/>
                  <a:gd name="T23" fmla="*/ 36 h 53"/>
                  <a:gd name="T24" fmla="*/ 45 w 101"/>
                  <a:gd name="T25" fmla="*/ 28 h 53"/>
                  <a:gd name="T26" fmla="*/ 28 w 101"/>
                  <a:gd name="T27" fmla="*/ 19 h 53"/>
                  <a:gd name="T28" fmla="*/ 13 w 101"/>
                  <a:gd name="T29" fmla="*/ 10 h 53"/>
                  <a:gd name="T30" fmla="*/ 3 w 101"/>
                  <a:gd name="T31" fmla="*/ 4 h 53"/>
                  <a:gd name="T32" fmla="*/ 0 w 10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3"/>
                  <a:gd name="T53" fmla="*/ 101 w 10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3">
                    <a:moveTo>
                      <a:pt x="0" y="1"/>
                    </a:moveTo>
                    <a:lnTo>
                      <a:pt x="6" y="0"/>
                    </a:lnTo>
                    <a:lnTo>
                      <a:pt x="17" y="2"/>
                    </a:lnTo>
                    <a:lnTo>
                      <a:pt x="32" y="7"/>
                    </a:lnTo>
                    <a:lnTo>
                      <a:pt x="49" y="16"/>
                    </a:lnTo>
                    <a:lnTo>
                      <a:pt x="66" y="24"/>
                    </a:lnTo>
                    <a:lnTo>
                      <a:pt x="81" y="34"/>
                    </a:lnTo>
                    <a:lnTo>
                      <a:pt x="95" y="45"/>
                    </a:lnTo>
                    <a:lnTo>
                      <a:pt x="101" y="53"/>
                    </a:lnTo>
                    <a:lnTo>
                      <a:pt x="93" y="50"/>
                    </a:lnTo>
                    <a:lnTo>
                      <a:pt x="80" y="44"/>
                    </a:lnTo>
                    <a:lnTo>
                      <a:pt x="63" y="36"/>
                    </a:lnTo>
                    <a:lnTo>
                      <a:pt x="45" y="28"/>
                    </a:lnTo>
                    <a:lnTo>
                      <a:pt x="28" y="19"/>
                    </a:lnTo>
                    <a:lnTo>
                      <a:pt x="13" y="10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8" name="Freeform 141"/>
              <p:cNvSpPr>
                <a:spLocks/>
              </p:cNvSpPr>
              <p:nvPr/>
            </p:nvSpPr>
            <p:spPr bwMode="auto">
              <a:xfrm>
                <a:off x="1163" y="98"/>
                <a:ext cx="39" cy="23"/>
              </a:xfrm>
              <a:custGeom>
                <a:avLst/>
                <a:gdLst>
                  <a:gd name="T0" fmla="*/ 0 w 78"/>
                  <a:gd name="T1" fmla="*/ 0 h 46"/>
                  <a:gd name="T2" fmla="*/ 4 w 78"/>
                  <a:gd name="T3" fmla="*/ 0 h 46"/>
                  <a:gd name="T4" fmla="*/ 11 w 78"/>
                  <a:gd name="T5" fmla="*/ 2 h 46"/>
                  <a:gd name="T6" fmla="*/ 23 w 78"/>
                  <a:gd name="T7" fmla="*/ 7 h 46"/>
                  <a:gd name="T8" fmla="*/ 36 w 78"/>
                  <a:gd name="T9" fmla="*/ 12 h 46"/>
                  <a:gd name="T10" fmla="*/ 49 w 78"/>
                  <a:gd name="T11" fmla="*/ 19 h 46"/>
                  <a:gd name="T12" fmla="*/ 61 w 78"/>
                  <a:gd name="T13" fmla="*/ 28 h 46"/>
                  <a:gd name="T14" fmla="*/ 72 w 78"/>
                  <a:gd name="T15" fmla="*/ 37 h 46"/>
                  <a:gd name="T16" fmla="*/ 78 w 78"/>
                  <a:gd name="T17" fmla="*/ 46 h 46"/>
                  <a:gd name="T18" fmla="*/ 70 w 78"/>
                  <a:gd name="T19" fmla="*/ 41 h 46"/>
                  <a:gd name="T20" fmla="*/ 59 w 78"/>
                  <a:gd name="T21" fmla="*/ 35 h 46"/>
                  <a:gd name="T22" fmla="*/ 45 w 78"/>
                  <a:gd name="T23" fmla="*/ 27 h 46"/>
                  <a:gd name="T24" fmla="*/ 31 w 78"/>
                  <a:gd name="T25" fmla="*/ 19 h 46"/>
                  <a:gd name="T26" fmla="*/ 19 w 78"/>
                  <a:gd name="T27" fmla="*/ 13 h 46"/>
                  <a:gd name="T28" fmla="*/ 9 w 78"/>
                  <a:gd name="T29" fmla="*/ 8 h 46"/>
                  <a:gd name="T30" fmla="*/ 1 w 78"/>
                  <a:gd name="T31" fmla="*/ 3 h 46"/>
                  <a:gd name="T32" fmla="*/ 0 w 7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46"/>
                  <a:gd name="T53" fmla="*/ 78 w 7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46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3" y="7"/>
                    </a:lnTo>
                    <a:lnTo>
                      <a:pt x="36" y="12"/>
                    </a:lnTo>
                    <a:lnTo>
                      <a:pt x="49" y="19"/>
                    </a:lnTo>
                    <a:lnTo>
                      <a:pt x="61" y="28"/>
                    </a:lnTo>
                    <a:lnTo>
                      <a:pt x="72" y="37"/>
                    </a:lnTo>
                    <a:lnTo>
                      <a:pt x="78" y="46"/>
                    </a:lnTo>
                    <a:lnTo>
                      <a:pt x="70" y="41"/>
                    </a:lnTo>
                    <a:lnTo>
                      <a:pt x="59" y="35"/>
                    </a:lnTo>
                    <a:lnTo>
                      <a:pt x="45" y="27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69" name="Freeform 142"/>
              <p:cNvSpPr>
                <a:spLocks/>
              </p:cNvSpPr>
              <p:nvPr/>
            </p:nvSpPr>
            <p:spPr bwMode="auto">
              <a:xfrm>
                <a:off x="1199" y="99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7 w 79"/>
                  <a:gd name="T3" fmla="*/ 35 h 40"/>
                  <a:gd name="T4" fmla="*/ 16 w 79"/>
                  <a:gd name="T5" fmla="*/ 28 h 40"/>
                  <a:gd name="T6" fmla="*/ 29 w 79"/>
                  <a:gd name="T7" fmla="*/ 21 h 40"/>
                  <a:gd name="T8" fmla="*/ 42 w 79"/>
                  <a:gd name="T9" fmla="*/ 13 h 40"/>
                  <a:gd name="T10" fmla="*/ 54 w 79"/>
                  <a:gd name="T11" fmla="*/ 7 h 40"/>
                  <a:gd name="T12" fmla="*/ 65 w 79"/>
                  <a:gd name="T13" fmla="*/ 2 h 40"/>
                  <a:gd name="T14" fmla="*/ 73 w 79"/>
                  <a:gd name="T15" fmla="*/ 0 h 40"/>
                  <a:gd name="T16" fmla="*/ 79 w 79"/>
                  <a:gd name="T17" fmla="*/ 2 h 40"/>
                  <a:gd name="T18" fmla="*/ 77 w 79"/>
                  <a:gd name="T19" fmla="*/ 7 h 40"/>
                  <a:gd name="T20" fmla="*/ 69 w 79"/>
                  <a:gd name="T21" fmla="*/ 12 h 40"/>
                  <a:gd name="T22" fmla="*/ 58 w 79"/>
                  <a:gd name="T23" fmla="*/ 17 h 40"/>
                  <a:gd name="T24" fmla="*/ 43 w 79"/>
                  <a:gd name="T25" fmla="*/ 23 h 40"/>
                  <a:gd name="T26" fmla="*/ 29 w 79"/>
                  <a:gd name="T27" fmla="*/ 27 h 40"/>
                  <a:gd name="T28" fmla="*/ 16 w 79"/>
                  <a:gd name="T29" fmla="*/ 32 h 40"/>
                  <a:gd name="T30" fmla="*/ 5 w 79"/>
                  <a:gd name="T31" fmla="*/ 37 h 40"/>
                  <a:gd name="T32" fmla="*/ 0 w 7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0"/>
                  <a:gd name="T53" fmla="*/ 79 w 7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0">
                    <a:moveTo>
                      <a:pt x="0" y="40"/>
                    </a:moveTo>
                    <a:lnTo>
                      <a:pt x="7" y="35"/>
                    </a:lnTo>
                    <a:lnTo>
                      <a:pt x="16" y="28"/>
                    </a:lnTo>
                    <a:lnTo>
                      <a:pt x="29" y="21"/>
                    </a:lnTo>
                    <a:lnTo>
                      <a:pt x="42" y="13"/>
                    </a:lnTo>
                    <a:lnTo>
                      <a:pt x="54" y="7"/>
                    </a:lnTo>
                    <a:lnTo>
                      <a:pt x="65" y="2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77" y="7"/>
                    </a:lnTo>
                    <a:lnTo>
                      <a:pt x="69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7"/>
                    </a:lnTo>
                    <a:lnTo>
                      <a:pt x="16" y="32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0" name="Freeform 143"/>
              <p:cNvSpPr>
                <a:spLocks/>
              </p:cNvSpPr>
              <p:nvPr/>
            </p:nvSpPr>
            <p:spPr bwMode="auto">
              <a:xfrm>
                <a:off x="377" y="1023"/>
                <a:ext cx="171" cy="55"/>
              </a:xfrm>
              <a:custGeom>
                <a:avLst/>
                <a:gdLst>
                  <a:gd name="T0" fmla="*/ 342 w 342"/>
                  <a:gd name="T1" fmla="*/ 20 h 109"/>
                  <a:gd name="T2" fmla="*/ 342 w 342"/>
                  <a:gd name="T3" fmla="*/ 21 h 109"/>
                  <a:gd name="T4" fmla="*/ 338 w 342"/>
                  <a:gd name="T5" fmla="*/ 23 h 109"/>
                  <a:gd name="T6" fmla="*/ 334 w 342"/>
                  <a:gd name="T7" fmla="*/ 24 h 109"/>
                  <a:gd name="T8" fmla="*/ 334 w 342"/>
                  <a:gd name="T9" fmla="*/ 26 h 109"/>
                  <a:gd name="T10" fmla="*/ 307 w 342"/>
                  <a:gd name="T11" fmla="*/ 19 h 109"/>
                  <a:gd name="T12" fmla="*/ 280 w 342"/>
                  <a:gd name="T13" fmla="*/ 14 h 109"/>
                  <a:gd name="T14" fmla="*/ 254 w 342"/>
                  <a:gd name="T15" fmla="*/ 13 h 109"/>
                  <a:gd name="T16" fmla="*/ 228 w 342"/>
                  <a:gd name="T17" fmla="*/ 13 h 109"/>
                  <a:gd name="T18" fmla="*/ 204 w 342"/>
                  <a:gd name="T19" fmla="*/ 17 h 109"/>
                  <a:gd name="T20" fmla="*/ 181 w 342"/>
                  <a:gd name="T21" fmla="*/ 21 h 109"/>
                  <a:gd name="T22" fmla="*/ 157 w 342"/>
                  <a:gd name="T23" fmla="*/ 27 h 109"/>
                  <a:gd name="T24" fmla="*/ 136 w 342"/>
                  <a:gd name="T25" fmla="*/ 35 h 109"/>
                  <a:gd name="T26" fmla="*/ 115 w 342"/>
                  <a:gd name="T27" fmla="*/ 43 h 109"/>
                  <a:gd name="T28" fmla="*/ 94 w 342"/>
                  <a:gd name="T29" fmla="*/ 52 h 109"/>
                  <a:gd name="T30" fmla="*/ 76 w 342"/>
                  <a:gd name="T31" fmla="*/ 62 h 109"/>
                  <a:gd name="T32" fmla="*/ 59 w 342"/>
                  <a:gd name="T33" fmla="*/ 73 h 109"/>
                  <a:gd name="T34" fmla="*/ 42 w 342"/>
                  <a:gd name="T35" fmla="*/ 82 h 109"/>
                  <a:gd name="T36" fmla="*/ 26 w 342"/>
                  <a:gd name="T37" fmla="*/ 92 h 109"/>
                  <a:gd name="T38" fmla="*/ 13 w 342"/>
                  <a:gd name="T39" fmla="*/ 101 h 109"/>
                  <a:gd name="T40" fmla="*/ 0 w 342"/>
                  <a:gd name="T41" fmla="*/ 109 h 109"/>
                  <a:gd name="T42" fmla="*/ 5 w 342"/>
                  <a:gd name="T43" fmla="*/ 98 h 109"/>
                  <a:gd name="T44" fmla="*/ 15 w 342"/>
                  <a:gd name="T45" fmla="*/ 88 h 109"/>
                  <a:gd name="T46" fmla="*/ 28 w 342"/>
                  <a:gd name="T47" fmla="*/ 76 h 109"/>
                  <a:gd name="T48" fmla="*/ 45 w 342"/>
                  <a:gd name="T49" fmla="*/ 64 h 109"/>
                  <a:gd name="T50" fmla="*/ 64 w 342"/>
                  <a:gd name="T51" fmla="*/ 53 h 109"/>
                  <a:gd name="T52" fmla="*/ 87 w 342"/>
                  <a:gd name="T53" fmla="*/ 41 h 109"/>
                  <a:gd name="T54" fmla="*/ 111 w 342"/>
                  <a:gd name="T55" fmla="*/ 31 h 109"/>
                  <a:gd name="T56" fmla="*/ 138 w 342"/>
                  <a:gd name="T57" fmla="*/ 22 h 109"/>
                  <a:gd name="T58" fmla="*/ 165 w 342"/>
                  <a:gd name="T59" fmla="*/ 13 h 109"/>
                  <a:gd name="T60" fmla="*/ 193 w 342"/>
                  <a:gd name="T61" fmla="*/ 7 h 109"/>
                  <a:gd name="T62" fmla="*/ 220 w 342"/>
                  <a:gd name="T63" fmla="*/ 3 h 109"/>
                  <a:gd name="T64" fmla="*/ 248 w 342"/>
                  <a:gd name="T65" fmla="*/ 0 h 109"/>
                  <a:gd name="T66" fmla="*/ 274 w 342"/>
                  <a:gd name="T67" fmla="*/ 0 h 109"/>
                  <a:gd name="T68" fmla="*/ 299 w 342"/>
                  <a:gd name="T69" fmla="*/ 4 h 109"/>
                  <a:gd name="T70" fmla="*/ 321 w 342"/>
                  <a:gd name="T71" fmla="*/ 10 h 109"/>
                  <a:gd name="T72" fmla="*/ 342 w 342"/>
                  <a:gd name="T73" fmla="*/ 2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"/>
                  <a:gd name="T112" fmla="*/ 0 h 109"/>
                  <a:gd name="T113" fmla="*/ 342 w 34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" h="109">
                    <a:moveTo>
                      <a:pt x="342" y="20"/>
                    </a:moveTo>
                    <a:lnTo>
                      <a:pt x="342" y="21"/>
                    </a:lnTo>
                    <a:lnTo>
                      <a:pt x="338" y="23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07" y="19"/>
                    </a:lnTo>
                    <a:lnTo>
                      <a:pt x="280" y="14"/>
                    </a:lnTo>
                    <a:lnTo>
                      <a:pt x="254" y="13"/>
                    </a:lnTo>
                    <a:lnTo>
                      <a:pt x="228" y="13"/>
                    </a:lnTo>
                    <a:lnTo>
                      <a:pt x="204" y="17"/>
                    </a:lnTo>
                    <a:lnTo>
                      <a:pt x="181" y="21"/>
                    </a:lnTo>
                    <a:lnTo>
                      <a:pt x="157" y="27"/>
                    </a:lnTo>
                    <a:lnTo>
                      <a:pt x="136" y="35"/>
                    </a:lnTo>
                    <a:lnTo>
                      <a:pt x="115" y="43"/>
                    </a:lnTo>
                    <a:lnTo>
                      <a:pt x="94" y="52"/>
                    </a:lnTo>
                    <a:lnTo>
                      <a:pt x="76" y="62"/>
                    </a:lnTo>
                    <a:lnTo>
                      <a:pt x="59" y="73"/>
                    </a:lnTo>
                    <a:lnTo>
                      <a:pt x="42" y="82"/>
                    </a:lnTo>
                    <a:lnTo>
                      <a:pt x="26" y="92"/>
                    </a:lnTo>
                    <a:lnTo>
                      <a:pt x="13" y="101"/>
                    </a:lnTo>
                    <a:lnTo>
                      <a:pt x="0" y="109"/>
                    </a:lnTo>
                    <a:lnTo>
                      <a:pt x="5" y="98"/>
                    </a:lnTo>
                    <a:lnTo>
                      <a:pt x="15" y="88"/>
                    </a:lnTo>
                    <a:lnTo>
                      <a:pt x="28" y="76"/>
                    </a:lnTo>
                    <a:lnTo>
                      <a:pt x="45" y="64"/>
                    </a:lnTo>
                    <a:lnTo>
                      <a:pt x="64" y="53"/>
                    </a:lnTo>
                    <a:lnTo>
                      <a:pt x="87" y="41"/>
                    </a:lnTo>
                    <a:lnTo>
                      <a:pt x="111" y="31"/>
                    </a:lnTo>
                    <a:lnTo>
                      <a:pt x="138" y="22"/>
                    </a:lnTo>
                    <a:lnTo>
                      <a:pt x="165" y="13"/>
                    </a:lnTo>
                    <a:lnTo>
                      <a:pt x="193" y="7"/>
                    </a:lnTo>
                    <a:lnTo>
                      <a:pt x="220" y="3"/>
                    </a:lnTo>
                    <a:lnTo>
                      <a:pt x="248" y="0"/>
                    </a:lnTo>
                    <a:lnTo>
                      <a:pt x="274" y="0"/>
                    </a:lnTo>
                    <a:lnTo>
                      <a:pt x="299" y="4"/>
                    </a:lnTo>
                    <a:lnTo>
                      <a:pt x="321" y="10"/>
                    </a:lnTo>
                    <a:lnTo>
                      <a:pt x="34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1" name="Freeform 144"/>
              <p:cNvSpPr>
                <a:spLocks/>
              </p:cNvSpPr>
              <p:nvPr/>
            </p:nvSpPr>
            <p:spPr bwMode="auto">
              <a:xfrm>
                <a:off x="403" y="1050"/>
                <a:ext cx="12" cy="47"/>
              </a:xfrm>
              <a:custGeom>
                <a:avLst/>
                <a:gdLst>
                  <a:gd name="T0" fmla="*/ 3 w 23"/>
                  <a:gd name="T1" fmla="*/ 94 h 94"/>
                  <a:gd name="T2" fmla="*/ 0 w 23"/>
                  <a:gd name="T3" fmla="*/ 82 h 94"/>
                  <a:gd name="T4" fmla="*/ 0 w 23"/>
                  <a:gd name="T5" fmla="*/ 55 h 94"/>
                  <a:gd name="T6" fmla="*/ 7 w 23"/>
                  <a:gd name="T7" fmla="*/ 25 h 94"/>
                  <a:gd name="T8" fmla="*/ 23 w 23"/>
                  <a:gd name="T9" fmla="*/ 0 h 94"/>
                  <a:gd name="T10" fmla="*/ 18 w 23"/>
                  <a:gd name="T11" fmla="*/ 24 h 94"/>
                  <a:gd name="T12" fmla="*/ 13 w 23"/>
                  <a:gd name="T13" fmla="*/ 55 h 94"/>
                  <a:gd name="T14" fmla="*/ 9 w 23"/>
                  <a:gd name="T15" fmla="*/ 82 h 94"/>
                  <a:gd name="T16" fmla="*/ 3 w 23"/>
                  <a:gd name="T17" fmla="*/ 9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4"/>
                  <a:gd name="T29" fmla="*/ 23 w 2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4">
                    <a:moveTo>
                      <a:pt x="3" y="94"/>
                    </a:moveTo>
                    <a:lnTo>
                      <a:pt x="0" y="82"/>
                    </a:lnTo>
                    <a:lnTo>
                      <a:pt x="0" y="55"/>
                    </a:lnTo>
                    <a:lnTo>
                      <a:pt x="7" y="25"/>
                    </a:lnTo>
                    <a:lnTo>
                      <a:pt x="23" y="0"/>
                    </a:lnTo>
                    <a:lnTo>
                      <a:pt x="18" y="24"/>
                    </a:lnTo>
                    <a:lnTo>
                      <a:pt x="13" y="55"/>
                    </a:lnTo>
                    <a:lnTo>
                      <a:pt x="9" y="82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2" name="Freeform 145"/>
              <p:cNvSpPr>
                <a:spLocks/>
              </p:cNvSpPr>
              <p:nvPr/>
            </p:nvSpPr>
            <p:spPr bwMode="auto">
              <a:xfrm>
                <a:off x="414" y="1042"/>
                <a:ext cx="16" cy="56"/>
              </a:xfrm>
              <a:custGeom>
                <a:avLst/>
                <a:gdLst>
                  <a:gd name="T0" fmla="*/ 6 w 33"/>
                  <a:gd name="T1" fmla="*/ 112 h 112"/>
                  <a:gd name="T2" fmla="*/ 2 w 33"/>
                  <a:gd name="T3" fmla="*/ 108 h 112"/>
                  <a:gd name="T4" fmla="*/ 0 w 33"/>
                  <a:gd name="T5" fmla="*/ 98 h 112"/>
                  <a:gd name="T6" fmla="*/ 2 w 33"/>
                  <a:gd name="T7" fmla="*/ 83 h 112"/>
                  <a:gd name="T8" fmla="*/ 4 w 33"/>
                  <a:gd name="T9" fmla="*/ 65 h 112"/>
                  <a:gd name="T10" fmla="*/ 10 w 33"/>
                  <a:gd name="T11" fmla="*/ 46 h 112"/>
                  <a:gd name="T12" fmla="*/ 16 w 33"/>
                  <a:gd name="T13" fmla="*/ 28 h 112"/>
                  <a:gd name="T14" fmla="*/ 24 w 33"/>
                  <a:gd name="T15" fmla="*/ 12 h 112"/>
                  <a:gd name="T16" fmla="*/ 33 w 33"/>
                  <a:gd name="T17" fmla="*/ 0 h 112"/>
                  <a:gd name="T18" fmla="*/ 28 w 33"/>
                  <a:gd name="T19" fmla="*/ 24 h 112"/>
                  <a:gd name="T20" fmla="*/ 21 w 33"/>
                  <a:gd name="T21" fmla="*/ 61 h 112"/>
                  <a:gd name="T22" fmla="*/ 15 w 33"/>
                  <a:gd name="T23" fmla="*/ 97 h 112"/>
                  <a:gd name="T24" fmla="*/ 6 w 33"/>
                  <a:gd name="T25" fmla="*/ 112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2"/>
                  <a:gd name="T41" fmla="*/ 33 w 33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2">
                    <a:moveTo>
                      <a:pt x="6" y="112"/>
                    </a:moveTo>
                    <a:lnTo>
                      <a:pt x="2" y="108"/>
                    </a:lnTo>
                    <a:lnTo>
                      <a:pt x="0" y="98"/>
                    </a:lnTo>
                    <a:lnTo>
                      <a:pt x="2" y="83"/>
                    </a:lnTo>
                    <a:lnTo>
                      <a:pt x="4" y="65"/>
                    </a:lnTo>
                    <a:lnTo>
                      <a:pt x="10" y="46"/>
                    </a:lnTo>
                    <a:lnTo>
                      <a:pt x="16" y="28"/>
                    </a:lnTo>
                    <a:lnTo>
                      <a:pt x="24" y="12"/>
                    </a:lnTo>
                    <a:lnTo>
                      <a:pt x="33" y="0"/>
                    </a:lnTo>
                    <a:lnTo>
                      <a:pt x="28" y="24"/>
                    </a:lnTo>
                    <a:lnTo>
                      <a:pt x="21" y="61"/>
                    </a:lnTo>
                    <a:lnTo>
                      <a:pt x="15" y="97"/>
                    </a:lnTo>
                    <a:lnTo>
                      <a:pt x="6" y="1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3" name="Freeform 146"/>
              <p:cNvSpPr>
                <a:spLocks/>
              </p:cNvSpPr>
              <p:nvPr/>
            </p:nvSpPr>
            <p:spPr bwMode="auto">
              <a:xfrm>
                <a:off x="442" y="1032"/>
                <a:ext cx="12" cy="59"/>
              </a:xfrm>
              <a:custGeom>
                <a:avLst/>
                <a:gdLst>
                  <a:gd name="T0" fmla="*/ 6 w 25"/>
                  <a:gd name="T1" fmla="*/ 117 h 117"/>
                  <a:gd name="T2" fmla="*/ 0 w 25"/>
                  <a:gd name="T3" fmla="*/ 101 h 117"/>
                  <a:gd name="T4" fmla="*/ 2 w 25"/>
                  <a:gd name="T5" fmla="*/ 65 h 117"/>
                  <a:gd name="T6" fmla="*/ 10 w 25"/>
                  <a:gd name="T7" fmla="*/ 27 h 117"/>
                  <a:gd name="T8" fmla="*/ 25 w 25"/>
                  <a:gd name="T9" fmla="*/ 0 h 117"/>
                  <a:gd name="T10" fmla="*/ 22 w 25"/>
                  <a:gd name="T11" fmla="*/ 23 h 117"/>
                  <a:gd name="T12" fmla="*/ 18 w 25"/>
                  <a:gd name="T13" fmla="*/ 63 h 117"/>
                  <a:gd name="T14" fmla="*/ 13 w 25"/>
                  <a:gd name="T15" fmla="*/ 101 h 117"/>
                  <a:gd name="T16" fmla="*/ 6 w 25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17"/>
                  <a:gd name="T29" fmla="*/ 25 w 25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17">
                    <a:moveTo>
                      <a:pt x="6" y="117"/>
                    </a:moveTo>
                    <a:lnTo>
                      <a:pt x="0" y="101"/>
                    </a:lnTo>
                    <a:lnTo>
                      <a:pt x="2" y="65"/>
                    </a:lnTo>
                    <a:lnTo>
                      <a:pt x="10" y="27"/>
                    </a:lnTo>
                    <a:lnTo>
                      <a:pt x="25" y="0"/>
                    </a:lnTo>
                    <a:lnTo>
                      <a:pt x="22" y="23"/>
                    </a:lnTo>
                    <a:lnTo>
                      <a:pt x="18" y="63"/>
                    </a:lnTo>
                    <a:lnTo>
                      <a:pt x="13" y="101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4" name="Freeform 147"/>
              <p:cNvSpPr>
                <a:spLocks/>
              </p:cNvSpPr>
              <p:nvPr/>
            </p:nvSpPr>
            <p:spPr bwMode="auto">
              <a:xfrm>
                <a:off x="460" y="1029"/>
                <a:ext cx="10" cy="52"/>
              </a:xfrm>
              <a:custGeom>
                <a:avLst/>
                <a:gdLst>
                  <a:gd name="T0" fmla="*/ 4 w 20"/>
                  <a:gd name="T1" fmla="*/ 105 h 105"/>
                  <a:gd name="T2" fmla="*/ 0 w 20"/>
                  <a:gd name="T3" fmla="*/ 91 h 105"/>
                  <a:gd name="T4" fmla="*/ 2 w 20"/>
                  <a:gd name="T5" fmla="*/ 57 h 105"/>
                  <a:gd name="T6" fmla="*/ 8 w 20"/>
                  <a:gd name="T7" fmla="*/ 22 h 105"/>
                  <a:gd name="T8" fmla="*/ 20 w 20"/>
                  <a:gd name="T9" fmla="*/ 0 h 105"/>
                  <a:gd name="T10" fmla="*/ 19 w 20"/>
                  <a:gd name="T11" fmla="*/ 24 h 105"/>
                  <a:gd name="T12" fmla="*/ 17 w 20"/>
                  <a:gd name="T13" fmla="*/ 59 h 105"/>
                  <a:gd name="T14" fmla="*/ 14 w 20"/>
                  <a:gd name="T15" fmla="*/ 92 h 105"/>
                  <a:gd name="T16" fmla="*/ 4 w 20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05"/>
                  <a:gd name="T29" fmla="*/ 20 w 20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05">
                    <a:moveTo>
                      <a:pt x="4" y="105"/>
                    </a:moveTo>
                    <a:lnTo>
                      <a:pt x="0" y="91"/>
                    </a:lnTo>
                    <a:lnTo>
                      <a:pt x="2" y="57"/>
                    </a:lnTo>
                    <a:lnTo>
                      <a:pt x="8" y="22"/>
                    </a:lnTo>
                    <a:lnTo>
                      <a:pt x="20" y="0"/>
                    </a:lnTo>
                    <a:lnTo>
                      <a:pt x="19" y="24"/>
                    </a:lnTo>
                    <a:lnTo>
                      <a:pt x="17" y="59"/>
                    </a:lnTo>
                    <a:lnTo>
                      <a:pt x="14" y="92"/>
                    </a:lnTo>
                    <a:lnTo>
                      <a:pt x="4" y="10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5" name="Freeform 148"/>
              <p:cNvSpPr>
                <a:spLocks/>
              </p:cNvSpPr>
              <p:nvPr/>
            </p:nvSpPr>
            <p:spPr bwMode="auto">
              <a:xfrm>
                <a:off x="490" y="1025"/>
                <a:ext cx="8" cy="44"/>
              </a:xfrm>
              <a:custGeom>
                <a:avLst/>
                <a:gdLst>
                  <a:gd name="T0" fmla="*/ 12 w 17"/>
                  <a:gd name="T1" fmla="*/ 88 h 88"/>
                  <a:gd name="T2" fmla="*/ 4 w 17"/>
                  <a:gd name="T3" fmla="*/ 77 h 88"/>
                  <a:gd name="T4" fmla="*/ 0 w 17"/>
                  <a:gd name="T5" fmla="*/ 52 h 88"/>
                  <a:gd name="T6" fmla="*/ 3 w 17"/>
                  <a:gd name="T7" fmla="*/ 23 h 88"/>
                  <a:gd name="T8" fmla="*/ 16 w 17"/>
                  <a:gd name="T9" fmla="*/ 0 h 88"/>
                  <a:gd name="T10" fmla="*/ 16 w 17"/>
                  <a:gd name="T11" fmla="*/ 21 h 88"/>
                  <a:gd name="T12" fmla="*/ 17 w 17"/>
                  <a:gd name="T13" fmla="*/ 50 h 88"/>
                  <a:gd name="T14" fmla="*/ 17 w 17"/>
                  <a:gd name="T15" fmla="*/ 77 h 88"/>
                  <a:gd name="T16" fmla="*/ 12 w 17"/>
                  <a:gd name="T17" fmla="*/ 88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8"/>
                  <a:gd name="T29" fmla="*/ 17 w 17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8">
                    <a:moveTo>
                      <a:pt x="12" y="88"/>
                    </a:moveTo>
                    <a:lnTo>
                      <a:pt x="4" y="77"/>
                    </a:lnTo>
                    <a:lnTo>
                      <a:pt x="0" y="52"/>
                    </a:lnTo>
                    <a:lnTo>
                      <a:pt x="3" y="23"/>
                    </a:lnTo>
                    <a:lnTo>
                      <a:pt x="16" y="0"/>
                    </a:lnTo>
                    <a:lnTo>
                      <a:pt x="16" y="21"/>
                    </a:lnTo>
                    <a:lnTo>
                      <a:pt x="17" y="50"/>
                    </a:lnTo>
                    <a:lnTo>
                      <a:pt x="17" y="77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6" name="Freeform 149"/>
              <p:cNvSpPr>
                <a:spLocks/>
              </p:cNvSpPr>
              <p:nvPr/>
            </p:nvSpPr>
            <p:spPr bwMode="auto">
              <a:xfrm>
                <a:off x="534" y="1030"/>
                <a:ext cx="9" cy="22"/>
              </a:xfrm>
              <a:custGeom>
                <a:avLst/>
                <a:gdLst>
                  <a:gd name="T0" fmla="*/ 17 w 20"/>
                  <a:gd name="T1" fmla="*/ 43 h 43"/>
                  <a:gd name="T2" fmla="*/ 9 w 20"/>
                  <a:gd name="T3" fmla="*/ 38 h 43"/>
                  <a:gd name="T4" fmla="*/ 3 w 20"/>
                  <a:gd name="T5" fmla="*/ 25 h 43"/>
                  <a:gd name="T6" fmla="*/ 0 w 20"/>
                  <a:gd name="T7" fmla="*/ 10 h 43"/>
                  <a:gd name="T8" fmla="*/ 5 w 20"/>
                  <a:gd name="T9" fmla="*/ 0 h 43"/>
                  <a:gd name="T10" fmla="*/ 5 w 20"/>
                  <a:gd name="T11" fmla="*/ 14 h 43"/>
                  <a:gd name="T12" fmla="*/ 13 w 20"/>
                  <a:gd name="T13" fmla="*/ 28 h 43"/>
                  <a:gd name="T14" fmla="*/ 20 w 20"/>
                  <a:gd name="T15" fmla="*/ 39 h 43"/>
                  <a:gd name="T16" fmla="*/ 17 w 20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3"/>
                  <a:gd name="T29" fmla="*/ 20 w 2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3">
                    <a:moveTo>
                      <a:pt x="17" y="43"/>
                    </a:moveTo>
                    <a:lnTo>
                      <a:pt x="9" y="38"/>
                    </a:lnTo>
                    <a:lnTo>
                      <a:pt x="3" y="2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4"/>
                    </a:lnTo>
                    <a:lnTo>
                      <a:pt x="13" y="28"/>
                    </a:lnTo>
                    <a:lnTo>
                      <a:pt x="20" y="39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7" name="Freeform 150"/>
              <p:cNvSpPr>
                <a:spLocks/>
              </p:cNvSpPr>
              <p:nvPr/>
            </p:nvSpPr>
            <p:spPr bwMode="auto">
              <a:xfrm>
                <a:off x="387" y="1060"/>
                <a:ext cx="12" cy="40"/>
              </a:xfrm>
              <a:custGeom>
                <a:avLst/>
                <a:gdLst>
                  <a:gd name="T0" fmla="*/ 4 w 23"/>
                  <a:gd name="T1" fmla="*/ 79 h 79"/>
                  <a:gd name="T2" fmla="*/ 0 w 23"/>
                  <a:gd name="T3" fmla="*/ 71 h 79"/>
                  <a:gd name="T4" fmla="*/ 0 w 23"/>
                  <a:gd name="T5" fmla="*/ 48 h 79"/>
                  <a:gd name="T6" fmla="*/ 8 w 23"/>
                  <a:gd name="T7" fmla="*/ 22 h 79"/>
                  <a:gd name="T8" fmla="*/ 23 w 23"/>
                  <a:gd name="T9" fmla="*/ 0 h 79"/>
                  <a:gd name="T10" fmla="*/ 18 w 23"/>
                  <a:gd name="T11" fmla="*/ 22 h 79"/>
                  <a:gd name="T12" fmla="*/ 13 w 23"/>
                  <a:gd name="T13" fmla="*/ 48 h 79"/>
                  <a:gd name="T14" fmla="*/ 9 w 23"/>
                  <a:gd name="T15" fmla="*/ 71 h 79"/>
                  <a:gd name="T16" fmla="*/ 4 w 23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9"/>
                  <a:gd name="T29" fmla="*/ 23 w 23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9">
                    <a:moveTo>
                      <a:pt x="4" y="79"/>
                    </a:moveTo>
                    <a:lnTo>
                      <a:pt x="0" y="71"/>
                    </a:lnTo>
                    <a:lnTo>
                      <a:pt x="0" y="48"/>
                    </a:lnTo>
                    <a:lnTo>
                      <a:pt x="8" y="22"/>
                    </a:lnTo>
                    <a:lnTo>
                      <a:pt x="23" y="0"/>
                    </a:lnTo>
                    <a:lnTo>
                      <a:pt x="18" y="22"/>
                    </a:lnTo>
                    <a:lnTo>
                      <a:pt x="13" y="48"/>
                    </a:lnTo>
                    <a:lnTo>
                      <a:pt x="9" y="71"/>
                    </a:ln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8" name="Freeform 151"/>
              <p:cNvSpPr>
                <a:spLocks/>
              </p:cNvSpPr>
              <p:nvPr/>
            </p:nvSpPr>
            <p:spPr bwMode="auto">
              <a:xfrm>
                <a:off x="428" y="1038"/>
                <a:ext cx="13" cy="56"/>
              </a:xfrm>
              <a:custGeom>
                <a:avLst/>
                <a:gdLst>
                  <a:gd name="T0" fmla="*/ 7 w 26"/>
                  <a:gd name="T1" fmla="*/ 114 h 114"/>
                  <a:gd name="T2" fmla="*/ 0 w 26"/>
                  <a:gd name="T3" fmla="*/ 98 h 114"/>
                  <a:gd name="T4" fmla="*/ 3 w 26"/>
                  <a:gd name="T5" fmla="*/ 64 h 114"/>
                  <a:gd name="T6" fmla="*/ 11 w 26"/>
                  <a:gd name="T7" fmla="*/ 26 h 114"/>
                  <a:gd name="T8" fmla="*/ 26 w 26"/>
                  <a:gd name="T9" fmla="*/ 0 h 114"/>
                  <a:gd name="T10" fmla="*/ 24 w 26"/>
                  <a:gd name="T11" fmla="*/ 23 h 114"/>
                  <a:gd name="T12" fmla="*/ 20 w 26"/>
                  <a:gd name="T13" fmla="*/ 62 h 114"/>
                  <a:gd name="T14" fmla="*/ 13 w 26"/>
                  <a:gd name="T15" fmla="*/ 98 h 114"/>
                  <a:gd name="T16" fmla="*/ 7 w 26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4"/>
                  <a:gd name="T29" fmla="*/ 26 w 26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4">
                    <a:moveTo>
                      <a:pt x="7" y="114"/>
                    </a:moveTo>
                    <a:lnTo>
                      <a:pt x="0" y="98"/>
                    </a:lnTo>
                    <a:lnTo>
                      <a:pt x="3" y="64"/>
                    </a:lnTo>
                    <a:lnTo>
                      <a:pt x="11" y="26"/>
                    </a:lnTo>
                    <a:lnTo>
                      <a:pt x="26" y="0"/>
                    </a:lnTo>
                    <a:lnTo>
                      <a:pt x="24" y="23"/>
                    </a:lnTo>
                    <a:lnTo>
                      <a:pt x="20" y="62"/>
                    </a:lnTo>
                    <a:lnTo>
                      <a:pt x="13" y="98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9" name="Freeform 152"/>
              <p:cNvSpPr>
                <a:spLocks/>
              </p:cNvSpPr>
              <p:nvPr/>
            </p:nvSpPr>
            <p:spPr bwMode="auto">
              <a:xfrm>
                <a:off x="477" y="1026"/>
                <a:ext cx="8" cy="52"/>
              </a:xfrm>
              <a:custGeom>
                <a:avLst/>
                <a:gdLst>
                  <a:gd name="T0" fmla="*/ 11 w 15"/>
                  <a:gd name="T1" fmla="*/ 102 h 102"/>
                  <a:gd name="T2" fmla="*/ 3 w 15"/>
                  <a:gd name="T3" fmla="*/ 89 h 102"/>
                  <a:gd name="T4" fmla="*/ 0 w 15"/>
                  <a:gd name="T5" fmla="*/ 59 h 102"/>
                  <a:gd name="T6" fmla="*/ 2 w 15"/>
                  <a:gd name="T7" fmla="*/ 26 h 102"/>
                  <a:gd name="T8" fmla="*/ 14 w 15"/>
                  <a:gd name="T9" fmla="*/ 0 h 102"/>
                  <a:gd name="T10" fmla="*/ 14 w 15"/>
                  <a:gd name="T11" fmla="*/ 24 h 102"/>
                  <a:gd name="T12" fmla="*/ 15 w 15"/>
                  <a:gd name="T13" fmla="*/ 58 h 102"/>
                  <a:gd name="T14" fmla="*/ 15 w 15"/>
                  <a:gd name="T15" fmla="*/ 89 h 102"/>
                  <a:gd name="T16" fmla="*/ 11 w 15"/>
                  <a:gd name="T17" fmla="*/ 10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2"/>
                  <a:gd name="T29" fmla="*/ 15 w 1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2">
                    <a:moveTo>
                      <a:pt x="11" y="102"/>
                    </a:moveTo>
                    <a:lnTo>
                      <a:pt x="3" y="89"/>
                    </a:lnTo>
                    <a:lnTo>
                      <a:pt x="0" y="59"/>
                    </a:lnTo>
                    <a:lnTo>
                      <a:pt x="2" y="26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15" y="58"/>
                    </a:lnTo>
                    <a:lnTo>
                      <a:pt x="15" y="89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0" name="Freeform 153"/>
              <p:cNvSpPr>
                <a:spLocks/>
              </p:cNvSpPr>
              <p:nvPr/>
            </p:nvSpPr>
            <p:spPr bwMode="auto">
              <a:xfrm>
                <a:off x="504" y="1026"/>
                <a:ext cx="7" cy="41"/>
              </a:xfrm>
              <a:custGeom>
                <a:avLst/>
                <a:gdLst>
                  <a:gd name="T0" fmla="*/ 5 w 13"/>
                  <a:gd name="T1" fmla="*/ 83 h 83"/>
                  <a:gd name="T2" fmla="*/ 0 w 13"/>
                  <a:gd name="T3" fmla="*/ 71 h 83"/>
                  <a:gd name="T4" fmla="*/ 0 w 13"/>
                  <a:gd name="T5" fmla="*/ 44 h 83"/>
                  <a:gd name="T6" fmla="*/ 5 w 13"/>
                  <a:gd name="T7" fmla="*/ 15 h 83"/>
                  <a:gd name="T8" fmla="*/ 13 w 13"/>
                  <a:gd name="T9" fmla="*/ 0 h 83"/>
                  <a:gd name="T10" fmla="*/ 12 w 13"/>
                  <a:gd name="T11" fmla="*/ 18 h 83"/>
                  <a:gd name="T12" fmla="*/ 12 w 13"/>
                  <a:gd name="T13" fmla="*/ 45 h 83"/>
                  <a:gd name="T14" fmla="*/ 9 w 13"/>
                  <a:gd name="T15" fmla="*/ 70 h 83"/>
                  <a:gd name="T16" fmla="*/ 5 w 13"/>
                  <a:gd name="T17" fmla="*/ 83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3"/>
                  <a:gd name="T29" fmla="*/ 13 w 1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3">
                    <a:moveTo>
                      <a:pt x="5" y="83"/>
                    </a:moveTo>
                    <a:lnTo>
                      <a:pt x="0" y="71"/>
                    </a:lnTo>
                    <a:lnTo>
                      <a:pt x="0" y="44"/>
                    </a:lnTo>
                    <a:lnTo>
                      <a:pt x="5" y="15"/>
                    </a:lnTo>
                    <a:lnTo>
                      <a:pt x="13" y="0"/>
                    </a:lnTo>
                    <a:lnTo>
                      <a:pt x="12" y="18"/>
                    </a:lnTo>
                    <a:lnTo>
                      <a:pt x="12" y="45"/>
                    </a:lnTo>
                    <a:lnTo>
                      <a:pt x="9" y="70"/>
                    </a:lnTo>
                    <a:lnTo>
                      <a:pt x="5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1" name="Freeform 154"/>
              <p:cNvSpPr>
                <a:spLocks/>
              </p:cNvSpPr>
              <p:nvPr/>
            </p:nvSpPr>
            <p:spPr bwMode="auto">
              <a:xfrm>
                <a:off x="519" y="1028"/>
                <a:ext cx="9" cy="25"/>
              </a:xfrm>
              <a:custGeom>
                <a:avLst/>
                <a:gdLst>
                  <a:gd name="T0" fmla="*/ 13 w 17"/>
                  <a:gd name="T1" fmla="*/ 51 h 51"/>
                  <a:gd name="T2" fmla="*/ 7 w 17"/>
                  <a:gd name="T3" fmla="*/ 44 h 51"/>
                  <a:gd name="T4" fmla="*/ 2 w 17"/>
                  <a:gd name="T5" fmla="*/ 28 h 51"/>
                  <a:gd name="T6" fmla="*/ 0 w 17"/>
                  <a:gd name="T7" fmla="*/ 11 h 51"/>
                  <a:gd name="T8" fmla="*/ 7 w 17"/>
                  <a:gd name="T9" fmla="*/ 0 h 51"/>
                  <a:gd name="T10" fmla="*/ 7 w 17"/>
                  <a:gd name="T11" fmla="*/ 14 h 51"/>
                  <a:gd name="T12" fmla="*/ 12 w 17"/>
                  <a:gd name="T13" fmla="*/ 31 h 51"/>
                  <a:gd name="T14" fmla="*/ 17 w 17"/>
                  <a:gd name="T15" fmla="*/ 45 h 51"/>
                  <a:gd name="T16" fmla="*/ 13 w 17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1"/>
                  <a:gd name="T29" fmla="*/ 17 w 17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1">
                    <a:moveTo>
                      <a:pt x="13" y="51"/>
                    </a:moveTo>
                    <a:lnTo>
                      <a:pt x="7" y="44"/>
                    </a:lnTo>
                    <a:lnTo>
                      <a:pt x="2" y="28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12" y="31"/>
                    </a:lnTo>
                    <a:lnTo>
                      <a:pt x="17" y="45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2" name="Freeform 155"/>
              <p:cNvSpPr>
                <a:spLocks/>
              </p:cNvSpPr>
              <p:nvPr/>
            </p:nvSpPr>
            <p:spPr bwMode="auto">
              <a:xfrm>
                <a:off x="372" y="1069"/>
                <a:ext cx="13" cy="25"/>
              </a:xfrm>
              <a:custGeom>
                <a:avLst/>
                <a:gdLst>
                  <a:gd name="T0" fmla="*/ 25 w 25"/>
                  <a:gd name="T1" fmla="*/ 0 h 51"/>
                  <a:gd name="T2" fmla="*/ 24 w 25"/>
                  <a:gd name="T3" fmla="*/ 11 h 51"/>
                  <a:gd name="T4" fmla="*/ 20 w 25"/>
                  <a:gd name="T5" fmla="*/ 29 h 51"/>
                  <a:gd name="T6" fmla="*/ 13 w 25"/>
                  <a:gd name="T7" fmla="*/ 45 h 51"/>
                  <a:gd name="T8" fmla="*/ 4 w 25"/>
                  <a:gd name="T9" fmla="*/ 51 h 51"/>
                  <a:gd name="T10" fmla="*/ 0 w 25"/>
                  <a:gd name="T11" fmla="*/ 42 h 51"/>
                  <a:gd name="T12" fmla="*/ 7 w 25"/>
                  <a:gd name="T13" fmla="*/ 27 h 51"/>
                  <a:gd name="T14" fmla="*/ 17 w 25"/>
                  <a:gd name="T15" fmla="*/ 12 h 51"/>
                  <a:gd name="T16" fmla="*/ 25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5" y="0"/>
                    </a:moveTo>
                    <a:lnTo>
                      <a:pt x="24" y="11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7" y="27"/>
                    </a:lnTo>
                    <a:lnTo>
                      <a:pt x="17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3" name="Freeform 156"/>
              <p:cNvSpPr>
                <a:spLocks/>
              </p:cNvSpPr>
              <p:nvPr/>
            </p:nvSpPr>
            <p:spPr bwMode="auto">
              <a:xfrm>
                <a:off x="357" y="1067"/>
                <a:ext cx="30" cy="5"/>
              </a:xfrm>
              <a:custGeom>
                <a:avLst/>
                <a:gdLst>
                  <a:gd name="T0" fmla="*/ 59 w 59"/>
                  <a:gd name="T1" fmla="*/ 2 h 9"/>
                  <a:gd name="T2" fmla="*/ 55 w 59"/>
                  <a:gd name="T3" fmla="*/ 2 h 9"/>
                  <a:gd name="T4" fmla="*/ 47 w 59"/>
                  <a:gd name="T5" fmla="*/ 1 h 9"/>
                  <a:gd name="T6" fmla="*/ 38 w 59"/>
                  <a:gd name="T7" fmla="*/ 1 h 9"/>
                  <a:gd name="T8" fmla="*/ 27 w 59"/>
                  <a:gd name="T9" fmla="*/ 0 h 9"/>
                  <a:gd name="T10" fmla="*/ 17 w 59"/>
                  <a:gd name="T11" fmla="*/ 0 h 9"/>
                  <a:gd name="T12" fmla="*/ 9 w 59"/>
                  <a:gd name="T13" fmla="*/ 0 h 9"/>
                  <a:gd name="T14" fmla="*/ 2 w 59"/>
                  <a:gd name="T15" fmla="*/ 2 h 9"/>
                  <a:gd name="T16" fmla="*/ 0 w 59"/>
                  <a:gd name="T17" fmla="*/ 5 h 9"/>
                  <a:gd name="T18" fmla="*/ 1 w 59"/>
                  <a:gd name="T19" fmla="*/ 8 h 9"/>
                  <a:gd name="T20" fmla="*/ 6 w 59"/>
                  <a:gd name="T21" fmla="*/ 9 h 9"/>
                  <a:gd name="T22" fmla="*/ 14 w 59"/>
                  <a:gd name="T23" fmla="*/ 9 h 9"/>
                  <a:gd name="T24" fmla="*/ 23 w 59"/>
                  <a:gd name="T25" fmla="*/ 8 h 9"/>
                  <a:gd name="T26" fmla="*/ 34 w 59"/>
                  <a:gd name="T27" fmla="*/ 7 h 9"/>
                  <a:gd name="T28" fmla="*/ 44 w 59"/>
                  <a:gd name="T29" fmla="*/ 5 h 9"/>
                  <a:gd name="T30" fmla="*/ 52 w 59"/>
                  <a:gd name="T31" fmla="*/ 3 h 9"/>
                  <a:gd name="T32" fmla="*/ 59 w 5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"/>
                  <a:gd name="T53" fmla="*/ 59 w 5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">
                    <a:moveTo>
                      <a:pt x="59" y="2"/>
                    </a:moveTo>
                    <a:lnTo>
                      <a:pt x="55" y="2"/>
                    </a:lnTo>
                    <a:lnTo>
                      <a:pt x="47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6" y="9"/>
                    </a:lnTo>
                    <a:lnTo>
                      <a:pt x="14" y="9"/>
                    </a:lnTo>
                    <a:lnTo>
                      <a:pt x="23" y="8"/>
                    </a:lnTo>
                    <a:lnTo>
                      <a:pt x="34" y="7"/>
                    </a:lnTo>
                    <a:lnTo>
                      <a:pt x="44" y="5"/>
                    </a:lnTo>
                    <a:lnTo>
                      <a:pt x="52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4" name="Freeform 157"/>
              <p:cNvSpPr>
                <a:spLocks/>
              </p:cNvSpPr>
              <p:nvPr/>
            </p:nvSpPr>
            <p:spPr bwMode="auto">
              <a:xfrm>
                <a:off x="353" y="1076"/>
                <a:ext cx="25" cy="16"/>
              </a:xfrm>
              <a:custGeom>
                <a:avLst/>
                <a:gdLst>
                  <a:gd name="T0" fmla="*/ 49 w 49"/>
                  <a:gd name="T1" fmla="*/ 0 h 30"/>
                  <a:gd name="T2" fmla="*/ 46 w 49"/>
                  <a:gd name="T3" fmla="*/ 2 h 30"/>
                  <a:gd name="T4" fmla="*/ 39 w 49"/>
                  <a:gd name="T5" fmla="*/ 4 h 30"/>
                  <a:gd name="T6" fmla="*/ 31 w 49"/>
                  <a:gd name="T7" fmla="*/ 8 h 30"/>
                  <a:gd name="T8" fmla="*/ 21 w 49"/>
                  <a:gd name="T9" fmla="*/ 11 h 30"/>
                  <a:gd name="T10" fmla="*/ 11 w 49"/>
                  <a:gd name="T11" fmla="*/ 15 h 30"/>
                  <a:gd name="T12" fmla="*/ 5 w 49"/>
                  <a:gd name="T13" fmla="*/ 19 h 30"/>
                  <a:gd name="T14" fmla="*/ 0 w 49"/>
                  <a:gd name="T15" fmla="*/ 24 h 30"/>
                  <a:gd name="T16" fmla="*/ 0 w 49"/>
                  <a:gd name="T17" fmla="*/ 28 h 30"/>
                  <a:gd name="T18" fmla="*/ 2 w 49"/>
                  <a:gd name="T19" fmla="*/ 30 h 30"/>
                  <a:gd name="T20" fmla="*/ 9 w 49"/>
                  <a:gd name="T21" fmla="*/ 29 h 30"/>
                  <a:gd name="T22" fmla="*/ 15 w 49"/>
                  <a:gd name="T23" fmla="*/ 26 h 30"/>
                  <a:gd name="T24" fmla="*/ 23 w 49"/>
                  <a:gd name="T25" fmla="*/ 20 h 30"/>
                  <a:gd name="T26" fmla="*/ 31 w 49"/>
                  <a:gd name="T27" fmla="*/ 15 h 30"/>
                  <a:gd name="T28" fmla="*/ 39 w 49"/>
                  <a:gd name="T29" fmla="*/ 9 h 30"/>
                  <a:gd name="T30" fmla="*/ 46 w 49"/>
                  <a:gd name="T31" fmla="*/ 4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6" y="2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1" y="15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9" y="29"/>
                    </a:lnTo>
                    <a:lnTo>
                      <a:pt x="15" y="26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9" y="9"/>
                    </a:lnTo>
                    <a:lnTo>
                      <a:pt x="46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5" name="Freeform 158"/>
              <p:cNvSpPr>
                <a:spLocks/>
              </p:cNvSpPr>
              <p:nvPr/>
            </p:nvSpPr>
            <p:spPr bwMode="auto">
              <a:xfrm>
                <a:off x="517" y="998"/>
                <a:ext cx="7" cy="32"/>
              </a:xfrm>
              <a:custGeom>
                <a:avLst/>
                <a:gdLst>
                  <a:gd name="T0" fmla="*/ 13 w 16"/>
                  <a:gd name="T1" fmla="*/ 63 h 63"/>
                  <a:gd name="T2" fmla="*/ 4 w 16"/>
                  <a:gd name="T3" fmla="*/ 48 h 63"/>
                  <a:gd name="T4" fmla="*/ 0 w 16"/>
                  <a:gd name="T5" fmla="*/ 28 h 63"/>
                  <a:gd name="T6" fmla="*/ 1 w 16"/>
                  <a:gd name="T7" fmla="*/ 10 h 63"/>
                  <a:gd name="T8" fmla="*/ 9 w 16"/>
                  <a:gd name="T9" fmla="*/ 0 h 63"/>
                  <a:gd name="T10" fmla="*/ 16 w 16"/>
                  <a:gd name="T11" fmla="*/ 6 h 63"/>
                  <a:gd name="T12" fmla="*/ 16 w 16"/>
                  <a:gd name="T13" fmla="*/ 25 h 63"/>
                  <a:gd name="T14" fmla="*/ 13 w 16"/>
                  <a:gd name="T15" fmla="*/ 46 h 63"/>
                  <a:gd name="T16" fmla="*/ 13 w 16"/>
                  <a:gd name="T17" fmla="*/ 6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3"/>
                  <a:gd name="T29" fmla="*/ 16 w 1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3">
                    <a:moveTo>
                      <a:pt x="13" y="63"/>
                    </a:moveTo>
                    <a:lnTo>
                      <a:pt x="4" y="48"/>
                    </a:lnTo>
                    <a:lnTo>
                      <a:pt x="0" y="28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16" y="6"/>
                    </a:lnTo>
                    <a:lnTo>
                      <a:pt x="16" y="25"/>
                    </a:lnTo>
                    <a:lnTo>
                      <a:pt x="13" y="4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6" name="Freeform 159"/>
              <p:cNvSpPr>
                <a:spLocks/>
              </p:cNvSpPr>
              <p:nvPr/>
            </p:nvSpPr>
            <p:spPr bwMode="auto">
              <a:xfrm>
                <a:off x="538" y="1005"/>
                <a:ext cx="16" cy="30"/>
              </a:xfrm>
              <a:custGeom>
                <a:avLst/>
                <a:gdLst>
                  <a:gd name="T0" fmla="*/ 0 w 32"/>
                  <a:gd name="T1" fmla="*/ 60 h 60"/>
                  <a:gd name="T2" fmla="*/ 3 w 32"/>
                  <a:gd name="T3" fmla="*/ 46 h 60"/>
                  <a:gd name="T4" fmla="*/ 9 w 32"/>
                  <a:gd name="T5" fmla="*/ 26 h 60"/>
                  <a:gd name="T6" fmla="*/ 17 w 32"/>
                  <a:gd name="T7" fmla="*/ 8 h 60"/>
                  <a:gd name="T8" fmla="*/ 28 w 32"/>
                  <a:gd name="T9" fmla="*/ 0 h 60"/>
                  <a:gd name="T10" fmla="*/ 32 w 32"/>
                  <a:gd name="T11" fmla="*/ 2 h 60"/>
                  <a:gd name="T12" fmla="*/ 30 w 32"/>
                  <a:gd name="T13" fmla="*/ 8 h 60"/>
                  <a:gd name="T14" fmla="*/ 28 w 32"/>
                  <a:gd name="T15" fmla="*/ 17 h 60"/>
                  <a:gd name="T16" fmla="*/ 23 w 32"/>
                  <a:gd name="T17" fmla="*/ 28 h 60"/>
                  <a:gd name="T18" fmla="*/ 16 w 32"/>
                  <a:gd name="T19" fmla="*/ 39 h 60"/>
                  <a:gd name="T20" fmla="*/ 9 w 32"/>
                  <a:gd name="T21" fmla="*/ 48 h 60"/>
                  <a:gd name="T22" fmla="*/ 4 w 32"/>
                  <a:gd name="T23" fmla="*/ 56 h 60"/>
                  <a:gd name="T24" fmla="*/ 0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0" y="60"/>
                    </a:moveTo>
                    <a:lnTo>
                      <a:pt x="3" y="46"/>
                    </a:lnTo>
                    <a:lnTo>
                      <a:pt x="9" y="26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8"/>
                    </a:lnTo>
                    <a:lnTo>
                      <a:pt x="28" y="17"/>
                    </a:lnTo>
                    <a:lnTo>
                      <a:pt x="23" y="28"/>
                    </a:lnTo>
                    <a:lnTo>
                      <a:pt x="16" y="39"/>
                    </a:lnTo>
                    <a:lnTo>
                      <a:pt x="9" y="48"/>
                    </a:lnTo>
                    <a:lnTo>
                      <a:pt x="4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7" name="Freeform 160"/>
              <p:cNvSpPr>
                <a:spLocks/>
              </p:cNvSpPr>
              <p:nvPr/>
            </p:nvSpPr>
            <p:spPr bwMode="auto">
              <a:xfrm>
                <a:off x="502" y="998"/>
                <a:ext cx="9" cy="29"/>
              </a:xfrm>
              <a:custGeom>
                <a:avLst/>
                <a:gdLst>
                  <a:gd name="T0" fmla="*/ 17 w 17"/>
                  <a:gd name="T1" fmla="*/ 58 h 58"/>
                  <a:gd name="T2" fmla="*/ 7 w 17"/>
                  <a:gd name="T3" fmla="*/ 50 h 58"/>
                  <a:gd name="T4" fmla="*/ 0 w 17"/>
                  <a:gd name="T5" fmla="*/ 32 h 58"/>
                  <a:gd name="T6" fmla="*/ 0 w 17"/>
                  <a:gd name="T7" fmla="*/ 12 h 58"/>
                  <a:gd name="T8" fmla="*/ 7 w 17"/>
                  <a:gd name="T9" fmla="*/ 0 h 58"/>
                  <a:gd name="T10" fmla="*/ 13 w 17"/>
                  <a:gd name="T11" fmla="*/ 3 h 58"/>
                  <a:gd name="T12" fmla="*/ 16 w 17"/>
                  <a:gd name="T13" fmla="*/ 19 h 58"/>
                  <a:gd name="T14" fmla="*/ 16 w 17"/>
                  <a:gd name="T15" fmla="*/ 41 h 58"/>
                  <a:gd name="T16" fmla="*/ 17 w 17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8"/>
                  <a:gd name="T29" fmla="*/ 17 w 17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8">
                    <a:moveTo>
                      <a:pt x="17" y="58"/>
                    </a:moveTo>
                    <a:lnTo>
                      <a:pt x="7" y="50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19"/>
                    </a:lnTo>
                    <a:lnTo>
                      <a:pt x="16" y="41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8" name="Freeform 161"/>
              <p:cNvSpPr>
                <a:spLocks/>
              </p:cNvSpPr>
              <p:nvPr/>
            </p:nvSpPr>
            <p:spPr bwMode="auto">
              <a:xfrm>
                <a:off x="486" y="996"/>
                <a:ext cx="12" cy="31"/>
              </a:xfrm>
              <a:custGeom>
                <a:avLst/>
                <a:gdLst>
                  <a:gd name="T0" fmla="*/ 22 w 22"/>
                  <a:gd name="T1" fmla="*/ 62 h 62"/>
                  <a:gd name="T2" fmla="*/ 10 w 22"/>
                  <a:gd name="T3" fmla="*/ 50 h 62"/>
                  <a:gd name="T4" fmla="*/ 2 w 22"/>
                  <a:gd name="T5" fmla="*/ 31 h 62"/>
                  <a:gd name="T6" fmla="*/ 0 w 22"/>
                  <a:gd name="T7" fmla="*/ 11 h 62"/>
                  <a:gd name="T8" fmla="*/ 4 w 22"/>
                  <a:gd name="T9" fmla="*/ 0 h 62"/>
                  <a:gd name="T10" fmla="*/ 10 w 22"/>
                  <a:gd name="T11" fmla="*/ 4 h 62"/>
                  <a:gd name="T12" fmla="*/ 13 w 22"/>
                  <a:gd name="T13" fmla="*/ 20 h 62"/>
                  <a:gd name="T14" fmla="*/ 17 w 22"/>
                  <a:gd name="T15" fmla="*/ 42 h 62"/>
                  <a:gd name="T16" fmla="*/ 22 w 22"/>
                  <a:gd name="T17" fmla="*/ 62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2"/>
                  <a:gd name="T29" fmla="*/ 22 w 2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2">
                    <a:moveTo>
                      <a:pt x="22" y="62"/>
                    </a:moveTo>
                    <a:lnTo>
                      <a:pt x="10" y="50"/>
                    </a:lnTo>
                    <a:lnTo>
                      <a:pt x="2" y="3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3" y="20"/>
                    </a:lnTo>
                    <a:lnTo>
                      <a:pt x="17" y="42"/>
                    </a:lnTo>
                    <a:lnTo>
                      <a:pt x="22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89" name="Freeform 162"/>
              <p:cNvSpPr>
                <a:spLocks/>
              </p:cNvSpPr>
              <p:nvPr/>
            </p:nvSpPr>
            <p:spPr bwMode="auto">
              <a:xfrm>
                <a:off x="471" y="998"/>
                <a:ext cx="15" cy="30"/>
              </a:xfrm>
              <a:custGeom>
                <a:avLst/>
                <a:gdLst>
                  <a:gd name="T0" fmla="*/ 32 w 32"/>
                  <a:gd name="T1" fmla="*/ 60 h 60"/>
                  <a:gd name="T2" fmla="*/ 24 w 32"/>
                  <a:gd name="T3" fmla="*/ 55 h 60"/>
                  <a:gd name="T4" fmla="*/ 17 w 32"/>
                  <a:gd name="T5" fmla="*/ 47 h 60"/>
                  <a:gd name="T6" fmla="*/ 11 w 32"/>
                  <a:gd name="T7" fmla="*/ 38 h 60"/>
                  <a:gd name="T8" fmla="*/ 7 w 32"/>
                  <a:gd name="T9" fmla="*/ 28 h 60"/>
                  <a:gd name="T10" fmla="*/ 3 w 32"/>
                  <a:gd name="T11" fmla="*/ 18 h 60"/>
                  <a:gd name="T12" fmla="*/ 0 w 32"/>
                  <a:gd name="T13" fmla="*/ 10 h 60"/>
                  <a:gd name="T14" fmla="*/ 2 w 32"/>
                  <a:gd name="T15" fmla="*/ 3 h 60"/>
                  <a:gd name="T16" fmla="*/ 4 w 32"/>
                  <a:gd name="T17" fmla="*/ 0 h 60"/>
                  <a:gd name="T18" fmla="*/ 12 w 32"/>
                  <a:gd name="T19" fmla="*/ 5 h 60"/>
                  <a:gd name="T20" fmla="*/ 19 w 32"/>
                  <a:gd name="T21" fmla="*/ 22 h 60"/>
                  <a:gd name="T22" fmla="*/ 25 w 32"/>
                  <a:gd name="T23" fmla="*/ 43 h 60"/>
                  <a:gd name="T24" fmla="*/ 32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32" y="60"/>
                    </a:moveTo>
                    <a:lnTo>
                      <a:pt x="24" y="55"/>
                    </a:lnTo>
                    <a:lnTo>
                      <a:pt x="17" y="47"/>
                    </a:lnTo>
                    <a:lnTo>
                      <a:pt x="11" y="38"/>
                    </a:lnTo>
                    <a:lnTo>
                      <a:pt x="7" y="28"/>
                    </a:lnTo>
                    <a:lnTo>
                      <a:pt x="3" y="18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2" y="5"/>
                    </a:lnTo>
                    <a:lnTo>
                      <a:pt x="19" y="22"/>
                    </a:lnTo>
                    <a:lnTo>
                      <a:pt x="25" y="43"/>
                    </a:lnTo>
                    <a:lnTo>
                      <a:pt x="32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0" name="Freeform 163"/>
              <p:cNvSpPr>
                <a:spLocks/>
              </p:cNvSpPr>
              <p:nvPr/>
            </p:nvSpPr>
            <p:spPr bwMode="auto">
              <a:xfrm>
                <a:off x="450" y="1000"/>
                <a:ext cx="23" cy="30"/>
              </a:xfrm>
              <a:custGeom>
                <a:avLst/>
                <a:gdLst>
                  <a:gd name="T0" fmla="*/ 45 w 45"/>
                  <a:gd name="T1" fmla="*/ 61 h 61"/>
                  <a:gd name="T2" fmla="*/ 37 w 45"/>
                  <a:gd name="T3" fmla="*/ 55 h 61"/>
                  <a:gd name="T4" fmla="*/ 30 w 45"/>
                  <a:gd name="T5" fmla="*/ 47 h 61"/>
                  <a:gd name="T6" fmla="*/ 20 w 45"/>
                  <a:gd name="T7" fmla="*/ 38 h 61"/>
                  <a:gd name="T8" fmla="*/ 13 w 45"/>
                  <a:gd name="T9" fmla="*/ 28 h 61"/>
                  <a:gd name="T10" fmla="*/ 5 w 45"/>
                  <a:gd name="T11" fmla="*/ 19 h 61"/>
                  <a:gd name="T12" fmla="*/ 1 w 45"/>
                  <a:gd name="T13" fmla="*/ 11 h 61"/>
                  <a:gd name="T14" fmla="*/ 0 w 45"/>
                  <a:gd name="T15" fmla="*/ 4 h 61"/>
                  <a:gd name="T16" fmla="*/ 3 w 45"/>
                  <a:gd name="T17" fmla="*/ 0 h 61"/>
                  <a:gd name="T18" fmla="*/ 9 w 45"/>
                  <a:gd name="T19" fmla="*/ 0 h 61"/>
                  <a:gd name="T20" fmla="*/ 15 w 45"/>
                  <a:gd name="T21" fmla="*/ 5 h 61"/>
                  <a:gd name="T22" fmla="*/ 20 w 45"/>
                  <a:gd name="T23" fmla="*/ 14 h 61"/>
                  <a:gd name="T24" fmla="*/ 27 w 45"/>
                  <a:gd name="T25" fmla="*/ 24 h 61"/>
                  <a:gd name="T26" fmla="*/ 32 w 45"/>
                  <a:gd name="T27" fmla="*/ 36 h 61"/>
                  <a:gd name="T28" fmla="*/ 36 w 45"/>
                  <a:gd name="T29" fmla="*/ 46 h 61"/>
                  <a:gd name="T30" fmla="*/ 41 w 45"/>
                  <a:gd name="T31" fmla="*/ 55 h 61"/>
                  <a:gd name="T32" fmla="*/ 45 w 45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1"/>
                  <a:gd name="T53" fmla="*/ 45 w 45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1">
                    <a:moveTo>
                      <a:pt x="45" y="61"/>
                    </a:moveTo>
                    <a:lnTo>
                      <a:pt x="37" y="55"/>
                    </a:lnTo>
                    <a:lnTo>
                      <a:pt x="30" y="47"/>
                    </a:lnTo>
                    <a:lnTo>
                      <a:pt x="20" y="38"/>
                    </a:lnTo>
                    <a:lnTo>
                      <a:pt x="13" y="28"/>
                    </a:lnTo>
                    <a:lnTo>
                      <a:pt x="5" y="19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5" y="5"/>
                    </a:lnTo>
                    <a:lnTo>
                      <a:pt x="20" y="14"/>
                    </a:lnTo>
                    <a:lnTo>
                      <a:pt x="27" y="24"/>
                    </a:lnTo>
                    <a:lnTo>
                      <a:pt x="32" y="36"/>
                    </a:lnTo>
                    <a:lnTo>
                      <a:pt x="36" y="46"/>
                    </a:lnTo>
                    <a:lnTo>
                      <a:pt x="41" y="55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1" name="Freeform 164"/>
              <p:cNvSpPr>
                <a:spLocks/>
              </p:cNvSpPr>
              <p:nvPr/>
            </p:nvSpPr>
            <p:spPr bwMode="auto">
              <a:xfrm>
                <a:off x="426" y="1005"/>
                <a:ext cx="31" cy="31"/>
              </a:xfrm>
              <a:custGeom>
                <a:avLst/>
                <a:gdLst>
                  <a:gd name="T0" fmla="*/ 63 w 63"/>
                  <a:gd name="T1" fmla="*/ 61 h 61"/>
                  <a:gd name="T2" fmla="*/ 55 w 63"/>
                  <a:gd name="T3" fmla="*/ 56 h 61"/>
                  <a:gd name="T4" fmla="*/ 45 w 63"/>
                  <a:gd name="T5" fmla="*/ 48 h 61"/>
                  <a:gd name="T6" fmla="*/ 33 w 63"/>
                  <a:gd name="T7" fmla="*/ 39 h 61"/>
                  <a:gd name="T8" fmla="*/ 21 w 63"/>
                  <a:gd name="T9" fmla="*/ 29 h 61"/>
                  <a:gd name="T10" fmla="*/ 11 w 63"/>
                  <a:gd name="T11" fmla="*/ 18 h 61"/>
                  <a:gd name="T12" fmla="*/ 3 w 63"/>
                  <a:gd name="T13" fmla="*/ 10 h 61"/>
                  <a:gd name="T14" fmla="*/ 0 w 63"/>
                  <a:gd name="T15" fmla="*/ 3 h 61"/>
                  <a:gd name="T16" fmla="*/ 3 w 63"/>
                  <a:gd name="T17" fmla="*/ 0 h 61"/>
                  <a:gd name="T18" fmla="*/ 9 w 63"/>
                  <a:gd name="T19" fmla="*/ 1 h 61"/>
                  <a:gd name="T20" fmla="*/ 18 w 63"/>
                  <a:gd name="T21" fmla="*/ 7 h 61"/>
                  <a:gd name="T22" fmla="*/ 28 w 63"/>
                  <a:gd name="T23" fmla="*/ 16 h 61"/>
                  <a:gd name="T24" fmla="*/ 37 w 63"/>
                  <a:gd name="T25" fmla="*/ 27 h 61"/>
                  <a:gd name="T26" fmla="*/ 45 w 63"/>
                  <a:gd name="T27" fmla="*/ 39 h 61"/>
                  <a:gd name="T28" fmla="*/ 52 w 63"/>
                  <a:gd name="T29" fmla="*/ 48 h 61"/>
                  <a:gd name="T30" fmla="*/ 59 w 63"/>
                  <a:gd name="T31" fmla="*/ 57 h 61"/>
                  <a:gd name="T32" fmla="*/ 63 w 63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1"/>
                  <a:gd name="T53" fmla="*/ 63 w 63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1">
                    <a:moveTo>
                      <a:pt x="63" y="61"/>
                    </a:moveTo>
                    <a:lnTo>
                      <a:pt x="55" y="56"/>
                    </a:lnTo>
                    <a:lnTo>
                      <a:pt x="45" y="48"/>
                    </a:lnTo>
                    <a:lnTo>
                      <a:pt x="33" y="39"/>
                    </a:lnTo>
                    <a:lnTo>
                      <a:pt x="21" y="29"/>
                    </a:lnTo>
                    <a:lnTo>
                      <a:pt x="11" y="18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7"/>
                    </a:lnTo>
                    <a:lnTo>
                      <a:pt x="28" y="16"/>
                    </a:lnTo>
                    <a:lnTo>
                      <a:pt x="37" y="27"/>
                    </a:lnTo>
                    <a:lnTo>
                      <a:pt x="45" y="39"/>
                    </a:lnTo>
                    <a:lnTo>
                      <a:pt x="52" y="48"/>
                    </a:lnTo>
                    <a:lnTo>
                      <a:pt x="59" y="57"/>
                    </a:lnTo>
                    <a:lnTo>
                      <a:pt x="63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2" name="Freeform 165"/>
              <p:cNvSpPr>
                <a:spLocks/>
              </p:cNvSpPr>
              <p:nvPr/>
            </p:nvSpPr>
            <p:spPr bwMode="auto">
              <a:xfrm>
                <a:off x="403" y="1009"/>
                <a:ext cx="36" cy="32"/>
              </a:xfrm>
              <a:custGeom>
                <a:avLst/>
                <a:gdLst>
                  <a:gd name="T0" fmla="*/ 72 w 72"/>
                  <a:gd name="T1" fmla="*/ 64 h 64"/>
                  <a:gd name="T2" fmla="*/ 63 w 72"/>
                  <a:gd name="T3" fmla="*/ 60 h 64"/>
                  <a:gd name="T4" fmla="*/ 53 w 72"/>
                  <a:gd name="T5" fmla="*/ 52 h 64"/>
                  <a:gd name="T6" fmla="*/ 38 w 72"/>
                  <a:gd name="T7" fmla="*/ 43 h 64"/>
                  <a:gd name="T8" fmla="*/ 25 w 72"/>
                  <a:gd name="T9" fmla="*/ 33 h 64"/>
                  <a:gd name="T10" fmla="*/ 13 w 72"/>
                  <a:gd name="T11" fmla="*/ 23 h 64"/>
                  <a:gd name="T12" fmla="*/ 4 w 72"/>
                  <a:gd name="T13" fmla="*/ 13 h 64"/>
                  <a:gd name="T14" fmla="*/ 0 w 72"/>
                  <a:gd name="T15" fmla="*/ 6 h 64"/>
                  <a:gd name="T16" fmla="*/ 3 w 72"/>
                  <a:gd name="T17" fmla="*/ 0 h 64"/>
                  <a:gd name="T18" fmla="*/ 9 w 72"/>
                  <a:gd name="T19" fmla="*/ 0 h 64"/>
                  <a:gd name="T20" fmla="*/ 19 w 72"/>
                  <a:gd name="T21" fmla="*/ 6 h 64"/>
                  <a:gd name="T22" fmla="*/ 28 w 72"/>
                  <a:gd name="T23" fmla="*/ 14 h 64"/>
                  <a:gd name="T24" fmla="*/ 38 w 72"/>
                  <a:gd name="T25" fmla="*/ 25 h 64"/>
                  <a:gd name="T26" fmla="*/ 47 w 72"/>
                  <a:gd name="T27" fmla="*/ 38 h 64"/>
                  <a:gd name="T28" fmla="*/ 57 w 72"/>
                  <a:gd name="T29" fmla="*/ 49 h 64"/>
                  <a:gd name="T30" fmla="*/ 66 w 72"/>
                  <a:gd name="T31" fmla="*/ 59 h 64"/>
                  <a:gd name="T32" fmla="*/ 72 w 72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4"/>
                  <a:gd name="T53" fmla="*/ 72 w 7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4">
                    <a:moveTo>
                      <a:pt x="72" y="64"/>
                    </a:moveTo>
                    <a:lnTo>
                      <a:pt x="63" y="60"/>
                    </a:lnTo>
                    <a:lnTo>
                      <a:pt x="53" y="52"/>
                    </a:lnTo>
                    <a:lnTo>
                      <a:pt x="38" y="43"/>
                    </a:lnTo>
                    <a:lnTo>
                      <a:pt x="25" y="33"/>
                    </a:lnTo>
                    <a:lnTo>
                      <a:pt x="13" y="23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6"/>
                    </a:lnTo>
                    <a:lnTo>
                      <a:pt x="28" y="14"/>
                    </a:lnTo>
                    <a:lnTo>
                      <a:pt x="38" y="25"/>
                    </a:lnTo>
                    <a:lnTo>
                      <a:pt x="47" y="38"/>
                    </a:lnTo>
                    <a:lnTo>
                      <a:pt x="57" y="49"/>
                    </a:lnTo>
                    <a:lnTo>
                      <a:pt x="66" y="59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3" name="Freeform 166"/>
              <p:cNvSpPr>
                <a:spLocks/>
              </p:cNvSpPr>
              <p:nvPr/>
            </p:nvSpPr>
            <p:spPr bwMode="auto">
              <a:xfrm>
                <a:off x="384" y="1018"/>
                <a:ext cx="42" cy="29"/>
              </a:xfrm>
              <a:custGeom>
                <a:avLst/>
                <a:gdLst>
                  <a:gd name="T0" fmla="*/ 84 w 84"/>
                  <a:gd name="T1" fmla="*/ 59 h 59"/>
                  <a:gd name="T2" fmla="*/ 74 w 84"/>
                  <a:gd name="T3" fmla="*/ 56 h 59"/>
                  <a:gd name="T4" fmla="*/ 60 w 84"/>
                  <a:gd name="T5" fmla="*/ 50 h 59"/>
                  <a:gd name="T6" fmla="*/ 46 w 84"/>
                  <a:gd name="T7" fmla="*/ 45 h 59"/>
                  <a:gd name="T8" fmla="*/ 33 w 84"/>
                  <a:gd name="T9" fmla="*/ 37 h 59"/>
                  <a:gd name="T10" fmla="*/ 20 w 84"/>
                  <a:gd name="T11" fmla="*/ 29 h 59"/>
                  <a:gd name="T12" fmla="*/ 9 w 84"/>
                  <a:gd name="T13" fmla="*/ 20 h 59"/>
                  <a:gd name="T14" fmla="*/ 3 w 84"/>
                  <a:gd name="T15" fmla="*/ 12 h 59"/>
                  <a:gd name="T16" fmla="*/ 0 w 84"/>
                  <a:gd name="T17" fmla="*/ 2 h 59"/>
                  <a:gd name="T18" fmla="*/ 3 w 84"/>
                  <a:gd name="T19" fmla="*/ 0 h 59"/>
                  <a:gd name="T20" fmla="*/ 12 w 84"/>
                  <a:gd name="T21" fmla="*/ 4 h 59"/>
                  <a:gd name="T22" fmla="*/ 24 w 84"/>
                  <a:gd name="T23" fmla="*/ 12 h 59"/>
                  <a:gd name="T24" fmla="*/ 38 w 84"/>
                  <a:gd name="T25" fmla="*/ 21 h 59"/>
                  <a:gd name="T26" fmla="*/ 53 w 84"/>
                  <a:gd name="T27" fmla="*/ 33 h 59"/>
                  <a:gd name="T28" fmla="*/ 66 w 84"/>
                  <a:gd name="T29" fmla="*/ 44 h 59"/>
                  <a:gd name="T30" fmla="*/ 78 w 84"/>
                  <a:gd name="T31" fmla="*/ 52 h 59"/>
                  <a:gd name="T32" fmla="*/ 84 w 84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9"/>
                  <a:gd name="T53" fmla="*/ 84 w 84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9">
                    <a:moveTo>
                      <a:pt x="84" y="59"/>
                    </a:moveTo>
                    <a:lnTo>
                      <a:pt x="74" y="56"/>
                    </a:lnTo>
                    <a:lnTo>
                      <a:pt x="60" y="50"/>
                    </a:lnTo>
                    <a:lnTo>
                      <a:pt x="46" y="45"/>
                    </a:lnTo>
                    <a:lnTo>
                      <a:pt x="33" y="37"/>
                    </a:lnTo>
                    <a:lnTo>
                      <a:pt x="20" y="29"/>
                    </a:lnTo>
                    <a:lnTo>
                      <a:pt x="9" y="20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4"/>
                    </a:lnTo>
                    <a:lnTo>
                      <a:pt x="24" y="12"/>
                    </a:lnTo>
                    <a:lnTo>
                      <a:pt x="38" y="21"/>
                    </a:lnTo>
                    <a:lnTo>
                      <a:pt x="53" y="33"/>
                    </a:lnTo>
                    <a:lnTo>
                      <a:pt x="66" y="44"/>
                    </a:lnTo>
                    <a:lnTo>
                      <a:pt x="78" y="52"/>
                    </a:lnTo>
                    <a:lnTo>
                      <a:pt x="84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4" name="Freeform 167"/>
              <p:cNvSpPr>
                <a:spLocks/>
              </p:cNvSpPr>
              <p:nvPr/>
            </p:nvSpPr>
            <p:spPr bwMode="auto">
              <a:xfrm>
                <a:off x="369" y="1037"/>
                <a:ext cx="46" cy="14"/>
              </a:xfrm>
              <a:custGeom>
                <a:avLst/>
                <a:gdLst>
                  <a:gd name="T0" fmla="*/ 0 w 92"/>
                  <a:gd name="T1" fmla="*/ 1 h 29"/>
                  <a:gd name="T2" fmla="*/ 6 w 92"/>
                  <a:gd name="T3" fmla="*/ 0 h 29"/>
                  <a:gd name="T4" fmla="*/ 15 w 92"/>
                  <a:gd name="T5" fmla="*/ 2 h 29"/>
                  <a:gd name="T6" fmla="*/ 27 w 92"/>
                  <a:gd name="T7" fmla="*/ 6 h 29"/>
                  <a:gd name="T8" fmla="*/ 41 w 92"/>
                  <a:gd name="T9" fmla="*/ 11 h 29"/>
                  <a:gd name="T10" fmla="*/ 55 w 92"/>
                  <a:gd name="T11" fmla="*/ 15 h 29"/>
                  <a:gd name="T12" fmla="*/ 70 w 92"/>
                  <a:gd name="T13" fmla="*/ 21 h 29"/>
                  <a:gd name="T14" fmla="*/ 83 w 92"/>
                  <a:gd name="T15" fmla="*/ 25 h 29"/>
                  <a:gd name="T16" fmla="*/ 92 w 92"/>
                  <a:gd name="T17" fmla="*/ 27 h 29"/>
                  <a:gd name="T18" fmla="*/ 79 w 92"/>
                  <a:gd name="T19" fmla="*/ 29 h 29"/>
                  <a:gd name="T20" fmla="*/ 65 w 92"/>
                  <a:gd name="T21" fmla="*/ 28 h 29"/>
                  <a:gd name="T22" fmla="*/ 48 w 92"/>
                  <a:gd name="T23" fmla="*/ 26 h 29"/>
                  <a:gd name="T24" fmla="*/ 32 w 92"/>
                  <a:gd name="T25" fmla="*/ 23 h 29"/>
                  <a:gd name="T26" fmla="*/ 17 w 92"/>
                  <a:gd name="T27" fmla="*/ 19 h 29"/>
                  <a:gd name="T28" fmla="*/ 6 w 92"/>
                  <a:gd name="T29" fmla="*/ 13 h 29"/>
                  <a:gd name="T30" fmla="*/ 0 w 92"/>
                  <a:gd name="T31" fmla="*/ 8 h 29"/>
                  <a:gd name="T32" fmla="*/ 0 w 92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29"/>
                  <a:gd name="T53" fmla="*/ 92 w 9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29">
                    <a:moveTo>
                      <a:pt x="0" y="1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7" y="6"/>
                    </a:lnTo>
                    <a:lnTo>
                      <a:pt x="41" y="11"/>
                    </a:lnTo>
                    <a:lnTo>
                      <a:pt x="55" y="15"/>
                    </a:lnTo>
                    <a:lnTo>
                      <a:pt x="70" y="21"/>
                    </a:lnTo>
                    <a:lnTo>
                      <a:pt x="83" y="25"/>
                    </a:lnTo>
                    <a:lnTo>
                      <a:pt x="92" y="27"/>
                    </a:lnTo>
                    <a:lnTo>
                      <a:pt x="79" y="29"/>
                    </a:lnTo>
                    <a:lnTo>
                      <a:pt x="65" y="28"/>
                    </a:lnTo>
                    <a:lnTo>
                      <a:pt x="48" y="26"/>
                    </a:lnTo>
                    <a:lnTo>
                      <a:pt x="32" y="23"/>
                    </a:lnTo>
                    <a:lnTo>
                      <a:pt x="17" y="19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5" name="Freeform 168"/>
              <p:cNvSpPr>
                <a:spLocks/>
              </p:cNvSpPr>
              <p:nvPr/>
            </p:nvSpPr>
            <p:spPr bwMode="auto">
              <a:xfrm>
                <a:off x="355" y="1048"/>
                <a:ext cx="44" cy="14"/>
              </a:xfrm>
              <a:custGeom>
                <a:avLst/>
                <a:gdLst>
                  <a:gd name="T0" fmla="*/ 0 w 89"/>
                  <a:gd name="T1" fmla="*/ 0 h 28"/>
                  <a:gd name="T2" fmla="*/ 5 w 89"/>
                  <a:gd name="T3" fmla="*/ 0 h 28"/>
                  <a:gd name="T4" fmla="*/ 14 w 89"/>
                  <a:gd name="T5" fmla="*/ 1 h 28"/>
                  <a:gd name="T6" fmla="*/ 26 w 89"/>
                  <a:gd name="T7" fmla="*/ 5 h 28"/>
                  <a:gd name="T8" fmla="*/ 40 w 89"/>
                  <a:gd name="T9" fmla="*/ 10 h 28"/>
                  <a:gd name="T10" fmla="*/ 56 w 89"/>
                  <a:gd name="T11" fmla="*/ 15 h 28"/>
                  <a:gd name="T12" fmla="*/ 69 w 89"/>
                  <a:gd name="T13" fmla="*/ 19 h 28"/>
                  <a:gd name="T14" fmla="*/ 81 w 89"/>
                  <a:gd name="T15" fmla="*/ 24 h 28"/>
                  <a:gd name="T16" fmla="*/ 89 w 89"/>
                  <a:gd name="T17" fmla="*/ 26 h 28"/>
                  <a:gd name="T18" fmla="*/ 77 w 89"/>
                  <a:gd name="T19" fmla="*/ 28 h 28"/>
                  <a:gd name="T20" fmla="*/ 62 w 89"/>
                  <a:gd name="T21" fmla="*/ 27 h 28"/>
                  <a:gd name="T22" fmla="*/ 45 w 89"/>
                  <a:gd name="T23" fmla="*/ 26 h 28"/>
                  <a:gd name="T24" fmla="*/ 31 w 89"/>
                  <a:gd name="T25" fmla="*/ 23 h 28"/>
                  <a:gd name="T26" fmla="*/ 17 w 89"/>
                  <a:gd name="T27" fmla="*/ 17 h 28"/>
                  <a:gd name="T28" fmla="*/ 6 w 89"/>
                  <a:gd name="T29" fmla="*/ 12 h 28"/>
                  <a:gd name="T30" fmla="*/ 0 w 89"/>
                  <a:gd name="T31" fmla="*/ 6 h 28"/>
                  <a:gd name="T32" fmla="*/ 0 w 8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8"/>
                  <a:gd name="T53" fmla="*/ 89 w 8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8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40" y="10"/>
                    </a:lnTo>
                    <a:lnTo>
                      <a:pt x="56" y="15"/>
                    </a:lnTo>
                    <a:lnTo>
                      <a:pt x="69" y="19"/>
                    </a:lnTo>
                    <a:lnTo>
                      <a:pt x="81" y="24"/>
                    </a:lnTo>
                    <a:lnTo>
                      <a:pt x="89" y="26"/>
                    </a:lnTo>
                    <a:lnTo>
                      <a:pt x="77" y="28"/>
                    </a:lnTo>
                    <a:lnTo>
                      <a:pt x="62" y="27"/>
                    </a:lnTo>
                    <a:lnTo>
                      <a:pt x="45" y="26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6" name="Freeform 169"/>
              <p:cNvSpPr>
                <a:spLocks/>
              </p:cNvSpPr>
              <p:nvPr/>
            </p:nvSpPr>
            <p:spPr bwMode="auto">
              <a:xfrm>
                <a:off x="221" y="991"/>
                <a:ext cx="224" cy="41"/>
              </a:xfrm>
              <a:custGeom>
                <a:avLst/>
                <a:gdLst>
                  <a:gd name="T0" fmla="*/ 441 w 448"/>
                  <a:gd name="T1" fmla="*/ 12 h 82"/>
                  <a:gd name="T2" fmla="*/ 444 w 448"/>
                  <a:gd name="T3" fmla="*/ 10 h 82"/>
                  <a:gd name="T4" fmla="*/ 445 w 448"/>
                  <a:gd name="T5" fmla="*/ 6 h 82"/>
                  <a:gd name="T6" fmla="*/ 447 w 448"/>
                  <a:gd name="T7" fmla="*/ 3 h 82"/>
                  <a:gd name="T8" fmla="*/ 448 w 448"/>
                  <a:gd name="T9" fmla="*/ 0 h 82"/>
                  <a:gd name="T10" fmla="*/ 414 w 448"/>
                  <a:gd name="T11" fmla="*/ 15 h 82"/>
                  <a:gd name="T12" fmla="*/ 381 w 448"/>
                  <a:gd name="T13" fmla="*/ 28 h 82"/>
                  <a:gd name="T14" fmla="*/ 350 w 448"/>
                  <a:gd name="T15" fmla="*/ 39 h 82"/>
                  <a:gd name="T16" fmla="*/ 317 w 448"/>
                  <a:gd name="T17" fmla="*/ 47 h 82"/>
                  <a:gd name="T18" fmla="*/ 286 w 448"/>
                  <a:gd name="T19" fmla="*/ 55 h 82"/>
                  <a:gd name="T20" fmla="*/ 256 w 448"/>
                  <a:gd name="T21" fmla="*/ 60 h 82"/>
                  <a:gd name="T22" fmla="*/ 225 w 448"/>
                  <a:gd name="T23" fmla="*/ 65 h 82"/>
                  <a:gd name="T24" fmla="*/ 197 w 448"/>
                  <a:gd name="T25" fmla="*/ 68 h 82"/>
                  <a:gd name="T26" fmla="*/ 169 w 448"/>
                  <a:gd name="T27" fmla="*/ 70 h 82"/>
                  <a:gd name="T28" fmla="*/ 142 w 448"/>
                  <a:gd name="T29" fmla="*/ 71 h 82"/>
                  <a:gd name="T30" fmla="*/ 115 w 448"/>
                  <a:gd name="T31" fmla="*/ 72 h 82"/>
                  <a:gd name="T32" fmla="*/ 91 w 448"/>
                  <a:gd name="T33" fmla="*/ 72 h 82"/>
                  <a:gd name="T34" fmla="*/ 66 w 448"/>
                  <a:gd name="T35" fmla="*/ 72 h 82"/>
                  <a:gd name="T36" fmla="*/ 43 w 448"/>
                  <a:gd name="T37" fmla="*/ 72 h 82"/>
                  <a:gd name="T38" fmla="*/ 21 w 448"/>
                  <a:gd name="T39" fmla="*/ 71 h 82"/>
                  <a:gd name="T40" fmla="*/ 0 w 448"/>
                  <a:gd name="T41" fmla="*/ 71 h 82"/>
                  <a:gd name="T42" fmla="*/ 15 w 448"/>
                  <a:gd name="T43" fmla="*/ 74 h 82"/>
                  <a:gd name="T44" fmla="*/ 32 w 448"/>
                  <a:gd name="T45" fmla="*/ 77 h 82"/>
                  <a:gd name="T46" fmla="*/ 54 w 448"/>
                  <a:gd name="T47" fmla="*/ 80 h 82"/>
                  <a:gd name="T48" fmla="*/ 80 w 448"/>
                  <a:gd name="T49" fmla="*/ 81 h 82"/>
                  <a:gd name="T50" fmla="*/ 109 w 448"/>
                  <a:gd name="T51" fmla="*/ 82 h 82"/>
                  <a:gd name="T52" fmla="*/ 139 w 448"/>
                  <a:gd name="T53" fmla="*/ 82 h 82"/>
                  <a:gd name="T54" fmla="*/ 172 w 448"/>
                  <a:gd name="T55" fmla="*/ 80 h 82"/>
                  <a:gd name="T56" fmla="*/ 206 w 448"/>
                  <a:gd name="T57" fmla="*/ 77 h 82"/>
                  <a:gd name="T58" fmla="*/ 239 w 448"/>
                  <a:gd name="T59" fmla="*/ 74 h 82"/>
                  <a:gd name="T60" fmla="*/ 273 w 448"/>
                  <a:gd name="T61" fmla="*/ 70 h 82"/>
                  <a:gd name="T62" fmla="*/ 307 w 448"/>
                  <a:gd name="T63" fmla="*/ 63 h 82"/>
                  <a:gd name="T64" fmla="*/ 338 w 448"/>
                  <a:gd name="T65" fmla="*/ 56 h 82"/>
                  <a:gd name="T66" fmla="*/ 368 w 448"/>
                  <a:gd name="T67" fmla="*/ 47 h 82"/>
                  <a:gd name="T68" fmla="*/ 396 w 448"/>
                  <a:gd name="T69" fmla="*/ 38 h 82"/>
                  <a:gd name="T70" fmla="*/ 421 w 448"/>
                  <a:gd name="T71" fmla="*/ 26 h 82"/>
                  <a:gd name="T72" fmla="*/ 441 w 448"/>
                  <a:gd name="T73" fmla="*/ 12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8"/>
                  <a:gd name="T112" fmla="*/ 0 h 82"/>
                  <a:gd name="T113" fmla="*/ 448 w 448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8" h="82">
                    <a:moveTo>
                      <a:pt x="441" y="12"/>
                    </a:moveTo>
                    <a:lnTo>
                      <a:pt x="444" y="10"/>
                    </a:lnTo>
                    <a:lnTo>
                      <a:pt x="445" y="6"/>
                    </a:lnTo>
                    <a:lnTo>
                      <a:pt x="447" y="3"/>
                    </a:lnTo>
                    <a:lnTo>
                      <a:pt x="448" y="0"/>
                    </a:lnTo>
                    <a:lnTo>
                      <a:pt x="414" y="15"/>
                    </a:lnTo>
                    <a:lnTo>
                      <a:pt x="381" y="28"/>
                    </a:lnTo>
                    <a:lnTo>
                      <a:pt x="350" y="39"/>
                    </a:lnTo>
                    <a:lnTo>
                      <a:pt x="317" y="47"/>
                    </a:lnTo>
                    <a:lnTo>
                      <a:pt x="286" y="55"/>
                    </a:lnTo>
                    <a:lnTo>
                      <a:pt x="256" y="60"/>
                    </a:lnTo>
                    <a:lnTo>
                      <a:pt x="225" y="65"/>
                    </a:lnTo>
                    <a:lnTo>
                      <a:pt x="197" y="68"/>
                    </a:lnTo>
                    <a:lnTo>
                      <a:pt x="169" y="70"/>
                    </a:lnTo>
                    <a:lnTo>
                      <a:pt x="142" y="71"/>
                    </a:lnTo>
                    <a:lnTo>
                      <a:pt x="115" y="72"/>
                    </a:lnTo>
                    <a:lnTo>
                      <a:pt x="91" y="72"/>
                    </a:lnTo>
                    <a:lnTo>
                      <a:pt x="66" y="72"/>
                    </a:lnTo>
                    <a:lnTo>
                      <a:pt x="43" y="72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15" y="74"/>
                    </a:lnTo>
                    <a:lnTo>
                      <a:pt x="32" y="77"/>
                    </a:lnTo>
                    <a:lnTo>
                      <a:pt x="54" y="80"/>
                    </a:lnTo>
                    <a:lnTo>
                      <a:pt x="80" y="81"/>
                    </a:lnTo>
                    <a:lnTo>
                      <a:pt x="109" y="82"/>
                    </a:lnTo>
                    <a:lnTo>
                      <a:pt x="139" y="82"/>
                    </a:lnTo>
                    <a:lnTo>
                      <a:pt x="172" y="80"/>
                    </a:lnTo>
                    <a:lnTo>
                      <a:pt x="206" y="77"/>
                    </a:lnTo>
                    <a:lnTo>
                      <a:pt x="239" y="74"/>
                    </a:lnTo>
                    <a:lnTo>
                      <a:pt x="273" y="70"/>
                    </a:lnTo>
                    <a:lnTo>
                      <a:pt x="307" y="63"/>
                    </a:lnTo>
                    <a:lnTo>
                      <a:pt x="338" y="56"/>
                    </a:lnTo>
                    <a:lnTo>
                      <a:pt x="368" y="47"/>
                    </a:lnTo>
                    <a:lnTo>
                      <a:pt x="396" y="38"/>
                    </a:lnTo>
                    <a:lnTo>
                      <a:pt x="421" y="26"/>
                    </a:lnTo>
                    <a:lnTo>
                      <a:pt x="441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7" name="Freeform 170"/>
              <p:cNvSpPr>
                <a:spLocks/>
              </p:cNvSpPr>
              <p:nvPr/>
            </p:nvSpPr>
            <p:spPr bwMode="auto">
              <a:xfrm>
                <a:off x="235" y="1002"/>
                <a:ext cx="32" cy="28"/>
              </a:xfrm>
              <a:custGeom>
                <a:avLst/>
                <a:gdLst>
                  <a:gd name="T0" fmla="*/ 1 w 64"/>
                  <a:gd name="T1" fmla="*/ 0 h 55"/>
                  <a:gd name="T2" fmla="*/ 0 w 64"/>
                  <a:gd name="T3" fmla="*/ 4 h 55"/>
                  <a:gd name="T4" fmla="*/ 1 w 64"/>
                  <a:gd name="T5" fmla="*/ 9 h 55"/>
                  <a:gd name="T6" fmla="*/ 5 w 64"/>
                  <a:gd name="T7" fmla="*/ 17 h 55"/>
                  <a:gd name="T8" fmla="*/ 13 w 64"/>
                  <a:gd name="T9" fmla="*/ 26 h 55"/>
                  <a:gd name="T10" fmla="*/ 22 w 64"/>
                  <a:gd name="T11" fmla="*/ 36 h 55"/>
                  <a:gd name="T12" fmla="*/ 35 w 64"/>
                  <a:gd name="T13" fmla="*/ 45 h 55"/>
                  <a:gd name="T14" fmla="*/ 48 w 64"/>
                  <a:gd name="T15" fmla="*/ 51 h 55"/>
                  <a:gd name="T16" fmla="*/ 64 w 64"/>
                  <a:gd name="T17" fmla="*/ 55 h 55"/>
                  <a:gd name="T18" fmla="*/ 56 w 64"/>
                  <a:gd name="T19" fmla="*/ 50 h 55"/>
                  <a:gd name="T20" fmla="*/ 48 w 64"/>
                  <a:gd name="T21" fmla="*/ 41 h 55"/>
                  <a:gd name="T22" fmla="*/ 39 w 64"/>
                  <a:gd name="T23" fmla="*/ 32 h 55"/>
                  <a:gd name="T24" fmla="*/ 29 w 64"/>
                  <a:gd name="T25" fmla="*/ 22 h 55"/>
                  <a:gd name="T26" fmla="*/ 21 w 64"/>
                  <a:gd name="T27" fmla="*/ 13 h 55"/>
                  <a:gd name="T28" fmla="*/ 12 w 64"/>
                  <a:gd name="T29" fmla="*/ 6 h 55"/>
                  <a:gd name="T30" fmla="*/ 5 w 64"/>
                  <a:gd name="T31" fmla="*/ 2 h 55"/>
                  <a:gd name="T32" fmla="*/ 1 w 6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5"/>
                  <a:gd name="T53" fmla="*/ 64 w 6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5">
                    <a:moveTo>
                      <a:pt x="1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3" y="26"/>
                    </a:lnTo>
                    <a:lnTo>
                      <a:pt x="22" y="36"/>
                    </a:lnTo>
                    <a:lnTo>
                      <a:pt x="35" y="45"/>
                    </a:lnTo>
                    <a:lnTo>
                      <a:pt x="48" y="51"/>
                    </a:lnTo>
                    <a:lnTo>
                      <a:pt x="64" y="55"/>
                    </a:lnTo>
                    <a:lnTo>
                      <a:pt x="56" y="50"/>
                    </a:lnTo>
                    <a:lnTo>
                      <a:pt x="48" y="41"/>
                    </a:lnTo>
                    <a:lnTo>
                      <a:pt x="39" y="32"/>
                    </a:lnTo>
                    <a:lnTo>
                      <a:pt x="29" y="22"/>
                    </a:lnTo>
                    <a:lnTo>
                      <a:pt x="21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8" name="Freeform 171"/>
              <p:cNvSpPr>
                <a:spLocks/>
              </p:cNvSpPr>
              <p:nvPr/>
            </p:nvSpPr>
            <p:spPr bwMode="auto">
              <a:xfrm>
                <a:off x="265" y="999"/>
                <a:ext cx="41" cy="32"/>
              </a:xfrm>
              <a:custGeom>
                <a:avLst/>
                <a:gdLst>
                  <a:gd name="T0" fmla="*/ 3 w 83"/>
                  <a:gd name="T1" fmla="*/ 0 h 63"/>
                  <a:gd name="T2" fmla="*/ 0 w 83"/>
                  <a:gd name="T3" fmla="*/ 4 h 63"/>
                  <a:gd name="T4" fmla="*/ 3 w 83"/>
                  <a:gd name="T5" fmla="*/ 11 h 63"/>
                  <a:gd name="T6" fmla="*/ 11 w 83"/>
                  <a:gd name="T7" fmla="*/ 20 h 63"/>
                  <a:gd name="T8" fmla="*/ 21 w 83"/>
                  <a:gd name="T9" fmla="*/ 31 h 63"/>
                  <a:gd name="T10" fmla="*/ 36 w 83"/>
                  <a:gd name="T11" fmla="*/ 42 h 63"/>
                  <a:gd name="T12" fmla="*/ 50 w 83"/>
                  <a:gd name="T13" fmla="*/ 52 h 63"/>
                  <a:gd name="T14" fmla="*/ 67 w 83"/>
                  <a:gd name="T15" fmla="*/ 59 h 63"/>
                  <a:gd name="T16" fmla="*/ 83 w 83"/>
                  <a:gd name="T17" fmla="*/ 63 h 63"/>
                  <a:gd name="T18" fmla="*/ 76 w 83"/>
                  <a:gd name="T19" fmla="*/ 59 h 63"/>
                  <a:gd name="T20" fmla="*/ 67 w 83"/>
                  <a:gd name="T21" fmla="*/ 51 h 63"/>
                  <a:gd name="T22" fmla="*/ 57 w 83"/>
                  <a:gd name="T23" fmla="*/ 40 h 63"/>
                  <a:gd name="T24" fmla="*/ 43 w 83"/>
                  <a:gd name="T25" fmla="*/ 28 h 63"/>
                  <a:gd name="T26" fmla="*/ 32 w 83"/>
                  <a:gd name="T27" fmla="*/ 16 h 63"/>
                  <a:gd name="T28" fmla="*/ 20 w 83"/>
                  <a:gd name="T29" fmla="*/ 8 h 63"/>
                  <a:gd name="T30" fmla="*/ 9 w 83"/>
                  <a:gd name="T31" fmla="*/ 1 h 63"/>
                  <a:gd name="T32" fmla="*/ 3 w 8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3"/>
                  <a:gd name="T53" fmla="*/ 83 w 83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3">
                    <a:moveTo>
                      <a:pt x="3" y="0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11" y="20"/>
                    </a:lnTo>
                    <a:lnTo>
                      <a:pt x="21" y="31"/>
                    </a:lnTo>
                    <a:lnTo>
                      <a:pt x="36" y="42"/>
                    </a:lnTo>
                    <a:lnTo>
                      <a:pt x="50" y="52"/>
                    </a:lnTo>
                    <a:lnTo>
                      <a:pt x="67" y="59"/>
                    </a:lnTo>
                    <a:lnTo>
                      <a:pt x="83" y="63"/>
                    </a:lnTo>
                    <a:lnTo>
                      <a:pt x="76" y="59"/>
                    </a:lnTo>
                    <a:lnTo>
                      <a:pt x="67" y="51"/>
                    </a:lnTo>
                    <a:lnTo>
                      <a:pt x="57" y="40"/>
                    </a:lnTo>
                    <a:lnTo>
                      <a:pt x="43" y="28"/>
                    </a:lnTo>
                    <a:lnTo>
                      <a:pt x="32" y="16"/>
                    </a:lnTo>
                    <a:lnTo>
                      <a:pt x="20" y="8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99" name="Freeform 172"/>
              <p:cNvSpPr>
                <a:spLocks/>
              </p:cNvSpPr>
              <p:nvPr/>
            </p:nvSpPr>
            <p:spPr bwMode="auto">
              <a:xfrm>
                <a:off x="291" y="993"/>
                <a:ext cx="36" cy="36"/>
              </a:xfrm>
              <a:custGeom>
                <a:avLst/>
                <a:gdLst>
                  <a:gd name="T0" fmla="*/ 3 w 72"/>
                  <a:gd name="T1" fmla="*/ 0 h 71"/>
                  <a:gd name="T2" fmla="*/ 0 w 72"/>
                  <a:gd name="T3" fmla="*/ 4 h 71"/>
                  <a:gd name="T4" fmla="*/ 2 w 72"/>
                  <a:gd name="T5" fmla="*/ 13 h 71"/>
                  <a:gd name="T6" fmla="*/ 8 w 72"/>
                  <a:gd name="T7" fmla="*/ 24 h 71"/>
                  <a:gd name="T8" fmla="*/ 19 w 72"/>
                  <a:gd name="T9" fmla="*/ 36 h 71"/>
                  <a:gd name="T10" fmla="*/ 30 w 72"/>
                  <a:gd name="T11" fmla="*/ 48 h 71"/>
                  <a:gd name="T12" fmla="*/ 44 w 72"/>
                  <a:gd name="T13" fmla="*/ 58 h 71"/>
                  <a:gd name="T14" fmla="*/ 58 w 72"/>
                  <a:gd name="T15" fmla="*/ 67 h 71"/>
                  <a:gd name="T16" fmla="*/ 72 w 72"/>
                  <a:gd name="T17" fmla="*/ 71 h 71"/>
                  <a:gd name="T18" fmla="*/ 68 w 72"/>
                  <a:gd name="T19" fmla="*/ 66 h 71"/>
                  <a:gd name="T20" fmla="*/ 61 w 72"/>
                  <a:gd name="T21" fmla="*/ 56 h 71"/>
                  <a:gd name="T22" fmla="*/ 51 w 72"/>
                  <a:gd name="T23" fmla="*/ 44 h 71"/>
                  <a:gd name="T24" fmla="*/ 40 w 72"/>
                  <a:gd name="T25" fmla="*/ 30 h 71"/>
                  <a:gd name="T26" fmla="*/ 28 w 72"/>
                  <a:gd name="T27" fmla="*/ 18 h 71"/>
                  <a:gd name="T28" fmla="*/ 17 w 72"/>
                  <a:gd name="T29" fmla="*/ 8 h 71"/>
                  <a:gd name="T30" fmla="*/ 8 w 72"/>
                  <a:gd name="T31" fmla="*/ 1 h 71"/>
                  <a:gd name="T32" fmla="*/ 3 w 7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1"/>
                  <a:gd name="T53" fmla="*/ 72 w 7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1">
                    <a:moveTo>
                      <a:pt x="3" y="0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8" y="24"/>
                    </a:lnTo>
                    <a:lnTo>
                      <a:pt x="19" y="36"/>
                    </a:lnTo>
                    <a:lnTo>
                      <a:pt x="30" y="48"/>
                    </a:lnTo>
                    <a:lnTo>
                      <a:pt x="44" y="58"/>
                    </a:lnTo>
                    <a:lnTo>
                      <a:pt x="58" y="67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61" y="56"/>
                    </a:lnTo>
                    <a:lnTo>
                      <a:pt x="51" y="44"/>
                    </a:lnTo>
                    <a:lnTo>
                      <a:pt x="40" y="30"/>
                    </a:lnTo>
                    <a:lnTo>
                      <a:pt x="28" y="18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0" name="Freeform 173"/>
              <p:cNvSpPr>
                <a:spLocks/>
              </p:cNvSpPr>
              <p:nvPr/>
            </p:nvSpPr>
            <p:spPr bwMode="auto">
              <a:xfrm>
                <a:off x="333" y="991"/>
                <a:ext cx="32" cy="33"/>
              </a:xfrm>
              <a:custGeom>
                <a:avLst/>
                <a:gdLst>
                  <a:gd name="T0" fmla="*/ 2 w 63"/>
                  <a:gd name="T1" fmla="*/ 0 h 66"/>
                  <a:gd name="T2" fmla="*/ 0 w 63"/>
                  <a:gd name="T3" fmla="*/ 3 h 66"/>
                  <a:gd name="T4" fmla="*/ 3 w 63"/>
                  <a:gd name="T5" fmla="*/ 12 h 66"/>
                  <a:gd name="T6" fmla="*/ 10 w 63"/>
                  <a:gd name="T7" fmla="*/ 21 h 66"/>
                  <a:gd name="T8" fmla="*/ 17 w 63"/>
                  <a:gd name="T9" fmla="*/ 33 h 66"/>
                  <a:gd name="T10" fmla="*/ 28 w 63"/>
                  <a:gd name="T11" fmla="*/ 45 h 66"/>
                  <a:gd name="T12" fmla="*/ 40 w 63"/>
                  <a:gd name="T13" fmla="*/ 55 h 66"/>
                  <a:gd name="T14" fmla="*/ 51 w 63"/>
                  <a:gd name="T15" fmla="*/ 62 h 66"/>
                  <a:gd name="T16" fmla="*/ 63 w 63"/>
                  <a:gd name="T17" fmla="*/ 66 h 66"/>
                  <a:gd name="T18" fmla="*/ 58 w 63"/>
                  <a:gd name="T19" fmla="*/ 59 h 66"/>
                  <a:gd name="T20" fmla="*/ 51 w 63"/>
                  <a:gd name="T21" fmla="*/ 51 h 66"/>
                  <a:gd name="T22" fmla="*/ 44 w 63"/>
                  <a:gd name="T23" fmla="*/ 39 h 66"/>
                  <a:gd name="T24" fmla="*/ 36 w 63"/>
                  <a:gd name="T25" fmla="*/ 27 h 66"/>
                  <a:gd name="T26" fmla="*/ 27 w 63"/>
                  <a:gd name="T27" fmla="*/ 15 h 66"/>
                  <a:gd name="T28" fmla="*/ 17 w 63"/>
                  <a:gd name="T29" fmla="*/ 6 h 66"/>
                  <a:gd name="T30" fmla="*/ 10 w 63"/>
                  <a:gd name="T31" fmla="*/ 1 h 66"/>
                  <a:gd name="T32" fmla="*/ 2 w 63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6"/>
                  <a:gd name="T53" fmla="*/ 63 w 6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6">
                    <a:moveTo>
                      <a:pt x="2" y="0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10" y="21"/>
                    </a:lnTo>
                    <a:lnTo>
                      <a:pt x="17" y="33"/>
                    </a:lnTo>
                    <a:lnTo>
                      <a:pt x="28" y="45"/>
                    </a:lnTo>
                    <a:lnTo>
                      <a:pt x="40" y="55"/>
                    </a:lnTo>
                    <a:lnTo>
                      <a:pt x="51" y="62"/>
                    </a:lnTo>
                    <a:lnTo>
                      <a:pt x="63" y="66"/>
                    </a:lnTo>
                    <a:lnTo>
                      <a:pt x="58" y="59"/>
                    </a:lnTo>
                    <a:lnTo>
                      <a:pt x="51" y="51"/>
                    </a:lnTo>
                    <a:lnTo>
                      <a:pt x="44" y="39"/>
                    </a:lnTo>
                    <a:lnTo>
                      <a:pt x="36" y="27"/>
                    </a:lnTo>
                    <a:lnTo>
                      <a:pt x="27" y="15"/>
                    </a:lnTo>
                    <a:lnTo>
                      <a:pt x="17" y="6"/>
                    </a:lnTo>
                    <a:lnTo>
                      <a:pt x="1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1" name="Freeform 174"/>
              <p:cNvSpPr>
                <a:spLocks/>
              </p:cNvSpPr>
              <p:nvPr/>
            </p:nvSpPr>
            <p:spPr bwMode="auto">
              <a:xfrm>
                <a:off x="358" y="990"/>
                <a:ext cx="22" cy="30"/>
              </a:xfrm>
              <a:custGeom>
                <a:avLst/>
                <a:gdLst>
                  <a:gd name="T0" fmla="*/ 4 w 45"/>
                  <a:gd name="T1" fmla="*/ 0 h 59"/>
                  <a:gd name="T2" fmla="*/ 1 w 45"/>
                  <a:gd name="T3" fmla="*/ 3 h 59"/>
                  <a:gd name="T4" fmla="*/ 0 w 45"/>
                  <a:gd name="T5" fmla="*/ 9 h 59"/>
                  <a:gd name="T6" fmla="*/ 1 w 45"/>
                  <a:gd name="T7" fmla="*/ 18 h 59"/>
                  <a:gd name="T8" fmla="*/ 5 w 45"/>
                  <a:gd name="T9" fmla="*/ 28 h 59"/>
                  <a:gd name="T10" fmla="*/ 12 w 45"/>
                  <a:gd name="T11" fmla="*/ 39 h 59"/>
                  <a:gd name="T12" fmla="*/ 20 w 45"/>
                  <a:gd name="T13" fmla="*/ 47 h 59"/>
                  <a:gd name="T14" fmla="*/ 32 w 45"/>
                  <a:gd name="T15" fmla="*/ 55 h 59"/>
                  <a:gd name="T16" fmla="*/ 45 w 45"/>
                  <a:gd name="T17" fmla="*/ 59 h 59"/>
                  <a:gd name="T18" fmla="*/ 41 w 45"/>
                  <a:gd name="T19" fmla="*/ 53 h 59"/>
                  <a:gd name="T20" fmla="*/ 36 w 45"/>
                  <a:gd name="T21" fmla="*/ 44 h 59"/>
                  <a:gd name="T22" fmla="*/ 30 w 45"/>
                  <a:gd name="T23" fmla="*/ 34 h 59"/>
                  <a:gd name="T24" fmla="*/ 25 w 45"/>
                  <a:gd name="T25" fmla="*/ 23 h 59"/>
                  <a:gd name="T26" fmla="*/ 20 w 45"/>
                  <a:gd name="T27" fmla="*/ 14 h 59"/>
                  <a:gd name="T28" fmla="*/ 15 w 45"/>
                  <a:gd name="T29" fmla="*/ 5 h 59"/>
                  <a:gd name="T30" fmla="*/ 9 w 45"/>
                  <a:gd name="T31" fmla="*/ 1 h 59"/>
                  <a:gd name="T32" fmla="*/ 4 w 45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9"/>
                  <a:gd name="T53" fmla="*/ 45 w 4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9">
                    <a:moveTo>
                      <a:pt x="4" y="0"/>
                    </a:moveTo>
                    <a:lnTo>
                      <a:pt x="1" y="3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5" y="28"/>
                    </a:lnTo>
                    <a:lnTo>
                      <a:pt x="12" y="39"/>
                    </a:lnTo>
                    <a:lnTo>
                      <a:pt x="20" y="47"/>
                    </a:lnTo>
                    <a:lnTo>
                      <a:pt x="32" y="55"/>
                    </a:lnTo>
                    <a:lnTo>
                      <a:pt x="45" y="59"/>
                    </a:lnTo>
                    <a:lnTo>
                      <a:pt x="41" y="53"/>
                    </a:lnTo>
                    <a:lnTo>
                      <a:pt x="36" y="44"/>
                    </a:lnTo>
                    <a:lnTo>
                      <a:pt x="30" y="34"/>
                    </a:lnTo>
                    <a:lnTo>
                      <a:pt x="25" y="23"/>
                    </a:lnTo>
                    <a:lnTo>
                      <a:pt x="20" y="14"/>
                    </a:lnTo>
                    <a:lnTo>
                      <a:pt x="15" y="5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2" name="Freeform 175"/>
              <p:cNvSpPr>
                <a:spLocks/>
              </p:cNvSpPr>
              <p:nvPr/>
            </p:nvSpPr>
            <p:spPr bwMode="auto">
              <a:xfrm>
                <a:off x="398" y="986"/>
                <a:ext cx="17" cy="23"/>
              </a:xfrm>
              <a:custGeom>
                <a:avLst/>
                <a:gdLst>
                  <a:gd name="T0" fmla="*/ 3 w 34"/>
                  <a:gd name="T1" fmla="*/ 0 h 45"/>
                  <a:gd name="T2" fmla="*/ 0 w 34"/>
                  <a:gd name="T3" fmla="*/ 3 h 45"/>
                  <a:gd name="T4" fmla="*/ 0 w 34"/>
                  <a:gd name="T5" fmla="*/ 9 h 45"/>
                  <a:gd name="T6" fmla="*/ 3 w 34"/>
                  <a:gd name="T7" fmla="*/ 16 h 45"/>
                  <a:gd name="T8" fmla="*/ 7 w 34"/>
                  <a:gd name="T9" fmla="*/ 24 h 45"/>
                  <a:gd name="T10" fmla="*/ 13 w 34"/>
                  <a:gd name="T11" fmla="*/ 32 h 45"/>
                  <a:gd name="T12" fmla="*/ 20 w 34"/>
                  <a:gd name="T13" fmla="*/ 39 h 45"/>
                  <a:gd name="T14" fmla="*/ 28 w 34"/>
                  <a:gd name="T15" fmla="*/ 43 h 45"/>
                  <a:gd name="T16" fmla="*/ 34 w 34"/>
                  <a:gd name="T17" fmla="*/ 45 h 45"/>
                  <a:gd name="T18" fmla="*/ 28 w 34"/>
                  <a:gd name="T19" fmla="*/ 35 h 45"/>
                  <a:gd name="T20" fmla="*/ 20 w 34"/>
                  <a:gd name="T21" fmla="*/ 20 h 45"/>
                  <a:gd name="T22" fmla="*/ 12 w 34"/>
                  <a:gd name="T23" fmla="*/ 7 h 45"/>
                  <a:gd name="T24" fmla="*/ 3 w 3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5"/>
                  <a:gd name="T41" fmla="*/ 34 w 3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7" y="24"/>
                    </a:lnTo>
                    <a:lnTo>
                      <a:pt x="13" y="32"/>
                    </a:lnTo>
                    <a:lnTo>
                      <a:pt x="20" y="39"/>
                    </a:lnTo>
                    <a:lnTo>
                      <a:pt x="28" y="43"/>
                    </a:lnTo>
                    <a:lnTo>
                      <a:pt x="34" y="45"/>
                    </a:lnTo>
                    <a:lnTo>
                      <a:pt x="28" y="35"/>
                    </a:lnTo>
                    <a:lnTo>
                      <a:pt x="20" y="20"/>
                    </a:lnTo>
                    <a:lnTo>
                      <a:pt x="1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3" name="Freeform 176"/>
              <p:cNvSpPr>
                <a:spLocks/>
              </p:cNvSpPr>
              <p:nvPr/>
            </p:nvSpPr>
            <p:spPr bwMode="auto">
              <a:xfrm>
                <a:off x="418" y="988"/>
                <a:ext cx="12" cy="15"/>
              </a:xfrm>
              <a:custGeom>
                <a:avLst/>
                <a:gdLst>
                  <a:gd name="T0" fmla="*/ 2 w 25"/>
                  <a:gd name="T1" fmla="*/ 2 h 30"/>
                  <a:gd name="T2" fmla="*/ 0 w 25"/>
                  <a:gd name="T3" fmla="*/ 10 h 30"/>
                  <a:gd name="T4" fmla="*/ 4 w 25"/>
                  <a:gd name="T5" fmla="*/ 21 h 30"/>
                  <a:gd name="T6" fmla="*/ 13 w 25"/>
                  <a:gd name="T7" fmla="*/ 30 h 30"/>
                  <a:gd name="T8" fmla="*/ 25 w 25"/>
                  <a:gd name="T9" fmla="*/ 28 h 30"/>
                  <a:gd name="T10" fmla="*/ 15 w 25"/>
                  <a:gd name="T11" fmla="*/ 23 h 30"/>
                  <a:gd name="T12" fmla="*/ 11 w 25"/>
                  <a:gd name="T13" fmla="*/ 10 h 30"/>
                  <a:gd name="T14" fmla="*/ 8 w 25"/>
                  <a:gd name="T15" fmla="*/ 0 h 30"/>
                  <a:gd name="T16" fmla="*/ 2 w 25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2" y="2"/>
                    </a:moveTo>
                    <a:lnTo>
                      <a:pt x="0" y="10"/>
                    </a:lnTo>
                    <a:lnTo>
                      <a:pt x="4" y="21"/>
                    </a:lnTo>
                    <a:lnTo>
                      <a:pt x="13" y="30"/>
                    </a:lnTo>
                    <a:lnTo>
                      <a:pt x="25" y="28"/>
                    </a:lnTo>
                    <a:lnTo>
                      <a:pt x="15" y="23"/>
                    </a:lnTo>
                    <a:lnTo>
                      <a:pt x="11" y="1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4" name="Freeform 177"/>
              <p:cNvSpPr>
                <a:spLocks/>
              </p:cNvSpPr>
              <p:nvPr/>
            </p:nvSpPr>
            <p:spPr bwMode="auto">
              <a:xfrm>
                <a:off x="251" y="1001"/>
                <a:ext cx="36" cy="30"/>
              </a:xfrm>
              <a:custGeom>
                <a:avLst/>
                <a:gdLst>
                  <a:gd name="T0" fmla="*/ 3 w 74"/>
                  <a:gd name="T1" fmla="*/ 0 h 60"/>
                  <a:gd name="T2" fmla="*/ 0 w 74"/>
                  <a:gd name="T3" fmla="*/ 5 h 60"/>
                  <a:gd name="T4" fmla="*/ 2 w 74"/>
                  <a:gd name="T5" fmla="*/ 11 h 60"/>
                  <a:gd name="T6" fmla="*/ 8 w 74"/>
                  <a:gd name="T7" fmla="*/ 20 h 60"/>
                  <a:gd name="T8" fmla="*/ 17 w 74"/>
                  <a:gd name="T9" fmla="*/ 29 h 60"/>
                  <a:gd name="T10" fmla="*/ 29 w 74"/>
                  <a:gd name="T11" fmla="*/ 40 h 60"/>
                  <a:gd name="T12" fmla="*/ 44 w 74"/>
                  <a:gd name="T13" fmla="*/ 49 h 60"/>
                  <a:gd name="T14" fmla="*/ 58 w 74"/>
                  <a:gd name="T15" fmla="*/ 56 h 60"/>
                  <a:gd name="T16" fmla="*/ 74 w 74"/>
                  <a:gd name="T17" fmla="*/ 60 h 60"/>
                  <a:gd name="T18" fmla="*/ 69 w 74"/>
                  <a:gd name="T19" fmla="*/ 55 h 60"/>
                  <a:gd name="T20" fmla="*/ 59 w 74"/>
                  <a:gd name="T21" fmla="*/ 48 h 60"/>
                  <a:gd name="T22" fmla="*/ 50 w 74"/>
                  <a:gd name="T23" fmla="*/ 37 h 60"/>
                  <a:gd name="T24" fmla="*/ 40 w 74"/>
                  <a:gd name="T25" fmla="*/ 26 h 60"/>
                  <a:gd name="T26" fmla="*/ 29 w 74"/>
                  <a:gd name="T27" fmla="*/ 15 h 60"/>
                  <a:gd name="T28" fmla="*/ 19 w 74"/>
                  <a:gd name="T29" fmla="*/ 7 h 60"/>
                  <a:gd name="T30" fmla="*/ 10 w 74"/>
                  <a:gd name="T31" fmla="*/ 1 h 60"/>
                  <a:gd name="T32" fmla="*/ 3 w 74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0"/>
                  <a:gd name="T53" fmla="*/ 74 w 7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0">
                    <a:moveTo>
                      <a:pt x="3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8" y="20"/>
                    </a:lnTo>
                    <a:lnTo>
                      <a:pt x="17" y="29"/>
                    </a:lnTo>
                    <a:lnTo>
                      <a:pt x="29" y="40"/>
                    </a:lnTo>
                    <a:lnTo>
                      <a:pt x="44" y="49"/>
                    </a:lnTo>
                    <a:lnTo>
                      <a:pt x="58" y="56"/>
                    </a:lnTo>
                    <a:lnTo>
                      <a:pt x="74" y="60"/>
                    </a:lnTo>
                    <a:lnTo>
                      <a:pt x="69" y="55"/>
                    </a:lnTo>
                    <a:lnTo>
                      <a:pt x="59" y="48"/>
                    </a:lnTo>
                    <a:lnTo>
                      <a:pt x="50" y="37"/>
                    </a:lnTo>
                    <a:lnTo>
                      <a:pt x="40" y="26"/>
                    </a:lnTo>
                    <a:lnTo>
                      <a:pt x="29" y="15"/>
                    </a:lnTo>
                    <a:lnTo>
                      <a:pt x="19" y="7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5" name="Freeform 178"/>
              <p:cNvSpPr>
                <a:spLocks/>
              </p:cNvSpPr>
              <p:nvPr/>
            </p:nvSpPr>
            <p:spPr bwMode="auto">
              <a:xfrm>
                <a:off x="218" y="1006"/>
                <a:ext cx="29" cy="24"/>
              </a:xfrm>
              <a:custGeom>
                <a:avLst/>
                <a:gdLst>
                  <a:gd name="T0" fmla="*/ 3 w 59"/>
                  <a:gd name="T1" fmla="*/ 0 h 47"/>
                  <a:gd name="T2" fmla="*/ 0 w 59"/>
                  <a:gd name="T3" fmla="*/ 3 h 47"/>
                  <a:gd name="T4" fmla="*/ 1 w 59"/>
                  <a:gd name="T5" fmla="*/ 8 h 47"/>
                  <a:gd name="T6" fmla="*/ 5 w 59"/>
                  <a:gd name="T7" fmla="*/ 15 h 47"/>
                  <a:gd name="T8" fmla="*/ 12 w 59"/>
                  <a:gd name="T9" fmla="*/ 23 h 47"/>
                  <a:gd name="T10" fmla="*/ 20 w 59"/>
                  <a:gd name="T11" fmla="*/ 30 h 47"/>
                  <a:gd name="T12" fmla="*/ 30 w 59"/>
                  <a:gd name="T13" fmla="*/ 38 h 47"/>
                  <a:gd name="T14" fmla="*/ 43 w 59"/>
                  <a:gd name="T15" fmla="*/ 44 h 47"/>
                  <a:gd name="T16" fmla="*/ 59 w 59"/>
                  <a:gd name="T17" fmla="*/ 47 h 47"/>
                  <a:gd name="T18" fmla="*/ 51 w 59"/>
                  <a:gd name="T19" fmla="*/ 42 h 47"/>
                  <a:gd name="T20" fmla="*/ 43 w 59"/>
                  <a:gd name="T21" fmla="*/ 34 h 47"/>
                  <a:gd name="T22" fmla="*/ 35 w 59"/>
                  <a:gd name="T23" fmla="*/ 26 h 47"/>
                  <a:gd name="T24" fmla="*/ 27 w 59"/>
                  <a:gd name="T25" fmla="*/ 18 h 47"/>
                  <a:gd name="T26" fmla="*/ 20 w 59"/>
                  <a:gd name="T27" fmla="*/ 11 h 47"/>
                  <a:gd name="T28" fmla="*/ 13 w 59"/>
                  <a:gd name="T29" fmla="*/ 4 h 47"/>
                  <a:gd name="T30" fmla="*/ 6 w 59"/>
                  <a:gd name="T31" fmla="*/ 1 h 47"/>
                  <a:gd name="T32" fmla="*/ 3 w 5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3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5" y="15"/>
                    </a:lnTo>
                    <a:lnTo>
                      <a:pt x="12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3" y="44"/>
                    </a:lnTo>
                    <a:lnTo>
                      <a:pt x="59" y="47"/>
                    </a:lnTo>
                    <a:lnTo>
                      <a:pt x="51" y="42"/>
                    </a:lnTo>
                    <a:lnTo>
                      <a:pt x="43" y="34"/>
                    </a:lnTo>
                    <a:lnTo>
                      <a:pt x="35" y="26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1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6" name="Freeform 179"/>
              <p:cNvSpPr>
                <a:spLocks/>
              </p:cNvSpPr>
              <p:nvPr/>
            </p:nvSpPr>
            <p:spPr bwMode="auto">
              <a:xfrm>
                <a:off x="317" y="995"/>
                <a:ext cx="32" cy="33"/>
              </a:xfrm>
              <a:custGeom>
                <a:avLst/>
                <a:gdLst>
                  <a:gd name="T0" fmla="*/ 1 w 63"/>
                  <a:gd name="T1" fmla="*/ 0 h 65"/>
                  <a:gd name="T2" fmla="*/ 0 w 63"/>
                  <a:gd name="T3" fmla="*/ 4 h 65"/>
                  <a:gd name="T4" fmla="*/ 1 w 63"/>
                  <a:gd name="T5" fmla="*/ 11 h 65"/>
                  <a:gd name="T6" fmla="*/ 8 w 63"/>
                  <a:gd name="T7" fmla="*/ 22 h 65"/>
                  <a:gd name="T8" fmla="*/ 17 w 63"/>
                  <a:gd name="T9" fmla="*/ 34 h 65"/>
                  <a:gd name="T10" fmla="*/ 27 w 63"/>
                  <a:gd name="T11" fmla="*/ 45 h 65"/>
                  <a:gd name="T12" fmla="*/ 39 w 63"/>
                  <a:gd name="T13" fmla="*/ 55 h 65"/>
                  <a:gd name="T14" fmla="*/ 51 w 63"/>
                  <a:gd name="T15" fmla="*/ 62 h 65"/>
                  <a:gd name="T16" fmla="*/ 63 w 63"/>
                  <a:gd name="T17" fmla="*/ 65 h 65"/>
                  <a:gd name="T18" fmla="*/ 58 w 63"/>
                  <a:gd name="T19" fmla="*/ 59 h 65"/>
                  <a:gd name="T20" fmla="*/ 51 w 63"/>
                  <a:gd name="T21" fmla="*/ 50 h 65"/>
                  <a:gd name="T22" fmla="*/ 43 w 63"/>
                  <a:gd name="T23" fmla="*/ 38 h 65"/>
                  <a:gd name="T24" fmla="*/ 35 w 63"/>
                  <a:gd name="T25" fmla="*/ 26 h 65"/>
                  <a:gd name="T26" fmla="*/ 26 w 63"/>
                  <a:gd name="T27" fmla="*/ 16 h 65"/>
                  <a:gd name="T28" fmla="*/ 17 w 63"/>
                  <a:gd name="T29" fmla="*/ 6 h 65"/>
                  <a:gd name="T30" fmla="*/ 9 w 63"/>
                  <a:gd name="T31" fmla="*/ 0 h 65"/>
                  <a:gd name="T32" fmla="*/ 1 w 63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5"/>
                  <a:gd name="T53" fmla="*/ 63 w 6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5">
                    <a:moveTo>
                      <a:pt x="1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7" y="45"/>
                    </a:lnTo>
                    <a:lnTo>
                      <a:pt x="39" y="55"/>
                    </a:lnTo>
                    <a:lnTo>
                      <a:pt x="51" y="62"/>
                    </a:lnTo>
                    <a:lnTo>
                      <a:pt x="63" y="65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3" y="38"/>
                    </a:lnTo>
                    <a:lnTo>
                      <a:pt x="35" y="26"/>
                    </a:lnTo>
                    <a:lnTo>
                      <a:pt x="26" y="16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7" name="Freeform 180"/>
              <p:cNvSpPr>
                <a:spLocks/>
              </p:cNvSpPr>
              <p:nvPr/>
            </p:nvSpPr>
            <p:spPr bwMode="auto">
              <a:xfrm>
                <a:off x="375" y="988"/>
                <a:ext cx="23" cy="28"/>
              </a:xfrm>
              <a:custGeom>
                <a:avLst/>
                <a:gdLst>
                  <a:gd name="T0" fmla="*/ 3 w 46"/>
                  <a:gd name="T1" fmla="*/ 0 h 55"/>
                  <a:gd name="T2" fmla="*/ 0 w 46"/>
                  <a:gd name="T3" fmla="*/ 4 h 55"/>
                  <a:gd name="T4" fmla="*/ 2 w 46"/>
                  <a:gd name="T5" fmla="*/ 10 h 55"/>
                  <a:gd name="T6" fmla="*/ 7 w 46"/>
                  <a:gd name="T7" fmla="*/ 19 h 55"/>
                  <a:gd name="T8" fmla="*/ 13 w 46"/>
                  <a:gd name="T9" fmla="*/ 30 h 55"/>
                  <a:gd name="T10" fmla="*/ 21 w 46"/>
                  <a:gd name="T11" fmla="*/ 39 h 55"/>
                  <a:gd name="T12" fmla="*/ 30 w 46"/>
                  <a:gd name="T13" fmla="*/ 47 h 55"/>
                  <a:gd name="T14" fmla="*/ 38 w 46"/>
                  <a:gd name="T15" fmla="*/ 53 h 55"/>
                  <a:gd name="T16" fmla="*/ 46 w 46"/>
                  <a:gd name="T17" fmla="*/ 55 h 55"/>
                  <a:gd name="T18" fmla="*/ 43 w 46"/>
                  <a:gd name="T19" fmla="*/ 50 h 55"/>
                  <a:gd name="T20" fmla="*/ 38 w 46"/>
                  <a:gd name="T21" fmla="*/ 42 h 55"/>
                  <a:gd name="T22" fmla="*/ 33 w 46"/>
                  <a:gd name="T23" fmla="*/ 34 h 55"/>
                  <a:gd name="T24" fmla="*/ 26 w 46"/>
                  <a:gd name="T25" fmla="*/ 24 h 55"/>
                  <a:gd name="T26" fmla="*/ 20 w 46"/>
                  <a:gd name="T27" fmla="*/ 16 h 55"/>
                  <a:gd name="T28" fmla="*/ 13 w 46"/>
                  <a:gd name="T29" fmla="*/ 8 h 55"/>
                  <a:gd name="T30" fmla="*/ 8 w 46"/>
                  <a:gd name="T31" fmla="*/ 3 h 55"/>
                  <a:gd name="T32" fmla="*/ 3 w 46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5"/>
                  <a:gd name="T53" fmla="*/ 46 w 4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7" y="19"/>
                    </a:lnTo>
                    <a:lnTo>
                      <a:pt x="13" y="30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38" y="53"/>
                    </a:lnTo>
                    <a:lnTo>
                      <a:pt x="46" y="55"/>
                    </a:lnTo>
                    <a:lnTo>
                      <a:pt x="43" y="50"/>
                    </a:lnTo>
                    <a:lnTo>
                      <a:pt x="38" y="42"/>
                    </a:lnTo>
                    <a:lnTo>
                      <a:pt x="33" y="34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8" name="Freeform 181"/>
              <p:cNvSpPr>
                <a:spLocks/>
              </p:cNvSpPr>
              <p:nvPr/>
            </p:nvSpPr>
            <p:spPr bwMode="auto">
              <a:xfrm>
                <a:off x="198" y="1025"/>
                <a:ext cx="35" cy="5"/>
              </a:xfrm>
              <a:custGeom>
                <a:avLst/>
                <a:gdLst>
                  <a:gd name="T0" fmla="*/ 69 w 69"/>
                  <a:gd name="T1" fmla="*/ 4 h 8"/>
                  <a:gd name="T2" fmla="*/ 64 w 69"/>
                  <a:gd name="T3" fmla="*/ 4 h 8"/>
                  <a:gd name="T4" fmla="*/ 55 w 69"/>
                  <a:gd name="T5" fmla="*/ 5 h 8"/>
                  <a:gd name="T6" fmla="*/ 43 w 69"/>
                  <a:gd name="T7" fmla="*/ 6 h 8"/>
                  <a:gd name="T8" fmla="*/ 31 w 69"/>
                  <a:gd name="T9" fmla="*/ 7 h 8"/>
                  <a:gd name="T10" fmla="*/ 19 w 69"/>
                  <a:gd name="T11" fmla="*/ 8 h 8"/>
                  <a:gd name="T12" fmla="*/ 9 w 69"/>
                  <a:gd name="T13" fmla="*/ 8 h 8"/>
                  <a:gd name="T14" fmla="*/ 2 w 69"/>
                  <a:gd name="T15" fmla="*/ 7 h 8"/>
                  <a:gd name="T16" fmla="*/ 0 w 69"/>
                  <a:gd name="T17" fmla="*/ 5 h 8"/>
                  <a:gd name="T18" fmla="*/ 2 w 69"/>
                  <a:gd name="T19" fmla="*/ 2 h 8"/>
                  <a:gd name="T20" fmla="*/ 10 w 69"/>
                  <a:gd name="T21" fmla="*/ 1 h 8"/>
                  <a:gd name="T22" fmla="*/ 19 w 69"/>
                  <a:gd name="T23" fmla="*/ 0 h 8"/>
                  <a:gd name="T24" fmla="*/ 30 w 69"/>
                  <a:gd name="T25" fmla="*/ 0 h 8"/>
                  <a:gd name="T26" fmla="*/ 42 w 69"/>
                  <a:gd name="T27" fmla="*/ 1 h 8"/>
                  <a:gd name="T28" fmla="*/ 52 w 69"/>
                  <a:gd name="T29" fmla="*/ 2 h 8"/>
                  <a:gd name="T30" fmla="*/ 63 w 69"/>
                  <a:gd name="T31" fmla="*/ 3 h 8"/>
                  <a:gd name="T32" fmla="*/ 69 w 69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8"/>
                  <a:gd name="T53" fmla="*/ 69 w 6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8">
                    <a:moveTo>
                      <a:pt x="69" y="4"/>
                    </a:moveTo>
                    <a:lnTo>
                      <a:pt x="64" y="4"/>
                    </a:lnTo>
                    <a:lnTo>
                      <a:pt x="55" y="5"/>
                    </a:lnTo>
                    <a:lnTo>
                      <a:pt x="43" y="6"/>
                    </a:lnTo>
                    <a:lnTo>
                      <a:pt x="31" y="7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2" y="2"/>
                    </a:lnTo>
                    <a:lnTo>
                      <a:pt x="63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09" name="Freeform 182"/>
              <p:cNvSpPr>
                <a:spLocks/>
              </p:cNvSpPr>
              <p:nvPr/>
            </p:nvSpPr>
            <p:spPr bwMode="auto">
              <a:xfrm>
                <a:off x="224" y="1031"/>
                <a:ext cx="48" cy="30"/>
              </a:xfrm>
              <a:custGeom>
                <a:avLst/>
                <a:gdLst>
                  <a:gd name="T0" fmla="*/ 95 w 95"/>
                  <a:gd name="T1" fmla="*/ 0 h 62"/>
                  <a:gd name="T2" fmla="*/ 85 w 95"/>
                  <a:gd name="T3" fmla="*/ 5 h 62"/>
                  <a:gd name="T4" fmla="*/ 69 w 95"/>
                  <a:gd name="T5" fmla="*/ 11 h 62"/>
                  <a:gd name="T6" fmla="*/ 52 w 95"/>
                  <a:gd name="T7" fmla="*/ 20 h 62"/>
                  <a:gd name="T8" fmla="*/ 34 w 95"/>
                  <a:gd name="T9" fmla="*/ 30 h 62"/>
                  <a:gd name="T10" fmla="*/ 18 w 95"/>
                  <a:gd name="T11" fmla="*/ 40 h 62"/>
                  <a:gd name="T12" fmla="*/ 6 w 95"/>
                  <a:gd name="T13" fmla="*/ 49 h 62"/>
                  <a:gd name="T14" fmla="*/ 0 w 95"/>
                  <a:gd name="T15" fmla="*/ 56 h 62"/>
                  <a:gd name="T16" fmla="*/ 1 w 95"/>
                  <a:gd name="T17" fmla="*/ 62 h 62"/>
                  <a:gd name="T18" fmla="*/ 9 w 95"/>
                  <a:gd name="T19" fmla="*/ 62 h 62"/>
                  <a:gd name="T20" fmla="*/ 19 w 95"/>
                  <a:gd name="T21" fmla="*/ 56 h 62"/>
                  <a:gd name="T22" fmla="*/ 32 w 95"/>
                  <a:gd name="T23" fmla="*/ 48 h 62"/>
                  <a:gd name="T24" fmla="*/ 47 w 95"/>
                  <a:gd name="T25" fmla="*/ 37 h 62"/>
                  <a:gd name="T26" fmla="*/ 60 w 95"/>
                  <a:gd name="T27" fmla="*/ 25 h 62"/>
                  <a:gd name="T28" fmla="*/ 74 w 95"/>
                  <a:gd name="T29" fmla="*/ 14 h 62"/>
                  <a:gd name="T30" fmla="*/ 86 w 95"/>
                  <a:gd name="T31" fmla="*/ 6 h 62"/>
                  <a:gd name="T32" fmla="*/ 95 w 9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62"/>
                  <a:gd name="T53" fmla="*/ 95 w 9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62">
                    <a:moveTo>
                      <a:pt x="95" y="0"/>
                    </a:moveTo>
                    <a:lnTo>
                      <a:pt x="85" y="5"/>
                    </a:lnTo>
                    <a:lnTo>
                      <a:pt x="69" y="11"/>
                    </a:lnTo>
                    <a:lnTo>
                      <a:pt x="52" y="20"/>
                    </a:lnTo>
                    <a:lnTo>
                      <a:pt x="34" y="30"/>
                    </a:lnTo>
                    <a:lnTo>
                      <a:pt x="18" y="40"/>
                    </a:lnTo>
                    <a:lnTo>
                      <a:pt x="6" y="49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9" y="62"/>
                    </a:lnTo>
                    <a:lnTo>
                      <a:pt x="19" y="56"/>
                    </a:lnTo>
                    <a:lnTo>
                      <a:pt x="32" y="48"/>
                    </a:lnTo>
                    <a:lnTo>
                      <a:pt x="47" y="37"/>
                    </a:lnTo>
                    <a:lnTo>
                      <a:pt x="60" y="25"/>
                    </a:lnTo>
                    <a:lnTo>
                      <a:pt x="74" y="14"/>
                    </a:lnTo>
                    <a:lnTo>
                      <a:pt x="86" y="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0" name="Freeform 183"/>
              <p:cNvSpPr>
                <a:spLocks/>
              </p:cNvSpPr>
              <p:nvPr/>
            </p:nvSpPr>
            <p:spPr bwMode="auto">
              <a:xfrm>
                <a:off x="245" y="1030"/>
                <a:ext cx="43" cy="33"/>
              </a:xfrm>
              <a:custGeom>
                <a:avLst/>
                <a:gdLst>
                  <a:gd name="T0" fmla="*/ 86 w 86"/>
                  <a:gd name="T1" fmla="*/ 0 h 66"/>
                  <a:gd name="T2" fmla="*/ 76 w 86"/>
                  <a:gd name="T3" fmla="*/ 6 h 66"/>
                  <a:gd name="T4" fmla="*/ 61 w 86"/>
                  <a:gd name="T5" fmla="*/ 14 h 66"/>
                  <a:gd name="T6" fmla="*/ 45 w 86"/>
                  <a:gd name="T7" fmla="*/ 24 h 66"/>
                  <a:gd name="T8" fmla="*/ 28 w 86"/>
                  <a:gd name="T9" fmla="*/ 36 h 66"/>
                  <a:gd name="T10" fmla="*/ 15 w 86"/>
                  <a:gd name="T11" fmla="*/ 47 h 66"/>
                  <a:gd name="T12" fmla="*/ 5 w 86"/>
                  <a:gd name="T13" fmla="*/ 55 h 66"/>
                  <a:gd name="T14" fmla="*/ 0 w 86"/>
                  <a:gd name="T15" fmla="*/ 63 h 66"/>
                  <a:gd name="T16" fmla="*/ 2 w 86"/>
                  <a:gd name="T17" fmla="*/ 66 h 66"/>
                  <a:gd name="T18" fmla="*/ 10 w 86"/>
                  <a:gd name="T19" fmla="*/ 64 h 66"/>
                  <a:gd name="T20" fmla="*/ 21 w 86"/>
                  <a:gd name="T21" fmla="*/ 57 h 66"/>
                  <a:gd name="T22" fmla="*/ 34 w 86"/>
                  <a:gd name="T23" fmla="*/ 48 h 66"/>
                  <a:gd name="T24" fmla="*/ 45 w 86"/>
                  <a:gd name="T25" fmla="*/ 36 h 66"/>
                  <a:gd name="T26" fmla="*/ 59 w 86"/>
                  <a:gd name="T27" fmla="*/ 24 h 66"/>
                  <a:gd name="T28" fmla="*/ 69 w 86"/>
                  <a:gd name="T29" fmla="*/ 13 h 66"/>
                  <a:gd name="T30" fmla="*/ 80 w 86"/>
                  <a:gd name="T31" fmla="*/ 5 h 66"/>
                  <a:gd name="T32" fmla="*/ 86 w 8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66"/>
                  <a:gd name="T53" fmla="*/ 86 w 8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66">
                    <a:moveTo>
                      <a:pt x="86" y="0"/>
                    </a:moveTo>
                    <a:lnTo>
                      <a:pt x="76" y="6"/>
                    </a:lnTo>
                    <a:lnTo>
                      <a:pt x="61" y="14"/>
                    </a:lnTo>
                    <a:lnTo>
                      <a:pt x="45" y="24"/>
                    </a:lnTo>
                    <a:lnTo>
                      <a:pt x="28" y="36"/>
                    </a:lnTo>
                    <a:lnTo>
                      <a:pt x="15" y="47"/>
                    </a:lnTo>
                    <a:lnTo>
                      <a:pt x="5" y="55"/>
                    </a:lnTo>
                    <a:lnTo>
                      <a:pt x="0" y="63"/>
                    </a:lnTo>
                    <a:lnTo>
                      <a:pt x="2" y="66"/>
                    </a:lnTo>
                    <a:lnTo>
                      <a:pt x="10" y="64"/>
                    </a:lnTo>
                    <a:lnTo>
                      <a:pt x="21" y="57"/>
                    </a:lnTo>
                    <a:lnTo>
                      <a:pt x="34" y="48"/>
                    </a:lnTo>
                    <a:lnTo>
                      <a:pt x="45" y="36"/>
                    </a:lnTo>
                    <a:lnTo>
                      <a:pt x="59" y="24"/>
                    </a:lnTo>
                    <a:lnTo>
                      <a:pt x="69" y="13"/>
                    </a:lnTo>
                    <a:lnTo>
                      <a:pt x="80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1" name="Freeform 184"/>
              <p:cNvSpPr>
                <a:spLocks/>
              </p:cNvSpPr>
              <p:nvPr/>
            </p:nvSpPr>
            <p:spPr bwMode="auto">
              <a:xfrm>
                <a:off x="268" y="1029"/>
                <a:ext cx="39" cy="35"/>
              </a:xfrm>
              <a:custGeom>
                <a:avLst/>
                <a:gdLst>
                  <a:gd name="T0" fmla="*/ 77 w 77"/>
                  <a:gd name="T1" fmla="*/ 0 h 70"/>
                  <a:gd name="T2" fmla="*/ 65 w 77"/>
                  <a:gd name="T3" fmla="*/ 7 h 70"/>
                  <a:gd name="T4" fmla="*/ 52 w 77"/>
                  <a:gd name="T5" fmla="*/ 16 h 70"/>
                  <a:gd name="T6" fmla="*/ 38 w 77"/>
                  <a:gd name="T7" fmla="*/ 27 h 70"/>
                  <a:gd name="T8" fmla="*/ 23 w 77"/>
                  <a:gd name="T9" fmla="*/ 39 h 70"/>
                  <a:gd name="T10" fmla="*/ 12 w 77"/>
                  <a:gd name="T11" fmla="*/ 51 h 70"/>
                  <a:gd name="T12" fmla="*/ 4 w 77"/>
                  <a:gd name="T13" fmla="*/ 59 h 70"/>
                  <a:gd name="T14" fmla="*/ 0 w 77"/>
                  <a:gd name="T15" fmla="*/ 67 h 70"/>
                  <a:gd name="T16" fmla="*/ 2 w 77"/>
                  <a:gd name="T17" fmla="*/ 70 h 70"/>
                  <a:gd name="T18" fmla="*/ 9 w 77"/>
                  <a:gd name="T19" fmla="*/ 68 h 70"/>
                  <a:gd name="T20" fmla="*/ 18 w 77"/>
                  <a:gd name="T21" fmla="*/ 62 h 70"/>
                  <a:gd name="T22" fmla="*/ 29 w 77"/>
                  <a:gd name="T23" fmla="*/ 51 h 70"/>
                  <a:gd name="T24" fmla="*/ 39 w 77"/>
                  <a:gd name="T25" fmla="*/ 39 h 70"/>
                  <a:gd name="T26" fmla="*/ 50 w 77"/>
                  <a:gd name="T27" fmla="*/ 26 h 70"/>
                  <a:gd name="T28" fmla="*/ 60 w 77"/>
                  <a:gd name="T29" fmla="*/ 14 h 70"/>
                  <a:gd name="T30" fmla="*/ 69 w 77"/>
                  <a:gd name="T31" fmla="*/ 6 h 70"/>
                  <a:gd name="T32" fmla="*/ 77 w 7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0"/>
                  <a:gd name="T53" fmla="*/ 77 w 7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0">
                    <a:moveTo>
                      <a:pt x="77" y="0"/>
                    </a:moveTo>
                    <a:lnTo>
                      <a:pt x="65" y="7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23" y="39"/>
                    </a:lnTo>
                    <a:lnTo>
                      <a:pt x="12" y="51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29" y="51"/>
                    </a:lnTo>
                    <a:lnTo>
                      <a:pt x="39" y="39"/>
                    </a:lnTo>
                    <a:lnTo>
                      <a:pt x="50" y="26"/>
                    </a:lnTo>
                    <a:lnTo>
                      <a:pt x="60" y="14"/>
                    </a:lnTo>
                    <a:lnTo>
                      <a:pt x="69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2" name="Freeform 185"/>
              <p:cNvSpPr>
                <a:spLocks/>
              </p:cNvSpPr>
              <p:nvPr/>
            </p:nvSpPr>
            <p:spPr bwMode="auto">
              <a:xfrm>
                <a:off x="297" y="1026"/>
                <a:ext cx="29" cy="33"/>
              </a:xfrm>
              <a:custGeom>
                <a:avLst/>
                <a:gdLst>
                  <a:gd name="T0" fmla="*/ 59 w 59"/>
                  <a:gd name="T1" fmla="*/ 0 h 66"/>
                  <a:gd name="T2" fmla="*/ 51 w 59"/>
                  <a:gd name="T3" fmla="*/ 6 h 66"/>
                  <a:gd name="T4" fmla="*/ 39 w 59"/>
                  <a:gd name="T5" fmla="*/ 15 h 66"/>
                  <a:gd name="T6" fmla="*/ 28 w 59"/>
                  <a:gd name="T7" fmla="*/ 26 h 66"/>
                  <a:gd name="T8" fmla="*/ 17 w 59"/>
                  <a:gd name="T9" fmla="*/ 36 h 66"/>
                  <a:gd name="T10" fmla="*/ 8 w 59"/>
                  <a:gd name="T11" fmla="*/ 47 h 66"/>
                  <a:gd name="T12" fmla="*/ 1 w 59"/>
                  <a:gd name="T13" fmla="*/ 57 h 66"/>
                  <a:gd name="T14" fmla="*/ 0 w 59"/>
                  <a:gd name="T15" fmla="*/ 63 h 66"/>
                  <a:gd name="T16" fmla="*/ 5 w 59"/>
                  <a:gd name="T17" fmla="*/ 66 h 66"/>
                  <a:gd name="T18" fmla="*/ 13 w 59"/>
                  <a:gd name="T19" fmla="*/ 63 h 66"/>
                  <a:gd name="T20" fmla="*/ 21 w 59"/>
                  <a:gd name="T21" fmla="*/ 57 h 66"/>
                  <a:gd name="T22" fmla="*/ 29 w 59"/>
                  <a:gd name="T23" fmla="*/ 48 h 66"/>
                  <a:gd name="T24" fmla="*/ 35 w 59"/>
                  <a:gd name="T25" fmla="*/ 38 h 66"/>
                  <a:gd name="T26" fmla="*/ 42 w 59"/>
                  <a:gd name="T27" fmla="*/ 26 h 66"/>
                  <a:gd name="T28" fmla="*/ 47 w 59"/>
                  <a:gd name="T29" fmla="*/ 15 h 66"/>
                  <a:gd name="T30" fmla="*/ 54 w 59"/>
                  <a:gd name="T31" fmla="*/ 6 h 66"/>
                  <a:gd name="T32" fmla="*/ 59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9" y="0"/>
                    </a:moveTo>
                    <a:lnTo>
                      <a:pt x="51" y="6"/>
                    </a:lnTo>
                    <a:lnTo>
                      <a:pt x="39" y="15"/>
                    </a:lnTo>
                    <a:lnTo>
                      <a:pt x="28" y="26"/>
                    </a:lnTo>
                    <a:lnTo>
                      <a:pt x="17" y="36"/>
                    </a:lnTo>
                    <a:lnTo>
                      <a:pt x="8" y="47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6"/>
                    </a:lnTo>
                    <a:lnTo>
                      <a:pt x="13" y="63"/>
                    </a:lnTo>
                    <a:lnTo>
                      <a:pt x="21" y="57"/>
                    </a:lnTo>
                    <a:lnTo>
                      <a:pt x="29" y="48"/>
                    </a:lnTo>
                    <a:lnTo>
                      <a:pt x="35" y="38"/>
                    </a:lnTo>
                    <a:lnTo>
                      <a:pt x="42" y="26"/>
                    </a:lnTo>
                    <a:lnTo>
                      <a:pt x="47" y="15"/>
                    </a:lnTo>
                    <a:lnTo>
                      <a:pt x="54" y="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3" name="Freeform 186"/>
              <p:cNvSpPr>
                <a:spLocks/>
              </p:cNvSpPr>
              <p:nvPr/>
            </p:nvSpPr>
            <p:spPr bwMode="auto">
              <a:xfrm>
                <a:off x="321" y="1024"/>
                <a:ext cx="27" cy="33"/>
              </a:xfrm>
              <a:custGeom>
                <a:avLst/>
                <a:gdLst>
                  <a:gd name="T0" fmla="*/ 53 w 53"/>
                  <a:gd name="T1" fmla="*/ 0 h 64"/>
                  <a:gd name="T2" fmla="*/ 47 w 53"/>
                  <a:gd name="T3" fmla="*/ 6 h 64"/>
                  <a:gd name="T4" fmla="*/ 36 w 53"/>
                  <a:gd name="T5" fmla="*/ 15 h 64"/>
                  <a:gd name="T6" fmla="*/ 26 w 53"/>
                  <a:gd name="T7" fmla="*/ 26 h 64"/>
                  <a:gd name="T8" fmla="*/ 15 w 53"/>
                  <a:gd name="T9" fmla="*/ 37 h 64"/>
                  <a:gd name="T10" fmla="*/ 6 w 53"/>
                  <a:gd name="T11" fmla="*/ 48 h 64"/>
                  <a:gd name="T12" fmla="*/ 1 w 53"/>
                  <a:gd name="T13" fmla="*/ 57 h 64"/>
                  <a:gd name="T14" fmla="*/ 0 w 53"/>
                  <a:gd name="T15" fmla="*/ 63 h 64"/>
                  <a:gd name="T16" fmla="*/ 5 w 53"/>
                  <a:gd name="T17" fmla="*/ 64 h 64"/>
                  <a:gd name="T18" fmla="*/ 13 w 53"/>
                  <a:gd name="T19" fmla="*/ 61 h 64"/>
                  <a:gd name="T20" fmla="*/ 20 w 53"/>
                  <a:gd name="T21" fmla="*/ 53 h 64"/>
                  <a:gd name="T22" fmla="*/ 28 w 53"/>
                  <a:gd name="T23" fmla="*/ 45 h 64"/>
                  <a:gd name="T24" fmla="*/ 35 w 53"/>
                  <a:gd name="T25" fmla="*/ 33 h 64"/>
                  <a:gd name="T26" fmla="*/ 40 w 53"/>
                  <a:gd name="T27" fmla="*/ 22 h 64"/>
                  <a:gd name="T28" fmla="*/ 45 w 53"/>
                  <a:gd name="T29" fmla="*/ 12 h 64"/>
                  <a:gd name="T30" fmla="*/ 49 w 53"/>
                  <a:gd name="T31" fmla="*/ 4 h 64"/>
                  <a:gd name="T32" fmla="*/ 53 w 53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4"/>
                  <a:gd name="T53" fmla="*/ 53 w 5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4">
                    <a:moveTo>
                      <a:pt x="53" y="0"/>
                    </a:moveTo>
                    <a:lnTo>
                      <a:pt x="47" y="6"/>
                    </a:lnTo>
                    <a:lnTo>
                      <a:pt x="36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6" y="48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4"/>
                    </a:lnTo>
                    <a:lnTo>
                      <a:pt x="13" y="61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5" y="33"/>
                    </a:lnTo>
                    <a:lnTo>
                      <a:pt x="40" y="22"/>
                    </a:lnTo>
                    <a:lnTo>
                      <a:pt x="45" y="12"/>
                    </a:lnTo>
                    <a:lnTo>
                      <a:pt x="49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4" name="Freeform 187"/>
              <p:cNvSpPr>
                <a:spLocks/>
              </p:cNvSpPr>
              <p:nvPr/>
            </p:nvSpPr>
            <p:spPr bwMode="auto">
              <a:xfrm>
                <a:off x="353" y="1022"/>
                <a:ext cx="14" cy="28"/>
              </a:xfrm>
              <a:custGeom>
                <a:avLst/>
                <a:gdLst>
                  <a:gd name="T0" fmla="*/ 29 w 29"/>
                  <a:gd name="T1" fmla="*/ 0 h 56"/>
                  <a:gd name="T2" fmla="*/ 22 w 29"/>
                  <a:gd name="T3" fmla="*/ 7 h 56"/>
                  <a:gd name="T4" fmla="*/ 15 w 29"/>
                  <a:gd name="T5" fmla="*/ 15 h 56"/>
                  <a:gd name="T6" fmla="*/ 9 w 29"/>
                  <a:gd name="T7" fmla="*/ 25 h 56"/>
                  <a:gd name="T8" fmla="*/ 5 w 29"/>
                  <a:gd name="T9" fmla="*/ 35 h 56"/>
                  <a:gd name="T10" fmla="*/ 1 w 29"/>
                  <a:gd name="T11" fmla="*/ 43 h 56"/>
                  <a:gd name="T12" fmla="*/ 0 w 29"/>
                  <a:gd name="T13" fmla="*/ 50 h 56"/>
                  <a:gd name="T14" fmla="*/ 2 w 29"/>
                  <a:gd name="T15" fmla="*/ 55 h 56"/>
                  <a:gd name="T16" fmla="*/ 9 w 29"/>
                  <a:gd name="T17" fmla="*/ 56 h 56"/>
                  <a:gd name="T18" fmla="*/ 21 w 29"/>
                  <a:gd name="T19" fmla="*/ 49 h 56"/>
                  <a:gd name="T20" fmla="*/ 23 w 29"/>
                  <a:gd name="T21" fmla="*/ 31 h 56"/>
                  <a:gd name="T22" fmla="*/ 25 w 29"/>
                  <a:gd name="T23" fmla="*/ 13 h 56"/>
                  <a:gd name="T24" fmla="*/ 29 w 29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29" y="0"/>
                    </a:moveTo>
                    <a:lnTo>
                      <a:pt x="22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9" y="56"/>
                    </a:lnTo>
                    <a:lnTo>
                      <a:pt x="21" y="49"/>
                    </a:lnTo>
                    <a:lnTo>
                      <a:pt x="23" y="31"/>
                    </a:lnTo>
                    <a:lnTo>
                      <a:pt x="25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5" name="Freeform 188"/>
              <p:cNvSpPr>
                <a:spLocks/>
              </p:cNvSpPr>
              <p:nvPr/>
            </p:nvSpPr>
            <p:spPr bwMode="auto">
              <a:xfrm>
                <a:off x="376" y="1018"/>
                <a:ext cx="7" cy="25"/>
              </a:xfrm>
              <a:custGeom>
                <a:avLst/>
                <a:gdLst>
                  <a:gd name="T0" fmla="*/ 13 w 13"/>
                  <a:gd name="T1" fmla="*/ 0 h 48"/>
                  <a:gd name="T2" fmla="*/ 6 w 13"/>
                  <a:gd name="T3" fmla="*/ 12 h 48"/>
                  <a:gd name="T4" fmla="*/ 1 w 13"/>
                  <a:gd name="T5" fmla="*/ 29 h 48"/>
                  <a:gd name="T6" fmla="*/ 0 w 13"/>
                  <a:gd name="T7" fmla="*/ 43 h 48"/>
                  <a:gd name="T8" fmla="*/ 6 w 13"/>
                  <a:gd name="T9" fmla="*/ 48 h 48"/>
                  <a:gd name="T10" fmla="*/ 13 w 13"/>
                  <a:gd name="T11" fmla="*/ 42 h 48"/>
                  <a:gd name="T12" fmla="*/ 13 w 13"/>
                  <a:gd name="T13" fmla="*/ 29 h 48"/>
                  <a:gd name="T14" fmla="*/ 12 w 13"/>
                  <a:gd name="T15" fmla="*/ 14 h 48"/>
                  <a:gd name="T16" fmla="*/ 13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13" y="0"/>
                    </a:moveTo>
                    <a:lnTo>
                      <a:pt x="6" y="12"/>
                    </a:lnTo>
                    <a:lnTo>
                      <a:pt x="1" y="29"/>
                    </a:lnTo>
                    <a:lnTo>
                      <a:pt x="0" y="43"/>
                    </a:lnTo>
                    <a:lnTo>
                      <a:pt x="6" y="48"/>
                    </a:lnTo>
                    <a:lnTo>
                      <a:pt x="13" y="42"/>
                    </a:lnTo>
                    <a:lnTo>
                      <a:pt x="13" y="29"/>
                    </a:lnTo>
                    <a:lnTo>
                      <a:pt x="12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6" name="Freeform 189"/>
              <p:cNvSpPr>
                <a:spLocks/>
              </p:cNvSpPr>
              <p:nvPr/>
            </p:nvSpPr>
            <p:spPr bwMode="auto">
              <a:xfrm>
                <a:off x="393" y="1015"/>
                <a:ext cx="9" cy="23"/>
              </a:xfrm>
              <a:custGeom>
                <a:avLst/>
                <a:gdLst>
                  <a:gd name="T0" fmla="*/ 8 w 17"/>
                  <a:gd name="T1" fmla="*/ 0 h 48"/>
                  <a:gd name="T2" fmla="*/ 3 w 17"/>
                  <a:gd name="T3" fmla="*/ 11 h 48"/>
                  <a:gd name="T4" fmla="*/ 0 w 17"/>
                  <a:gd name="T5" fmla="*/ 27 h 48"/>
                  <a:gd name="T6" fmla="*/ 3 w 17"/>
                  <a:gd name="T7" fmla="*/ 41 h 48"/>
                  <a:gd name="T8" fmla="*/ 10 w 17"/>
                  <a:gd name="T9" fmla="*/ 48 h 48"/>
                  <a:gd name="T10" fmla="*/ 17 w 17"/>
                  <a:gd name="T11" fmla="*/ 43 h 48"/>
                  <a:gd name="T12" fmla="*/ 14 w 17"/>
                  <a:gd name="T13" fmla="*/ 31 h 48"/>
                  <a:gd name="T14" fmla="*/ 9 w 17"/>
                  <a:gd name="T15" fmla="*/ 15 h 48"/>
                  <a:gd name="T16" fmla="*/ 8 w 1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8"/>
                  <a:gd name="T29" fmla="*/ 17 w 1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8">
                    <a:moveTo>
                      <a:pt x="8" y="0"/>
                    </a:moveTo>
                    <a:lnTo>
                      <a:pt x="3" y="11"/>
                    </a:lnTo>
                    <a:lnTo>
                      <a:pt x="0" y="27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9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7" name="Freeform 190"/>
              <p:cNvSpPr>
                <a:spLocks/>
              </p:cNvSpPr>
              <p:nvPr/>
            </p:nvSpPr>
            <p:spPr bwMode="auto">
              <a:xfrm>
                <a:off x="408" y="1008"/>
                <a:ext cx="9" cy="23"/>
              </a:xfrm>
              <a:custGeom>
                <a:avLst/>
                <a:gdLst>
                  <a:gd name="T0" fmla="*/ 17 w 18"/>
                  <a:gd name="T1" fmla="*/ 0 h 46"/>
                  <a:gd name="T2" fmla="*/ 9 w 18"/>
                  <a:gd name="T3" fmla="*/ 7 h 46"/>
                  <a:gd name="T4" fmla="*/ 1 w 18"/>
                  <a:gd name="T5" fmla="*/ 21 h 46"/>
                  <a:gd name="T6" fmla="*/ 0 w 18"/>
                  <a:gd name="T7" fmla="*/ 37 h 46"/>
                  <a:gd name="T8" fmla="*/ 8 w 18"/>
                  <a:gd name="T9" fmla="*/ 46 h 46"/>
                  <a:gd name="T10" fmla="*/ 17 w 18"/>
                  <a:gd name="T11" fmla="*/ 43 h 46"/>
                  <a:gd name="T12" fmla="*/ 18 w 18"/>
                  <a:gd name="T13" fmla="*/ 30 h 46"/>
                  <a:gd name="T14" fmla="*/ 17 w 18"/>
                  <a:gd name="T15" fmla="*/ 13 h 46"/>
                  <a:gd name="T16" fmla="*/ 17 w 18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7" y="0"/>
                    </a:moveTo>
                    <a:lnTo>
                      <a:pt x="9" y="7"/>
                    </a:lnTo>
                    <a:lnTo>
                      <a:pt x="1" y="21"/>
                    </a:lnTo>
                    <a:lnTo>
                      <a:pt x="0" y="37"/>
                    </a:lnTo>
                    <a:lnTo>
                      <a:pt x="8" y="46"/>
                    </a:lnTo>
                    <a:lnTo>
                      <a:pt x="17" y="43"/>
                    </a:lnTo>
                    <a:lnTo>
                      <a:pt x="18" y="30"/>
                    </a:lnTo>
                    <a:lnTo>
                      <a:pt x="1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8" name="Freeform 191"/>
              <p:cNvSpPr>
                <a:spLocks/>
              </p:cNvSpPr>
              <p:nvPr/>
            </p:nvSpPr>
            <p:spPr bwMode="auto">
              <a:xfrm>
                <a:off x="419" y="1003"/>
                <a:ext cx="8" cy="25"/>
              </a:xfrm>
              <a:custGeom>
                <a:avLst/>
                <a:gdLst>
                  <a:gd name="T0" fmla="*/ 13 w 17"/>
                  <a:gd name="T1" fmla="*/ 0 h 50"/>
                  <a:gd name="T2" fmla="*/ 8 w 17"/>
                  <a:gd name="T3" fmla="*/ 10 h 50"/>
                  <a:gd name="T4" fmla="*/ 3 w 17"/>
                  <a:gd name="T5" fmla="*/ 24 h 50"/>
                  <a:gd name="T6" fmla="*/ 0 w 17"/>
                  <a:gd name="T7" fmla="*/ 39 h 50"/>
                  <a:gd name="T8" fmla="*/ 7 w 17"/>
                  <a:gd name="T9" fmla="*/ 50 h 50"/>
                  <a:gd name="T10" fmla="*/ 14 w 17"/>
                  <a:gd name="T11" fmla="*/ 47 h 50"/>
                  <a:gd name="T12" fmla="*/ 17 w 17"/>
                  <a:gd name="T13" fmla="*/ 31 h 50"/>
                  <a:gd name="T14" fmla="*/ 16 w 17"/>
                  <a:gd name="T15" fmla="*/ 12 h 50"/>
                  <a:gd name="T16" fmla="*/ 13 w 17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13" y="0"/>
                    </a:moveTo>
                    <a:lnTo>
                      <a:pt x="8" y="10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7" y="50"/>
                    </a:lnTo>
                    <a:lnTo>
                      <a:pt x="14" y="47"/>
                    </a:lnTo>
                    <a:lnTo>
                      <a:pt x="17" y="31"/>
                    </a:lnTo>
                    <a:lnTo>
                      <a:pt x="16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9" name="Freeform 192"/>
              <p:cNvSpPr>
                <a:spLocks/>
              </p:cNvSpPr>
              <p:nvPr/>
            </p:nvSpPr>
            <p:spPr bwMode="auto">
              <a:xfrm>
                <a:off x="205" y="1030"/>
                <a:ext cx="48" cy="25"/>
              </a:xfrm>
              <a:custGeom>
                <a:avLst/>
                <a:gdLst>
                  <a:gd name="T0" fmla="*/ 2 w 97"/>
                  <a:gd name="T1" fmla="*/ 51 h 51"/>
                  <a:gd name="T2" fmla="*/ 8 w 97"/>
                  <a:gd name="T3" fmla="*/ 49 h 51"/>
                  <a:gd name="T4" fmla="*/ 17 w 97"/>
                  <a:gd name="T5" fmla="*/ 43 h 51"/>
                  <a:gd name="T6" fmla="*/ 27 w 97"/>
                  <a:gd name="T7" fmla="*/ 36 h 51"/>
                  <a:gd name="T8" fmla="*/ 42 w 97"/>
                  <a:gd name="T9" fmla="*/ 27 h 51"/>
                  <a:gd name="T10" fmla="*/ 56 w 97"/>
                  <a:gd name="T11" fmla="*/ 18 h 51"/>
                  <a:gd name="T12" fmla="*/ 70 w 97"/>
                  <a:gd name="T13" fmla="*/ 9 h 51"/>
                  <a:gd name="T14" fmla="*/ 85 w 97"/>
                  <a:gd name="T15" fmla="*/ 4 h 51"/>
                  <a:gd name="T16" fmla="*/ 97 w 97"/>
                  <a:gd name="T17" fmla="*/ 0 h 51"/>
                  <a:gd name="T18" fmla="*/ 81 w 97"/>
                  <a:gd name="T19" fmla="*/ 4 h 51"/>
                  <a:gd name="T20" fmla="*/ 64 w 97"/>
                  <a:gd name="T21" fmla="*/ 9 h 51"/>
                  <a:gd name="T22" fmla="*/ 46 w 97"/>
                  <a:gd name="T23" fmla="*/ 16 h 51"/>
                  <a:gd name="T24" fmla="*/ 29 w 97"/>
                  <a:gd name="T25" fmla="*/ 24 h 51"/>
                  <a:gd name="T26" fmla="*/ 14 w 97"/>
                  <a:gd name="T27" fmla="*/ 33 h 51"/>
                  <a:gd name="T28" fmla="*/ 4 w 97"/>
                  <a:gd name="T29" fmla="*/ 40 h 51"/>
                  <a:gd name="T30" fmla="*/ 0 w 97"/>
                  <a:gd name="T31" fmla="*/ 47 h 51"/>
                  <a:gd name="T32" fmla="*/ 2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2" y="51"/>
                    </a:moveTo>
                    <a:lnTo>
                      <a:pt x="8" y="49"/>
                    </a:lnTo>
                    <a:lnTo>
                      <a:pt x="17" y="43"/>
                    </a:lnTo>
                    <a:lnTo>
                      <a:pt x="27" y="36"/>
                    </a:lnTo>
                    <a:lnTo>
                      <a:pt x="42" y="27"/>
                    </a:lnTo>
                    <a:lnTo>
                      <a:pt x="56" y="18"/>
                    </a:lnTo>
                    <a:lnTo>
                      <a:pt x="70" y="9"/>
                    </a:lnTo>
                    <a:lnTo>
                      <a:pt x="85" y="4"/>
                    </a:lnTo>
                    <a:lnTo>
                      <a:pt x="97" y="0"/>
                    </a:lnTo>
                    <a:lnTo>
                      <a:pt x="81" y="4"/>
                    </a:lnTo>
                    <a:lnTo>
                      <a:pt x="64" y="9"/>
                    </a:lnTo>
                    <a:lnTo>
                      <a:pt x="46" y="16"/>
                    </a:lnTo>
                    <a:lnTo>
                      <a:pt x="29" y="24"/>
                    </a:lnTo>
                    <a:lnTo>
                      <a:pt x="14" y="33"/>
                    </a:lnTo>
                    <a:lnTo>
                      <a:pt x="4" y="40"/>
                    </a:lnTo>
                    <a:lnTo>
                      <a:pt x="0" y="47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0" name="Freeform 193"/>
              <p:cNvSpPr>
                <a:spLocks/>
              </p:cNvSpPr>
              <p:nvPr/>
            </p:nvSpPr>
            <p:spPr bwMode="auto">
              <a:xfrm>
                <a:off x="197" y="1028"/>
                <a:ext cx="35" cy="16"/>
              </a:xfrm>
              <a:custGeom>
                <a:avLst/>
                <a:gdLst>
                  <a:gd name="T0" fmla="*/ 71 w 71"/>
                  <a:gd name="T1" fmla="*/ 0 h 32"/>
                  <a:gd name="T2" fmla="*/ 62 w 71"/>
                  <a:gd name="T3" fmla="*/ 3 h 32"/>
                  <a:gd name="T4" fmla="*/ 50 w 71"/>
                  <a:gd name="T5" fmla="*/ 8 h 32"/>
                  <a:gd name="T6" fmla="*/ 37 w 71"/>
                  <a:gd name="T7" fmla="*/ 13 h 32"/>
                  <a:gd name="T8" fmla="*/ 25 w 71"/>
                  <a:gd name="T9" fmla="*/ 17 h 32"/>
                  <a:gd name="T10" fmla="*/ 13 w 71"/>
                  <a:gd name="T11" fmla="*/ 23 h 32"/>
                  <a:gd name="T12" fmla="*/ 5 w 71"/>
                  <a:gd name="T13" fmla="*/ 27 h 32"/>
                  <a:gd name="T14" fmla="*/ 0 w 71"/>
                  <a:gd name="T15" fmla="*/ 30 h 32"/>
                  <a:gd name="T16" fmla="*/ 1 w 71"/>
                  <a:gd name="T17" fmla="*/ 32 h 32"/>
                  <a:gd name="T18" fmla="*/ 7 w 71"/>
                  <a:gd name="T19" fmla="*/ 32 h 32"/>
                  <a:gd name="T20" fmla="*/ 14 w 71"/>
                  <a:gd name="T21" fmla="*/ 29 h 32"/>
                  <a:gd name="T22" fmla="*/ 25 w 71"/>
                  <a:gd name="T23" fmla="*/ 25 h 32"/>
                  <a:gd name="T24" fmla="*/ 35 w 71"/>
                  <a:gd name="T25" fmla="*/ 19 h 32"/>
                  <a:gd name="T26" fmla="*/ 47 w 71"/>
                  <a:gd name="T27" fmla="*/ 13 h 32"/>
                  <a:gd name="T28" fmla="*/ 56 w 71"/>
                  <a:gd name="T29" fmla="*/ 8 h 32"/>
                  <a:gd name="T30" fmla="*/ 66 w 71"/>
                  <a:gd name="T31" fmla="*/ 3 h 32"/>
                  <a:gd name="T32" fmla="*/ 71 w 71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2"/>
                  <a:gd name="T53" fmla="*/ 71 w 71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2">
                    <a:moveTo>
                      <a:pt x="71" y="0"/>
                    </a:moveTo>
                    <a:lnTo>
                      <a:pt x="62" y="3"/>
                    </a:lnTo>
                    <a:lnTo>
                      <a:pt x="50" y="8"/>
                    </a:lnTo>
                    <a:lnTo>
                      <a:pt x="37" y="13"/>
                    </a:lnTo>
                    <a:lnTo>
                      <a:pt x="25" y="17"/>
                    </a:lnTo>
                    <a:lnTo>
                      <a:pt x="13" y="23"/>
                    </a:lnTo>
                    <a:lnTo>
                      <a:pt x="5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14" y="29"/>
                    </a:lnTo>
                    <a:lnTo>
                      <a:pt x="25" y="25"/>
                    </a:lnTo>
                    <a:lnTo>
                      <a:pt x="35" y="19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1" name="Freeform 194"/>
              <p:cNvSpPr>
                <a:spLocks/>
              </p:cNvSpPr>
              <p:nvPr/>
            </p:nvSpPr>
            <p:spPr bwMode="auto">
              <a:xfrm>
                <a:off x="327" y="912"/>
                <a:ext cx="189" cy="43"/>
              </a:xfrm>
              <a:custGeom>
                <a:avLst/>
                <a:gdLst>
                  <a:gd name="T0" fmla="*/ 375 w 377"/>
                  <a:gd name="T1" fmla="*/ 72 h 85"/>
                  <a:gd name="T2" fmla="*/ 377 w 377"/>
                  <a:gd name="T3" fmla="*/ 75 h 85"/>
                  <a:gd name="T4" fmla="*/ 375 w 377"/>
                  <a:gd name="T5" fmla="*/ 78 h 85"/>
                  <a:gd name="T6" fmla="*/ 374 w 377"/>
                  <a:gd name="T7" fmla="*/ 81 h 85"/>
                  <a:gd name="T8" fmla="*/ 374 w 377"/>
                  <a:gd name="T9" fmla="*/ 85 h 85"/>
                  <a:gd name="T10" fmla="*/ 352 w 377"/>
                  <a:gd name="T11" fmla="*/ 68 h 85"/>
                  <a:gd name="T12" fmla="*/ 328 w 377"/>
                  <a:gd name="T13" fmla="*/ 52 h 85"/>
                  <a:gd name="T14" fmla="*/ 303 w 377"/>
                  <a:gd name="T15" fmla="*/ 40 h 85"/>
                  <a:gd name="T16" fmla="*/ 279 w 377"/>
                  <a:gd name="T17" fmla="*/ 30 h 85"/>
                  <a:gd name="T18" fmla="*/ 252 w 377"/>
                  <a:gd name="T19" fmla="*/ 22 h 85"/>
                  <a:gd name="T20" fmla="*/ 226 w 377"/>
                  <a:gd name="T21" fmla="*/ 17 h 85"/>
                  <a:gd name="T22" fmla="*/ 201 w 377"/>
                  <a:gd name="T23" fmla="*/ 13 h 85"/>
                  <a:gd name="T24" fmla="*/ 175 w 377"/>
                  <a:gd name="T25" fmla="*/ 10 h 85"/>
                  <a:gd name="T26" fmla="*/ 150 w 377"/>
                  <a:gd name="T27" fmla="*/ 9 h 85"/>
                  <a:gd name="T28" fmla="*/ 125 w 377"/>
                  <a:gd name="T29" fmla="*/ 9 h 85"/>
                  <a:gd name="T30" fmla="*/ 100 w 377"/>
                  <a:gd name="T31" fmla="*/ 10 h 85"/>
                  <a:gd name="T32" fmla="*/ 78 w 377"/>
                  <a:gd name="T33" fmla="*/ 13 h 85"/>
                  <a:gd name="T34" fmla="*/ 56 w 377"/>
                  <a:gd name="T35" fmla="*/ 15 h 85"/>
                  <a:gd name="T36" fmla="*/ 36 w 377"/>
                  <a:gd name="T37" fmla="*/ 17 h 85"/>
                  <a:gd name="T38" fmla="*/ 17 w 377"/>
                  <a:gd name="T39" fmla="*/ 19 h 85"/>
                  <a:gd name="T40" fmla="*/ 0 w 377"/>
                  <a:gd name="T41" fmla="*/ 21 h 85"/>
                  <a:gd name="T42" fmla="*/ 11 w 377"/>
                  <a:gd name="T43" fmla="*/ 15 h 85"/>
                  <a:gd name="T44" fmla="*/ 28 w 377"/>
                  <a:gd name="T45" fmla="*/ 9 h 85"/>
                  <a:gd name="T46" fmla="*/ 49 w 377"/>
                  <a:gd name="T47" fmla="*/ 5 h 85"/>
                  <a:gd name="T48" fmla="*/ 72 w 377"/>
                  <a:gd name="T49" fmla="*/ 3 h 85"/>
                  <a:gd name="T50" fmla="*/ 98 w 377"/>
                  <a:gd name="T51" fmla="*/ 1 h 85"/>
                  <a:gd name="T52" fmla="*/ 125 w 377"/>
                  <a:gd name="T53" fmla="*/ 0 h 85"/>
                  <a:gd name="T54" fmla="*/ 154 w 377"/>
                  <a:gd name="T55" fmla="*/ 1 h 85"/>
                  <a:gd name="T56" fmla="*/ 184 w 377"/>
                  <a:gd name="T57" fmla="*/ 2 h 85"/>
                  <a:gd name="T58" fmla="*/ 214 w 377"/>
                  <a:gd name="T59" fmla="*/ 5 h 85"/>
                  <a:gd name="T60" fmla="*/ 243 w 377"/>
                  <a:gd name="T61" fmla="*/ 10 h 85"/>
                  <a:gd name="T62" fmla="*/ 271 w 377"/>
                  <a:gd name="T63" fmla="*/ 16 h 85"/>
                  <a:gd name="T64" fmla="*/ 298 w 377"/>
                  <a:gd name="T65" fmla="*/ 24 h 85"/>
                  <a:gd name="T66" fmla="*/ 322 w 377"/>
                  <a:gd name="T67" fmla="*/ 33 h 85"/>
                  <a:gd name="T68" fmla="*/ 344 w 377"/>
                  <a:gd name="T69" fmla="*/ 45 h 85"/>
                  <a:gd name="T70" fmla="*/ 361 w 377"/>
                  <a:gd name="T71" fmla="*/ 57 h 85"/>
                  <a:gd name="T72" fmla="*/ 375 w 377"/>
                  <a:gd name="T73" fmla="*/ 72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85"/>
                  <a:gd name="T113" fmla="*/ 377 w 377"/>
                  <a:gd name="T114" fmla="*/ 85 h 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85">
                    <a:moveTo>
                      <a:pt x="375" y="72"/>
                    </a:moveTo>
                    <a:lnTo>
                      <a:pt x="377" y="75"/>
                    </a:lnTo>
                    <a:lnTo>
                      <a:pt x="375" y="78"/>
                    </a:lnTo>
                    <a:lnTo>
                      <a:pt x="374" y="81"/>
                    </a:lnTo>
                    <a:lnTo>
                      <a:pt x="374" y="85"/>
                    </a:lnTo>
                    <a:lnTo>
                      <a:pt x="352" y="68"/>
                    </a:lnTo>
                    <a:lnTo>
                      <a:pt x="328" y="52"/>
                    </a:lnTo>
                    <a:lnTo>
                      <a:pt x="303" y="40"/>
                    </a:lnTo>
                    <a:lnTo>
                      <a:pt x="279" y="30"/>
                    </a:lnTo>
                    <a:lnTo>
                      <a:pt x="252" y="22"/>
                    </a:lnTo>
                    <a:lnTo>
                      <a:pt x="226" y="17"/>
                    </a:lnTo>
                    <a:lnTo>
                      <a:pt x="201" y="13"/>
                    </a:lnTo>
                    <a:lnTo>
                      <a:pt x="175" y="10"/>
                    </a:lnTo>
                    <a:lnTo>
                      <a:pt x="150" y="9"/>
                    </a:lnTo>
                    <a:lnTo>
                      <a:pt x="125" y="9"/>
                    </a:lnTo>
                    <a:lnTo>
                      <a:pt x="100" y="10"/>
                    </a:lnTo>
                    <a:lnTo>
                      <a:pt x="78" y="13"/>
                    </a:lnTo>
                    <a:lnTo>
                      <a:pt x="56" y="15"/>
                    </a:lnTo>
                    <a:lnTo>
                      <a:pt x="36" y="17"/>
                    </a:lnTo>
                    <a:lnTo>
                      <a:pt x="17" y="19"/>
                    </a:lnTo>
                    <a:lnTo>
                      <a:pt x="0" y="21"/>
                    </a:lnTo>
                    <a:lnTo>
                      <a:pt x="11" y="15"/>
                    </a:lnTo>
                    <a:lnTo>
                      <a:pt x="28" y="9"/>
                    </a:lnTo>
                    <a:lnTo>
                      <a:pt x="49" y="5"/>
                    </a:lnTo>
                    <a:lnTo>
                      <a:pt x="72" y="3"/>
                    </a:lnTo>
                    <a:lnTo>
                      <a:pt x="98" y="1"/>
                    </a:lnTo>
                    <a:lnTo>
                      <a:pt x="125" y="0"/>
                    </a:lnTo>
                    <a:lnTo>
                      <a:pt x="154" y="1"/>
                    </a:lnTo>
                    <a:lnTo>
                      <a:pt x="184" y="2"/>
                    </a:lnTo>
                    <a:lnTo>
                      <a:pt x="214" y="5"/>
                    </a:lnTo>
                    <a:lnTo>
                      <a:pt x="243" y="10"/>
                    </a:lnTo>
                    <a:lnTo>
                      <a:pt x="271" y="16"/>
                    </a:lnTo>
                    <a:lnTo>
                      <a:pt x="298" y="24"/>
                    </a:lnTo>
                    <a:lnTo>
                      <a:pt x="322" y="33"/>
                    </a:lnTo>
                    <a:lnTo>
                      <a:pt x="344" y="45"/>
                    </a:lnTo>
                    <a:lnTo>
                      <a:pt x="361" y="57"/>
                    </a:lnTo>
                    <a:lnTo>
                      <a:pt x="375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2" name="Freeform 195"/>
              <p:cNvSpPr>
                <a:spLocks/>
              </p:cNvSpPr>
              <p:nvPr/>
            </p:nvSpPr>
            <p:spPr bwMode="auto">
              <a:xfrm>
                <a:off x="333" y="917"/>
                <a:ext cx="24" cy="31"/>
              </a:xfrm>
              <a:custGeom>
                <a:avLst/>
                <a:gdLst>
                  <a:gd name="T0" fmla="*/ 50 w 50"/>
                  <a:gd name="T1" fmla="*/ 0 h 63"/>
                  <a:gd name="T2" fmla="*/ 41 w 50"/>
                  <a:gd name="T3" fmla="*/ 7 h 63"/>
                  <a:gd name="T4" fmla="*/ 30 w 50"/>
                  <a:gd name="T5" fmla="*/ 14 h 63"/>
                  <a:gd name="T6" fmla="*/ 21 w 50"/>
                  <a:gd name="T7" fmla="*/ 24 h 63"/>
                  <a:gd name="T8" fmla="*/ 12 w 50"/>
                  <a:gd name="T9" fmla="*/ 35 h 63"/>
                  <a:gd name="T10" fmla="*/ 5 w 50"/>
                  <a:gd name="T11" fmla="*/ 44 h 63"/>
                  <a:gd name="T12" fmla="*/ 1 w 50"/>
                  <a:gd name="T13" fmla="*/ 53 h 63"/>
                  <a:gd name="T14" fmla="*/ 0 w 50"/>
                  <a:gd name="T15" fmla="*/ 60 h 63"/>
                  <a:gd name="T16" fmla="*/ 1 w 50"/>
                  <a:gd name="T17" fmla="*/ 63 h 63"/>
                  <a:gd name="T18" fmla="*/ 5 w 50"/>
                  <a:gd name="T19" fmla="*/ 62 h 63"/>
                  <a:gd name="T20" fmla="*/ 11 w 50"/>
                  <a:gd name="T21" fmla="*/ 57 h 63"/>
                  <a:gd name="T22" fmla="*/ 16 w 50"/>
                  <a:gd name="T23" fmla="*/ 50 h 63"/>
                  <a:gd name="T24" fmla="*/ 21 w 50"/>
                  <a:gd name="T25" fmla="*/ 41 h 63"/>
                  <a:gd name="T26" fmla="*/ 28 w 50"/>
                  <a:gd name="T27" fmla="*/ 30 h 63"/>
                  <a:gd name="T28" fmla="*/ 34 w 50"/>
                  <a:gd name="T29" fmla="*/ 20 h 63"/>
                  <a:gd name="T30" fmla="*/ 42 w 50"/>
                  <a:gd name="T31" fmla="*/ 9 h 63"/>
                  <a:gd name="T32" fmla="*/ 50 w 50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3"/>
                  <a:gd name="T53" fmla="*/ 50 w 50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3">
                    <a:moveTo>
                      <a:pt x="50" y="0"/>
                    </a:moveTo>
                    <a:lnTo>
                      <a:pt x="41" y="7"/>
                    </a:lnTo>
                    <a:lnTo>
                      <a:pt x="30" y="14"/>
                    </a:lnTo>
                    <a:lnTo>
                      <a:pt x="21" y="24"/>
                    </a:lnTo>
                    <a:lnTo>
                      <a:pt x="12" y="35"/>
                    </a:lnTo>
                    <a:lnTo>
                      <a:pt x="5" y="44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5" y="62"/>
                    </a:lnTo>
                    <a:lnTo>
                      <a:pt x="11" y="57"/>
                    </a:lnTo>
                    <a:lnTo>
                      <a:pt x="16" y="50"/>
                    </a:lnTo>
                    <a:lnTo>
                      <a:pt x="21" y="41"/>
                    </a:lnTo>
                    <a:lnTo>
                      <a:pt x="28" y="30"/>
                    </a:lnTo>
                    <a:lnTo>
                      <a:pt x="34" y="20"/>
                    </a:lnTo>
                    <a:lnTo>
                      <a:pt x="42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3" name="Freeform 196"/>
              <p:cNvSpPr>
                <a:spLocks/>
              </p:cNvSpPr>
              <p:nvPr/>
            </p:nvSpPr>
            <p:spPr bwMode="auto">
              <a:xfrm>
                <a:off x="338" y="916"/>
                <a:ext cx="38" cy="36"/>
              </a:xfrm>
              <a:custGeom>
                <a:avLst/>
                <a:gdLst>
                  <a:gd name="T0" fmla="*/ 1 w 75"/>
                  <a:gd name="T1" fmla="*/ 73 h 73"/>
                  <a:gd name="T2" fmla="*/ 0 w 75"/>
                  <a:gd name="T3" fmla="*/ 70 h 73"/>
                  <a:gd name="T4" fmla="*/ 4 w 75"/>
                  <a:gd name="T5" fmla="*/ 62 h 73"/>
                  <a:gd name="T6" fmla="*/ 10 w 75"/>
                  <a:gd name="T7" fmla="*/ 52 h 73"/>
                  <a:gd name="T8" fmla="*/ 20 w 75"/>
                  <a:gd name="T9" fmla="*/ 39 h 73"/>
                  <a:gd name="T10" fmla="*/ 31 w 75"/>
                  <a:gd name="T11" fmla="*/ 27 h 73"/>
                  <a:gd name="T12" fmla="*/ 44 w 75"/>
                  <a:gd name="T13" fmla="*/ 15 h 73"/>
                  <a:gd name="T14" fmla="*/ 59 w 75"/>
                  <a:gd name="T15" fmla="*/ 6 h 73"/>
                  <a:gd name="T16" fmla="*/ 75 w 75"/>
                  <a:gd name="T17" fmla="*/ 0 h 73"/>
                  <a:gd name="T18" fmla="*/ 65 w 75"/>
                  <a:gd name="T19" fmla="*/ 8 h 73"/>
                  <a:gd name="T20" fmla="*/ 56 w 75"/>
                  <a:gd name="T21" fmla="*/ 20 h 73"/>
                  <a:gd name="T22" fmla="*/ 44 w 75"/>
                  <a:gd name="T23" fmla="*/ 31 h 73"/>
                  <a:gd name="T24" fmla="*/ 33 w 75"/>
                  <a:gd name="T25" fmla="*/ 44 h 73"/>
                  <a:gd name="T26" fmla="*/ 22 w 75"/>
                  <a:gd name="T27" fmla="*/ 56 h 73"/>
                  <a:gd name="T28" fmla="*/ 13 w 75"/>
                  <a:gd name="T29" fmla="*/ 66 h 73"/>
                  <a:gd name="T30" fmla="*/ 5 w 75"/>
                  <a:gd name="T31" fmla="*/ 72 h 73"/>
                  <a:gd name="T32" fmla="*/ 1 w 75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73"/>
                  <a:gd name="T53" fmla="*/ 75 w 7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73">
                    <a:moveTo>
                      <a:pt x="1" y="73"/>
                    </a:moveTo>
                    <a:lnTo>
                      <a:pt x="0" y="70"/>
                    </a:lnTo>
                    <a:lnTo>
                      <a:pt x="4" y="62"/>
                    </a:lnTo>
                    <a:lnTo>
                      <a:pt x="10" y="52"/>
                    </a:lnTo>
                    <a:lnTo>
                      <a:pt x="20" y="39"/>
                    </a:lnTo>
                    <a:lnTo>
                      <a:pt x="31" y="27"/>
                    </a:lnTo>
                    <a:lnTo>
                      <a:pt x="44" y="15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5" y="8"/>
                    </a:lnTo>
                    <a:lnTo>
                      <a:pt x="56" y="20"/>
                    </a:lnTo>
                    <a:lnTo>
                      <a:pt x="44" y="31"/>
                    </a:lnTo>
                    <a:lnTo>
                      <a:pt x="33" y="44"/>
                    </a:lnTo>
                    <a:lnTo>
                      <a:pt x="22" y="56"/>
                    </a:lnTo>
                    <a:lnTo>
                      <a:pt x="13" y="66"/>
                    </a:lnTo>
                    <a:lnTo>
                      <a:pt x="5" y="72"/>
                    </a:lnTo>
                    <a:lnTo>
                      <a:pt x="1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4" name="Freeform 197"/>
              <p:cNvSpPr>
                <a:spLocks/>
              </p:cNvSpPr>
              <p:nvPr/>
            </p:nvSpPr>
            <p:spPr bwMode="auto">
              <a:xfrm>
                <a:off x="363" y="914"/>
                <a:ext cx="48" cy="44"/>
              </a:xfrm>
              <a:custGeom>
                <a:avLst/>
                <a:gdLst>
                  <a:gd name="T0" fmla="*/ 1 w 95"/>
                  <a:gd name="T1" fmla="*/ 86 h 86"/>
                  <a:gd name="T2" fmla="*/ 0 w 95"/>
                  <a:gd name="T3" fmla="*/ 82 h 86"/>
                  <a:gd name="T4" fmla="*/ 5 w 95"/>
                  <a:gd name="T5" fmla="*/ 72 h 86"/>
                  <a:gd name="T6" fmla="*/ 15 w 95"/>
                  <a:gd name="T7" fmla="*/ 59 h 86"/>
                  <a:gd name="T8" fmla="*/ 28 w 95"/>
                  <a:gd name="T9" fmla="*/ 45 h 86"/>
                  <a:gd name="T10" fmla="*/ 44 w 95"/>
                  <a:gd name="T11" fmla="*/ 30 h 86"/>
                  <a:gd name="T12" fmla="*/ 61 w 95"/>
                  <a:gd name="T13" fmla="*/ 17 h 86"/>
                  <a:gd name="T14" fmla="*/ 80 w 95"/>
                  <a:gd name="T15" fmla="*/ 6 h 86"/>
                  <a:gd name="T16" fmla="*/ 95 w 95"/>
                  <a:gd name="T17" fmla="*/ 0 h 86"/>
                  <a:gd name="T18" fmla="*/ 87 w 95"/>
                  <a:gd name="T19" fmla="*/ 6 h 86"/>
                  <a:gd name="T20" fmla="*/ 77 w 95"/>
                  <a:gd name="T21" fmla="*/ 18 h 86"/>
                  <a:gd name="T22" fmla="*/ 63 w 95"/>
                  <a:gd name="T23" fmla="*/ 32 h 86"/>
                  <a:gd name="T24" fmla="*/ 47 w 95"/>
                  <a:gd name="T25" fmla="*/ 48 h 86"/>
                  <a:gd name="T26" fmla="*/ 32 w 95"/>
                  <a:gd name="T27" fmla="*/ 64 h 86"/>
                  <a:gd name="T28" fmla="*/ 18 w 95"/>
                  <a:gd name="T29" fmla="*/ 76 h 86"/>
                  <a:gd name="T30" fmla="*/ 8 w 95"/>
                  <a:gd name="T31" fmla="*/ 84 h 86"/>
                  <a:gd name="T32" fmla="*/ 1 w 95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1" y="86"/>
                    </a:moveTo>
                    <a:lnTo>
                      <a:pt x="0" y="82"/>
                    </a:lnTo>
                    <a:lnTo>
                      <a:pt x="5" y="72"/>
                    </a:lnTo>
                    <a:lnTo>
                      <a:pt x="15" y="59"/>
                    </a:lnTo>
                    <a:lnTo>
                      <a:pt x="28" y="45"/>
                    </a:lnTo>
                    <a:lnTo>
                      <a:pt x="44" y="30"/>
                    </a:lnTo>
                    <a:lnTo>
                      <a:pt x="61" y="17"/>
                    </a:lnTo>
                    <a:lnTo>
                      <a:pt x="80" y="6"/>
                    </a:lnTo>
                    <a:lnTo>
                      <a:pt x="95" y="0"/>
                    </a:lnTo>
                    <a:lnTo>
                      <a:pt x="87" y="6"/>
                    </a:lnTo>
                    <a:lnTo>
                      <a:pt x="77" y="18"/>
                    </a:lnTo>
                    <a:lnTo>
                      <a:pt x="63" y="32"/>
                    </a:lnTo>
                    <a:lnTo>
                      <a:pt x="47" y="48"/>
                    </a:lnTo>
                    <a:lnTo>
                      <a:pt x="32" y="64"/>
                    </a:lnTo>
                    <a:lnTo>
                      <a:pt x="18" y="76"/>
                    </a:lnTo>
                    <a:lnTo>
                      <a:pt x="8" y="84"/>
                    </a:ln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5" name="Freeform 198"/>
              <p:cNvSpPr>
                <a:spLocks/>
              </p:cNvSpPr>
              <p:nvPr/>
            </p:nvSpPr>
            <p:spPr bwMode="auto">
              <a:xfrm>
                <a:off x="401" y="918"/>
                <a:ext cx="44" cy="47"/>
              </a:xfrm>
              <a:custGeom>
                <a:avLst/>
                <a:gdLst>
                  <a:gd name="T0" fmla="*/ 1 w 87"/>
                  <a:gd name="T1" fmla="*/ 95 h 95"/>
                  <a:gd name="T2" fmla="*/ 0 w 87"/>
                  <a:gd name="T3" fmla="*/ 89 h 95"/>
                  <a:gd name="T4" fmla="*/ 5 w 87"/>
                  <a:gd name="T5" fmla="*/ 78 h 95"/>
                  <a:gd name="T6" fmla="*/ 14 w 87"/>
                  <a:gd name="T7" fmla="*/ 64 h 95"/>
                  <a:gd name="T8" fmla="*/ 27 w 87"/>
                  <a:gd name="T9" fmla="*/ 48 h 95"/>
                  <a:gd name="T10" fmla="*/ 42 w 87"/>
                  <a:gd name="T11" fmla="*/ 32 h 95"/>
                  <a:gd name="T12" fmla="*/ 57 w 87"/>
                  <a:gd name="T13" fmla="*/ 18 h 95"/>
                  <a:gd name="T14" fmla="*/ 73 w 87"/>
                  <a:gd name="T15" fmla="*/ 7 h 95"/>
                  <a:gd name="T16" fmla="*/ 87 w 87"/>
                  <a:gd name="T17" fmla="*/ 0 h 95"/>
                  <a:gd name="T18" fmla="*/ 82 w 87"/>
                  <a:gd name="T19" fmla="*/ 8 h 95"/>
                  <a:gd name="T20" fmla="*/ 72 w 87"/>
                  <a:gd name="T21" fmla="*/ 20 h 95"/>
                  <a:gd name="T22" fmla="*/ 59 w 87"/>
                  <a:gd name="T23" fmla="*/ 36 h 95"/>
                  <a:gd name="T24" fmla="*/ 44 w 87"/>
                  <a:gd name="T25" fmla="*/ 53 h 95"/>
                  <a:gd name="T26" fmla="*/ 30 w 87"/>
                  <a:gd name="T27" fmla="*/ 69 h 95"/>
                  <a:gd name="T28" fmla="*/ 17 w 87"/>
                  <a:gd name="T29" fmla="*/ 83 h 95"/>
                  <a:gd name="T30" fmla="*/ 7 w 87"/>
                  <a:gd name="T31" fmla="*/ 93 h 95"/>
                  <a:gd name="T32" fmla="*/ 1 w 87"/>
                  <a:gd name="T33" fmla="*/ 95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95"/>
                  <a:gd name="T53" fmla="*/ 87 w 87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95">
                    <a:moveTo>
                      <a:pt x="1" y="95"/>
                    </a:moveTo>
                    <a:lnTo>
                      <a:pt x="0" y="89"/>
                    </a:lnTo>
                    <a:lnTo>
                      <a:pt x="5" y="78"/>
                    </a:lnTo>
                    <a:lnTo>
                      <a:pt x="14" y="64"/>
                    </a:lnTo>
                    <a:lnTo>
                      <a:pt x="27" y="48"/>
                    </a:lnTo>
                    <a:lnTo>
                      <a:pt x="42" y="32"/>
                    </a:lnTo>
                    <a:lnTo>
                      <a:pt x="57" y="18"/>
                    </a:lnTo>
                    <a:lnTo>
                      <a:pt x="73" y="7"/>
                    </a:lnTo>
                    <a:lnTo>
                      <a:pt x="87" y="0"/>
                    </a:lnTo>
                    <a:lnTo>
                      <a:pt x="82" y="8"/>
                    </a:lnTo>
                    <a:lnTo>
                      <a:pt x="72" y="20"/>
                    </a:lnTo>
                    <a:lnTo>
                      <a:pt x="59" y="36"/>
                    </a:lnTo>
                    <a:lnTo>
                      <a:pt x="44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7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6" name="Freeform 199"/>
              <p:cNvSpPr>
                <a:spLocks/>
              </p:cNvSpPr>
              <p:nvPr/>
            </p:nvSpPr>
            <p:spPr bwMode="auto">
              <a:xfrm>
                <a:off x="421" y="923"/>
                <a:ext cx="38" cy="43"/>
              </a:xfrm>
              <a:custGeom>
                <a:avLst/>
                <a:gdLst>
                  <a:gd name="T0" fmla="*/ 0 w 76"/>
                  <a:gd name="T1" fmla="*/ 86 h 86"/>
                  <a:gd name="T2" fmla="*/ 0 w 76"/>
                  <a:gd name="T3" fmla="*/ 82 h 86"/>
                  <a:gd name="T4" fmla="*/ 4 w 76"/>
                  <a:gd name="T5" fmla="*/ 72 h 86"/>
                  <a:gd name="T6" fmla="*/ 13 w 76"/>
                  <a:gd name="T7" fmla="*/ 58 h 86"/>
                  <a:gd name="T8" fmla="*/ 25 w 76"/>
                  <a:gd name="T9" fmla="*/ 43 h 86"/>
                  <a:gd name="T10" fmla="*/ 38 w 76"/>
                  <a:gd name="T11" fmla="*/ 28 h 86"/>
                  <a:gd name="T12" fmla="*/ 52 w 76"/>
                  <a:gd name="T13" fmla="*/ 14 h 86"/>
                  <a:gd name="T14" fmla="*/ 64 w 76"/>
                  <a:gd name="T15" fmla="*/ 5 h 86"/>
                  <a:gd name="T16" fmla="*/ 76 w 76"/>
                  <a:gd name="T17" fmla="*/ 0 h 86"/>
                  <a:gd name="T18" fmla="*/ 69 w 76"/>
                  <a:gd name="T19" fmla="*/ 8 h 86"/>
                  <a:gd name="T20" fmla="*/ 60 w 76"/>
                  <a:gd name="T21" fmla="*/ 21 h 86"/>
                  <a:gd name="T22" fmla="*/ 50 w 76"/>
                  <a:gd name="T23" fmla="*/ 36 h 86"/>
                  <a:gd name="T24" fmla="*/ 38 w 76"/>
                  <a:gd name="T25" fmla="*/ 51 h 86"/>
                  <a:gd name="T26" fmla="*/ 27 w 76"/>
                  <a:gd name="T27" fmla="*/ 66 h 86"/>
                  <a:gd name="T28" fmla="*/ 16 w 76"/>
                  <a:gd name="T29" fmla="*/ 78 h 86"/>
                  <a:gd name="T30" fmla="*/ 6 w 76"/>
                  <a:gd name="T31" fmla="*/ 85 h 86"/>
                  <a:gd name="T32" fmla="*/ 0 w 76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86"/>
                  <a:gd name="T53" fmla="*/ 76 w 7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86">
                    <a:moveTo>
                      <a:pt x="0" y="86"/>
                    </a:moveTo>
                    <a:lnTo>
                      <a:pt x="0" y="82"/>
                    </a:lnTo>
                    <a:lnTo>
                      <a:pt x="4" y="72"/>
                    </a:lnTo>
                    <a:lnTo>
                      <a:pt x="13" y="58"/>
                    </a:lnTo>
                    <a:lnTo>
                      <a:pt x="25" y="43"/>
                    </a:lnTo>
                    <a:lnTo>
                      <a:pt x="38" y="28"/>
                    </a:lnTo>
                    <a:lnTo>
                      <a:pt x="52" y="14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50" y="36"/>
                    </a:lnTo>
                    <a:lnTo>
                      <a:pt x="38" y="51"/>
                    </a:lnTo>
                    <a:lnTo>
                      <a:pt x="27" y="66"/>
                    </a:lnTo>
                    <a:lnTo>
                      <a:pt x="16" y="78"/>
                    </a:lnTo>
                    <a:lnTo>
                      <a:pt x="6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7" name="Freeform 200"/>
              <p:cNvSpPr>
                <a:spLocks/>
              </p:cNvSpPr>
              <p:nvPr/>
            </p:nvSpPr>
            <p:spPr bwMode="auto">
              <a:xfrm>
                <a:off x="454" y="930"/>
                <a:ext cx="32" cy="35"/>
              </a:xfrm>
              <a:custGeom>
                <a:avLst/>
                <a:gdLst>
                  <a:gd name="T0" fmla="*/ 2 w 65"/>
                  <a:gd name="T1" fmla="*/ 71 h 71"/>
                  <a:gd name="T2" fmla="*/ 0 w 65"/>
                  <a:gd name="T3" fmla="*/ 67 h 71"/>
                  <a:gd name="T4" fmla="*/ 2 w 65"/>
                  <a:gd name="T5" fmla="*/ 59 h 71"/>
                  <a:gd name="T6" fmla="*/ 7 w 65"/>
                  <a:gd name="T7" fmla="*/ 49 h 71"/>
                  <a:gd name="T8" fmla="*/ 16 w 65"/>
                  <a:gd name="T9" fmla="*/ 37 h 71"/>
                  <a:gd name="T10" fmla="*/ 25 w 65"/>
                  <a:gd name="T11" fmla="*/ 25 h 71"/>
                  <a:gd name="T12" fmla="*/ 37 w 65"/>
                  <a:gd name="T13" fmla="*/ 14 h 71"/>
                  <a:gd name="T14" fmla="*/ 50 w 65"/>
                  <a:gd name="T15" fmla="*/ 6 h 71"/>
                  <a:gd name="T16" fmla="*/ 65 w 65"/>
                  <a:gd name="T17" fmla="*/ 0 h 71"/>
                  <a:gd name="T18" fmla="*/ 58 w 65"/>
                  <a:gd name="T19" fmla="*/ 8 h 71"/>
                  <a:gd name="T20" fmla="*/ 50 w 65"/>
                  <a:gd name="T21" fmla="*/ 18 h 71"/>
                  <a:gd name="T22" fmla="*/ 41 w 65"/>
                  <a:gd name="T23" fmla="*/ 30 h 71"/>
                  <a:gd name="T24" fmla="*/ 32 w 65"/>
                  <a:gd name="T25" fmla="*/ 43 h 71"/>
                  <a:gd name="T26" fmla="*/ 21 w 65"/>
                  <a:gd name="T27" fmla="*/ 55 h 71"/>
                  <a:gd name="T28" fmla="*/ 13 w 65"/>
                  <a:gd name="T29" fmla="*/ 65 h 71"/>
                  <a:gd name="T30" fmla="*/ 7 w 65"/>
                  <a:gd name="T31" fmla="*/ 70 h 71"/>
                  <a:gd name="T32" fmla="*/ 2 w 65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1"/>
                  <a:gd name="T53" fmla="*/ 65 w 6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1">
                    <a:moveTo>
                      <a:pt x="2" y="71"/>
                    </a:moveTo>
                    <a:lnTo>
                      <a:pt x="0" y="67"/>
                    </a:lnTo>
                    <a:lnTo>
                      <a:pt x="2" y="59"/>
                    </a:lnTo>
                    <a:lnTo>
                      <a:pt x="7" y="49"/>
                    </a:lnTo>
                    <a:lnTo>
                      <a:pt x="16" y="37"/>
                    </a:lnTo>
                    <a:lnTo>
                      <a:pt x="25" y="25"/>
                    </a:lnTo>
                    <a:lnTo>
                      <a:pt x="37" y="14"/>
                    </a:lnTo>
                    <a:lnTo>
                      <a:pt x="50" y="6"/>
                    </a:lnTo>
                    <a:lnTo>
                      <a:pt x="65" y="0"/>
                    </a:lnTo>
                    <a:lnTo>
                      <a:pt x="58" y="8"/>
                    </a:lnTo>
                    <a:lnTo>
                      <a:pt x="50" y="18"/>
                    </a:lnTo>
                    <a:lnTo>
                      <a:pt x="41" y="30"/>
                    </a:lnTo>
                    <a:lnTo>
                      <a:pt x="32" y="43"/>
                    </a:lnTo>
                    <a:lnTo>
                      <a:pt x="21" y="55"/>
                    </a:lnTo>
                    <a:lnTo>
                      <a:pt x="13" y="65"/>
                    </a:lnTo>
                    <a:lnTo>
                      <a:pt x="7" y="70"/>
                    </a:lnTo>
                    <a:lnTo>
                      <a:pt x="2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8" name="Freeform 201"/>
              <p:cNvSpPr>
                <a:spLocks/>
              </p:cNvSpPr>
              <p:nvPr/>
            </p:nvSpPr>
            <p:spPr bwMode="auto">
              <a:xfrm>
                <a:off x="500" y="951"/>
                <a:ext cx="9" cy="21"/>
              </a:xfrm>
              <a:custGeom>
                <a:avLst/>
                <a:gdLst>
                  <a:gd name="T0" fmla="*/ 6 w 17"/>
                  <a:gd name="T1" fmla="*/ 43 h 43"/>
                  <a:gd name="T2" fmla="*/ 0 w 17"/>
                  <a:gd name="T3" fmla="*/ 36 h 43"/>
                  <a:gd name="T4" fmla="*/ 0 w 17"/>
                  <a:gd name="T5" fmla="*/ 22 h 43"/>
                  <a:gd name="T6" fmla="*/ 6 w 17"/>
                  <a:gd name="T7" fmla="*/ 7 h 43"/>
                  <a:gd name="T8" fmla="*/ 17 w 17"/>
                  <a:gd name="T9" fmla="*/ 0 h 43"/>
                  <a:gd name="T10" fmla="*/ 11 w 17"/>
                  <a:gd name="T11" fmla="*/ 12 h 43"/>
                  <a:gd name="T12" fmla="*/ 11 w 17"/>
                  <a:gd name="T13" fmla="*/ 28 h 43"/>
                  <a:gd name="T14" fmla="*/ 11 w 17"/>
                  <a:gd name="T15" fmla="*/ 41 h 43"/>
                  <a:gd name="T16" fmla="*/ 6 w 17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3"/>
                  <a:gd name="T29" fmla="*/ 17 w 17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3">
                    <a:moveTo>
                      <a:pt x="6" y="43"/>
                    </a:moveTo>
                    <a:lnTo>
                      <a:pt x="0" y="36"/>
                    </a:lnTo>
                    <a:lnTo>
                      <a:pt x="0" y="22"/>
                    </a:lnTo>
                    <a:lnTo>
                      <a:pt x="6" y="7"/>
                    </a:lnTo>
                    <a:lnTo>
                      <a:pt x="17" y="0"/>
                    </a:lnTo>
                    <a:lnTo>
                      <a:pt x="11" y="12"/>
                    </a:lnTo>
                    <a:lnTo>
                      <a:pt x="11" y="28"/>
                    </a:lnTo>
                    <a:lnTo>
                      <a:pt x="11" y="41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29" name="Freeform 202"/>
              <p:cNvSpPr>
                <a:spLocks/>
              </p:cNvSpPr>
              <p:nvPr/>
            </p:nvSpPr>
            <p:spPr bwMode="auto">
              <a:xfrm>
                <a:off x="353" y="914"/>
                <a:ext cx="42" cy="40"/>
              </a:xfrm>
              <a:custGeom>
                <a:avLst/>
                <a:gdLst>
                  <a:gd name="T0" fmla="*/ 1 w 85"/>
                  <a:gd name="T1" fmla="*/ 80 h 80"/>
                  <a:gd name="T2" fmla="*/ 0 w 85"/>
                  <a:gd name="T3" fmla="*/ 75 h 80"/>
                  <a:gd name="T4" fmla="*/ 4 w 85"/>
                  <a:gd name="T5" fmla="*/ 67 h 80"/>
                  <a:gd name="T6" fmla="*/ 11 w 85"/>
                  <a:gd name="T7" fmla="*/ 55 h 80"/>
                  <a:gd name="T8" fmla="*/ 23 w 85"/>
                  <a:gd name="T9" fmla="*/ 42 h 80"/>
                  <a:gd name="T10" fmla="*/ 38 w 85"/>
                  <a:gd name="T11" fmla="*/ 28 h 80"/>
                  <a:gd name="T12" fmla="*/ 53 w 85"/>
                  <a:gd name="T13" fmla="*/ 16 h 80"/>
                  <a:gd name="T14" fmla="*/ 69 w 85"/>
                  <a:gd name="T15" fmla="*/ 6 h 80"/>
                  <a:gd name="T16" fmla="*/ 85 w 85"/>
                  <a:gd name="T17" fmla="*/ 0 h 80"/>
                  <a:gd name="T18" fmla="*/ 78 w 85"/>
                  <a:gd name="T19" fmla="*/ 6 h 80"/>
                  <a:gd name="T20" fmla="*/ 68 w 85"/>
                  <a:gd name="T21" fmla="*/ 17 h 80"/>
                  <a:gd name="T22" fmla="*/ 56 w 85"/>
                  <a:gd name="T23" fmla="*/ 31 h 80"/>
                  <a:gd name="T24" fmla="*/ 43 w 85"/>
                  <a:gd name="T25" fmla="*/ 45 h 80"/>
                  <a:gd name="T26" fmla="*/ 30 w 85"/>
                  <a:gd name="T27" fmla="*/ 59 h 80"/>
                  <a:gd name="T28" fmla="*/ 17 w 85"/>
                  <a:gd name="T29" fmla="*/ 71 h 80"/>
                  <a:gd name="T30" fmla="*/ 8 w 85"/>
                  <a:gd name="T31" fmla="*/ 78 h 80"/>
                  <a:gd name="T32" fmla="*/ 1 w 85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80"/>
                  <a:gd name="T53" fmla="*/ 85 w 85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80">
                    <a:moveTo>
                      <a:pt x="1" y="80"/>
                    </a:moveTo>
                    <a:lnTo>
                      <a:pt x="0" y="75"/>
                    </a:lnTo>
                    <a:lnTo>
                      <a:pt x="4" y="67"/>
                    </a:lnTo>
                    <a:lnTo>
                      <a:pt x="11" y="55"/>
                    </a:lnTo>
                    <a:lnTo>
                      <a:pt x="23" y="42"/>
                    </a:lnTo>
                    <a:lnTo>
                      <a:pt x="38" y="28"/>
                    </a:lnTo>
                    <a:lnTo>
                      <a:pt x="53" y="16"/>
                    </a:lnTo>
                    <a:lnTo>
                      <a:pt x="69" y="6"/>
                    </a:lnTo>
                    <a:lnTo>
                      <a:pt x="85" y="0"/>
                    </a:lnTo>
                    <a:lnTo>
                      <a:pt x="78" y="6"/>
                    </a:lnTo>
                    <a:lnTo>
                      <a:pt x="68" y="17"/>
                    </a:lnTo>
                    <a:lnTo>
                      <a:pt x="56" y="31"/>
                    </a:lnTo>
                    <a:lnTo>
                      <a:pt x="43" y="45"/>
                    </a:lnTo>
                    <a:lnTo>
                      <a:pt x="30" y="59"/>
                    </a:lnTo>
                    <a:lnTo>
                      <a:pt x="17" y="71"/>
                    </a:lnTo>
                    <a:lnTo>
                      <a:pt x="8" y="78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30" name="Freeform 203"/>
              <p:cNvSpPr>
                <a:spLocks/>
              </p:cNvSpPr>
              <p:nvPr/>
            </p:nvSpPr>
            <p:spPr bwMode="auto">
              <a:xfrm>
                <a:off x="385" y="915"/>
                <a:ext cx="42" cy="46"/>
              </a:xfrm>
              <a:custGeom>
                <a:avLst/>
                <a:gdLst>
                  <a:gd name="T0" fmla="*/ 1 w 84"/>
                  <a:gd name="T1" fmla="*/ 93 h 93"/>
                  <a:gd name="T2" fmla="*/ 0 w 84"/>
                  <a:gd name="T3" fmla="*/ 87 h 93"/>
                  <a:gd name="T4" fmla="*/ 4 w 84"/>
                  <a:gd name="T5" fmla="*/ 76 h 93"/>
                  <a:gd name="T6" fmla="*/ 13 w 84"/>
                  <a:gd name="T7" fmla="*/ 63 h 93"/>
                  <a:gd name="T8" fmla="*/ 25 w 84"/>
                  <a:gd name="T9" fmla="*/ 46 h 93"/>
                  <a:gd name="T10" fmla="*/ 39 w 84"/>
                  <a:gd name="T11" fmla="*/ 30 h 93"/>
                  <a:gd name="T12" fmla="*/ 55 w 84"/>
                  <a:gd name="T13" fmla="*/ 16 h 93"/>
                  <a:gd name="T14" fmla="*/ 69 w 84"/>
                  <a:gd name="T15" fmla="*/ 5 h 93"/>
                  <a:gd name="T16" fmla="*/ 84 w 84"/>
                  <a:gd name="T17" fmla="*/ 0 h 93"/>
                  <a:gd name="T18" fmla="*/ 78 w 84"/>
                  <a:gd name="T19" fmla="*/ 8 h 93"/>
                  <a:gd name="T20" fmla="*/ 68 w 84"/>
                  <a:gd name="T21" fmla="*/ 19 h 93"/>
                  <a:gd name="T22" fmla="*/ 56 w 84"/>
                  <a:gd name="T23" fmla="*/ 36 h 93"/>
                  <a:gd name="T24" fmla="*/ 43 w 84"/>
                  <a:gd name="T25" fmla="*/ 52 h 93"/>
                  <a:gd name="T26" fmla="*/ 29 w 84"/>
                  <a:gd name="T27" fmla="*/ 68 h 93"/>
                  <a:gd name="T28" fmla="*/ 17 w 84"/>
                  <a:gd name="T29" fmla="*/ 82 h 93"/>
                  <a:gd name="T30" fmla="*/ 6 w 84"/>
                  <a:gd name="T31" fmla="*/ 90 h 93"/>
                  <a:gd name="T32" fmla="*/ 1 w 84"/>
                  <a:gd name="T33" fmla="*/ 9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3"/>
                  <a:gd name="T53" fmla="*/ 84 w 84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3">
                    <a:moveTo>
                      <a:pt x="1" y="93"/>
                    </a:moveTo>
                    <a:lnTo>
                      <a:pt x="0" y="87"/>
                    </a:lnTo>
                    <a:lnTo>
                      <a:pt x="4" y="76"/>
                    </a:lnTo>
                    <a:lnTo>
                      <a:pt x="13" y="63"/>
                    </a:lnTo>
                    <a:lnTo>
                      <a:pt x="25" y="46"/>
                    </a:lnTo>
                    <a:lnTo>
                      <a:pt x="39" y="30"/>
                    </a:lnTo>
                    <a:lnTo>
                      <a:pt x="55" y="16"/>
                    </a:lnTo>
                    <a:lnTo>
                      <a:pt x="69" y="5"/>
                    </a:lnTo>
                    <a:lnTo>
                      <a:pt x="84" y="0"/>
                    </a:lnTo>
                    <a:lnTo>
                      <a:pt x="78" y="8"/>
                    </a:lnTo>
                    <a:lnTo>
                      <a:pt x="68" y="19"/>
                    </a:lnTo>
                    <a:lnTo>
                      <a:pt x="56" y="36"/>
                    </a:lnTo>
                    <a:lnTo>
                      <a:pt x="43" y="52"/>
                    </a:lnTo>
                    <a:lnTo>
                      <a:pt x="29" y="68"/>
                    </a:lnTo>
                    <a:lnTo>
                      <a:pt x="17" y="82"/>
                    </a:lnTo>
                    <a:lnTo>
                      <a:pt x="6" y="90"/>
                    </a:lnTo>
                    <a:lnTo>
                      <a:pt x="1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31" name="Freeform 204"/>
              <p:cNvSpPr>
                <a:spLocks/>
              </p:cNvSpPr>
              <p:nvPr/>
            </p:nvSpPr>
            <p:spPr bwMode="auto">
              <a:xfrm>
                <a:off x="441" y="923"/>
                <a:ext cx="32" cy="45"/>
              </a:xfrm>
              <a:custGeom>
                <a:avLst/>
                <a:gdLst>
                  <a:gd name="T0" fmla="*/ 2 w 63"/>
                  <a:gd name="T1" fmla="*/ 90 h 90"/>
                  <a:gd name="T2" fmla="*/ 0 w 63"/>
                  <a:gd name="T3" fmla="*/ 84 h 90"/>
                  <a:gd name="T4" fmla="*/ 2 w 63"/>
                  <a:gd name="T5" fmla="*/ 74 h 90"/>
                  <a:gd name="T6" fmla="*/ 7 w 63"/>
                  <a:gd name="T7" fmla="*/ 62 h 90"/>
                  <a:gd name="T8" fmla="*/ 15 w 63"/>
                  <a:gd name="T9" fmla="*/ 47 h 90"/>
                  <a:gd name="T10" fmla="*/ 24 w 63"/>
                  <a:gd name="T11" fmla="*/ 31 h 90"/>
                  <a:gd name="T12" fmla="*/ 36 w 63"/>
                  <a:gd name="T13" fmla="*/ 17 h 90"/>
                  <a:gd name="T14" fmla="*/ 49 w 63"/>
                  <a:gd name="T15" fmla="*/ 7 h 90"/>
                  <a:gd name="T16" fmla="*/ 63 w 63"/>
                  <a:gd name="T17" fmla="*/ 0 h 90"/>
                  <a:gd name="T18" fmla="*/ 57 w 63"/>
                  <a:gd name="T19" fmla="*/ 9 h 90"/>
                  <a:gd name="T20" fmla="*/ 49 w 63"/>
                  <a:gd name="T21" fmla="*/ 21 h 90"/>
                  <a:gd name="T22" fmla="*/ 40 w 63"/>
                  <a:gd name="T23" fmla="*/ 36 h 90"/>
                  <a:gd name="T24" fmla="*/ 31 w 63"/>
                  <a:gd name="T25" fmla="*/ 52 h 90"/>
                  <a:gd name="T26" fmla="*/ 21 w 63"/>
                  <a:gd name="T27" fmla="*/ 67 h 90"/>
                  <a:gd name="T28" fmla="*/ 14 w 63"/>
                  <a:gd name="T29" fmla="*/ 80 h 90"/>
                  <a:gd name="T30" fmla="*/ 7 w 63"/>
                  <a:gd name="T31" fmla="*/ 87 h 90"/>
                  <a:gd name="T32" fmla="*/ 2 w 63"/>
                  <a:gd name="T33" fmla="*/ 9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0"/>
                  <a:gd name="T53" fmla="*/ 63 w 63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0">
                    <a:moveTo>
                      <a:pt x="2" y="90"/>
                    </a:moveTo>
                    <a:lnTo>
                      <a:pt x="0" y="84"/>
                    </a:lnTo>
                    <a:lnTo>
                      <a:pt x="2" y="74"/>
                    </a:lnTo>
                    <a:lnTo>
                      <a:pt x="7" y="62"/>
                    </a:lnTo>
                    <a:lnTo>
                      <a:pt x="15" y="47"/>
                    </a:lnTo>
                    <a:lnTo>
                      <a:pt x="24" y="31"/>
                    </a:lnTo>
                    <a:lnTo>
                      <a:pt x="36" y="17"/>
                    </a:lnTo>
                    <a:lnTo>
                      <a:pt x="49" y="7"/>
                    </a:lnTo>
                    <a:lnTo>
                      <a:pt x="63" y="0"/>
                    </a:lnTo>
                    <a:lnTo>
                      <a:pt x="57" y="9"/>
                    </a:lnTo>
                    <a:lnTo>
                      <a:pt x="49" y="21"/>
                    </a:lnTo>
                    <a:lnTo>
                      <a:pt x="40" y="36"/>
                    </a:lnTo>
                    <a:lnTo>
                      <a:pt x="31" y="52"/>
                    </a:lnTo>
                    <a:lnTo>
                      <a:pt x="21" y="67"/>
                    </a:lnTo>
                    <a:lnTo>
                      <a:pt x="14" y="80"/>
                    </a:lnTo>
                    <a:lnTo>
                      <a:pt x="7" y="87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464" y="935"/>
              <a:ext cx="32" cy="33"/>
            </a:xfrm>
            <a:custGeom>
              <a:avLst/>
              <a:gdLst>
                <a:gd name="T0" fmla="*/ 1 w 66"/>
                <a:gd name="T1" fmla="*/ 66 h 66"/>
                <a:gd name="T2" fmla="*/ 0 w 66"/>
                <a:gd name="T3" fmla="*/ 61 h 66"/>
                <a:gd name="T4" fmla="*/ 5 w 66"/>
                <a:gd name="T5" fmla="*/ 53 h 66"/>
                <a:gd name="T6" fmla="*/ 13 w 66"/>
                <a:gd name="T7" fmla="*/ 42 h 66"/>
                <a:gd name="T8" fmla="*/ 24 w 66"/>
                <a:gd name="T9" fmla="*/ 30 h 66"/>
                <a:gd name="T10" fmla="*/ 35 w 66"/>
                <a:gd name="T11" fmla="*/ 19 h 66"/>
                <a:gd name="T12" fmla="*/ 47 w 66"/>
                <a:gd name="T13" fmla="*/ 9 h 66"/>
                <a:gd name="T14" fmla="*/ 58 w 66"/>
                <a:gd name="T15" fmla="*/ 2 h 66"/>
                <a:gd name="T16" fmla="*/ 66 w 66"/>
                <a:gd name="T17" fmla="*/ 0 h 66"/>
                <a:gd name="T18" fmla="*/ 60 w 66"/>
                <a:gd name="T19" fmla="*/ 6 h 66"/>
                <a:gd name="T20" fmla="*/ 52 w 66"/>
                <a:gd name="T21" fmla="*/ 15 h 66"/>
                <a:gd name="T22" fmla="*/ 43 w 66"/>
                <a:gd name="T23" fmla="*/ 26 h 66"/>
                <a:gd name="T24" fmla="*/ 34 w 66"/>
                <a:gd name="T25" fmla="*/ 36 h 66"/>
                <a:gd name="T26" fmla="*/ 24 w 66"/>
                <a:gd name="T27" fmla="*/ 47 h 66"/>
                <a:gd name="T28" fmla="*/ 14 w 66"/>
                <a:gd name="T29" fmla="*/ 57 h 66"/>
                <a:gd name="T30" fmla="*/ 7 w 66"/>
                <a:gd name="T31" fmla="*/ 63 h 66"/>
                <a:gd name="T32" fmla="*/ 1 w 66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6"/>
                <a:gd name="T53" fmla="*/ 66 w 6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6">
                  <a:moveTo>
                    <a:pt x="1" y="66"/>
                  </a:moveTo>
                  <a:lnTo>
                    <a:pt x="0" y="61"/>
                  </a:lnTo>
                  <a:lnTo>
                    <a:pt x="5" y="53"/>
                  </a:lnTo>
                  <a:lnTo>
                    <a:pt x="13" y="42"/>
                  </a:lnTo>
                  <a:lnTo>
                    <a:pt x="24" y="30"/>
                  </a:lnTo>
                  <a:lnTo>
                    <a:pt x="35" y="19"/>
                  </a:lnTo>
                  <a:lnTo>
                    <a:pt x="47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3" y="26"/>
                  </a:lnTo>
                  <a:lnTo>
                    <a:pt x="34" y="36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7" y="63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488" y="939"/>
              <a:ext cx="13" cy="24"/>
            </a:xfrm>
            <a:custGeom>
              <a:avLst/>
              <a:gdLst>
                <a:gd name="T0" fmla="*/ 2 w 25"/>
                <a:gd name="T1" fmla="*/ 48 h 48"/>
                <a:gd name="T2" fmla="*/ 0 w 25"/>
                <a:gd name="T3" fmla="*/ 39 h 48"/>
                <a:gd name="T4" fmla="*/ 4 w 25"/>
                <a:gd name="T5" fmla="*/ 23 h 48"/>
                <a:gd name="T6" fmla="*/ 12 w 25"/>
                <a:gd name="T7" fmla="*/ 7 h 48"/>
                <a:gd name="T8" fmla="*/ 25 w 25"/>
                <a:gd name="T9" fmla="*/ 0 h 48"/>
                <a:gd name="T10" fmla="*/ 16 w 25"/>
                <a:gd name="T11" fmla="*/ 12 h 48"/>
                <a:gd name="T12" fmla="*/ 13 w 25"/>
                <a:gd name="T13" fmla="*/ 30 h 48"/>
                <a:gd name="T14" fmla="*/ 9 w 25"/>
                <a:gd name="T15" fmla="*/ 45 h 48"/>
                <a:gd name="T16" fmla="*/ 2 w 25"/>
                <a:gd name="T17" fmla="*/ 4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8"/>
                <a:gd name="T29" fmla="*/ 25 w 2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8">
                  <a:moveTo>
                    <a:pt x="2" y="4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7"/>
                  </a:lnTo>
                  <a:lnTo>
                    <a:pt x="25" y="0"/>
                  </a:lnTo>
                  <a:lnTo>
                    <a:pt x="16" y="12"/>
                  </a:lnTo>
                  <a:lnTo>
                    <a:pt x="13" y="30"/>
                  </a:lnTo>
                  <a:lnTo>
                    <a:pt x="9" y="45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317" y="920"/>
              <a:ext cx="26" cy="19"/>
            </a:xfrm>
            <a:custGeom>
              <a:avLst/>
              <a:gdLst>
                <a:gd name="T0" fmla="*/ 51 w 51"/>
                <a:gd name="T1" fmla="*/ 0 h 38"/>
                <a:gd name="T2" fmla="*/ 47 w 51"/>
                <a:gd name="T3" fmla="*/ 3 h 38"/>
                <a:gd name="T4" fmla="*/ 42 w 51"/>
                <a:gd name="T5" fmla="*/ 8 h 38"/>
                <a:gd name="T6" fmla="*/ 35 w 51"/>
                <a:gd name="T7" fmla="*/ 16 h 38"/>
                <a:gd name="T8" fmla="*/ 29 w 51"/>
                <a:gd name="T9" fmla="*/ 24 h 38"/>
                <a:gd name="T10" fmla="*/ 21 w 51"/>
                <a:gd name="T11" fmla="*/ 30 h 38"/>
                <a:gd name="T12" fmla="*/ 13 w 51"/>
                <a:gd name="T13" fmla="*/ 35 h 38"/>
                <a:gd name="T14" fmla="*/ 7 w 51"/>
                <a:gd name="T15" fmla="*/ 38 h 38"/>
                <a:gd name="T16" fmla="*/ 1 w 51"/>
                <a:gd name="T17" fmla="*/ 36 h 38"/>
                <a:gd name="T18" fmla="*/ 0 w 51"/>
                <a:gd name="T19" fmla="*/ 32 h 38"/>
                <a:gd name="T20" fmla="*/ 3 w 51"/>
                <a:gd name="T21" fmla="*/ 28 h 38"/>
                <a:gd name="T22" fmla="*/ 9 w 51"/>
                <a:gd name="T23" fmla="*/ 22 h 38"/>
                <a:gd name="T24" fmla="*/ 17 w 51"/>
                <a:gd name="T25" fmla="*/ 17 h 38"/>
                <a:gd name="T26" fmla="*/ 27 w 51"/>
                <a:gd name="T27" fmla="*/ 12 h 38"/>
                <a:gd name="T28" fmla="*/ 37 w 51"/>
                <a:gd name="T29" fmla="*/ 7 h 38"/>
                <a:gd name="T30" fmla="*/ 45 w 51"/>
                <a:gd name="T31" fmla="*/ 3 h 38"/>
                <a:gd name="T32" fmla="*/ 51 w 5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8"/>
                <a:gd name="T53" fmla="*/ 51 w 5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8">
                  <a:moveTo>
                    <a:pt x="51" y="0"/>
                  </a:moveTo>
                  <a:lnTo>
                    <a:pt x="47" y="3"/>
                  </a:lnTo>
                  <a:lnTo>
                    <a:pt x="42" y="8"/>
                  </a:lnTo>
                  <a:lnTo>
                    <a:pt x="35" y="16"/>
                  </a:lnTo>
                  <a:lnTo>
                    <a:pt x="29" y="24"/>
                  </a:lnTo>
                  <a:lnTo>
                    <a:pt x="21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9" y="22"/>
                  </a:lnTo>
                  <a:lnTo>
                    <a:pt x="17" y="17"/>
                  </a:lnTo>
                  <a:lnTo>
                    <a:pt x="27" y="12"/>
                  </a:lnTo>
                  <a:lnTo>
                    <a:pt x="37" y="7"/>
                  </a:lnTo>
                  <a:lnTo>
                    <a:pt x="45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307" y="919"/>
              <a:ext cx="31" cy="6"/>
            </a:xfrm>
            <a:custGeom>
              <a:avLst/>
              <a:gdLst>
                <a:gd name="T0" fmla="*/ 62 w 62"/>
                <a:gd name="T1" fmla="*/ 3 h 10"/>
                <a:gd name="T2" fmla="*/ 58 w 62"/>
                <a:gd name="T3" fmla="*/ 3 h 10"/>
                <a:gd name="T4" fmla="*/ 50 w 62"/>
                <a:gd name="T5" fmla="*/ 2 h 10"/>
                <a:gd name="T6" fmla="*/ 39 w 62"/>
                <a:gd name="T7" fmla="*/ 1 h 10"/>
                <a:gd name="T8" fmla="*/ 29 w 62"/>
                <a:gd name="T9" fmla="*/ 1 h 10"/>
                <a:gd name="T10" fmla="*/ 18 w 62"/>
                <a:gd name="T11" fmla="*/ 0 h 10"/>
                <a:gd name="T12" fmla="*/ 9 w 62"/>
                <a:gd name="T13" fmla="*/ 1 h 10"/>
                <a:gd name="T14" fmla="*/ 3 w 62"/>
                <a:gd name="T15" fmla="*/ 3 h 10"/>
                <a:gd name="T16" fmla="*/ 0 w 62"/>
                <a:gd name="T17" fmla="*/ 6 h 10"/>
                <a:gd name="T18" fmla="*/ 1 w 62"/>
                <a:gd name="T19" fmla="*/ 9 h 10"/>
                <a:gd name="T20" fmla="*/ 8 w 62"/>
                <a:gd name="T21" fmla="*/ 10 h 10"/>
                <a:gd name="T22" fmla="*/ 16 w 62"/>
                <a:gd name="T23" fmla="*/ 10 h 10"/>
                <a:gd name="T24" fmla="*/ 25 w 62"/>
                <a:gd name="T25" fmla="*/ 9 h 10"/>
                <a:gd name="T26" fmla="*/ 35 w 62"/>
                <a:gd name="T27" fmla="*/ 8 h 10"/>
                <a:gd name="T28" fmla="*/ 46 w 62"/>
                <a:gd name="T29" fmla="*/ 6 h 10"/>
                <a:gd name="T30" fmla="*/ 55 w 62"/>
                <a:gd name="T31" fmla="*/ 4 h 10"/>
                <a:gd name="T32" fmla="*/ 62 w 62"/>
                <a:gd name="T33" fmla="*/ 3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0"/>
                <a:gd name="T53" fmla="*/ 62 w 6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0">
                  <a:moveTo>
                    <a:pt x="62" y="3"/>
                  </a:moveTo>
                  <a:lnTo>
                    <a:pt x="58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5" y="9"/>
                  </a:lnTo>
                  <a:lnTo>
                    <a:pt x="35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314" y="900"/>
              <a:ext cx="30" cy="21"/>
            </a:xfrm>
            <a:custGeom>
              <a:avLst/>
              <a:gdLst>
                <a:gd name="T0" fmla="*/ 59 w 59"/>
                <a:gd name="T1" fmla="*/ 42 h 42"/>
                <a:gd name="T2" fmla="*/ 52 w 59"/>
                <a:gd name="T3" fmla="*/ 38 h 42"/>
                <a:gd name="T4" fmla="*/ 41 w 59"/>
                <a:gd name="T5" fmla="*/ 32 h 42"/>
                <a:gd name="T6" fmla="*/ 31 w 59"/>
                <a:gd name="T7" fmla="*/ 26 h 42"/>
                <a:gd name="T8" fmla="*/ 20 w 59"/>
                <a:gd name="T9" fmla="*/ 19 h 42"/>
                <a:gd name="T10" fmla="*/ 11 w 59"/>
                <a:gd name="T11" fmla="*/ 13 h 42"/>
                <a:gd name="T12" fmla="*/ 4 w 59"/>
                <a:gd name="T13" fmla="*/ 7 h 42"/>
                <a:gd name="T14" fmla="*/ 0 w 59"/>
                <a:gd name="T15" fmla="*/ 3 h 42"/>
                <a:gd name="T16" fmla="*/ 2 w 59"/>
                <a:gd name="T17" fmla="*/ 0 h 42"/>
                <a:gd name="T18" fmla="*/ 7 w 59"/>
                <a:gd name="T19" fmla="*/ 0 h 42"/>
                <a:gd name="T20" fmla="*/ 14 w 59"/>
                <a:gd name="T21" fmla="*/ 3 h 42"/>
                <a:gd name="T22" fmla="*/ 21 w 59"/>
                <a:gd name="T23" fmla="*/ 9 h 42"/>
                <a:gd name="T24" fmla="*/ 31 w 59"/>
                <a:gd name="T25" fmla="*/ 16 h 42"/>
                <a:gd name="T26" fmla="*/ 40 w 59"/>
                <a:gd name="T27" fmla="*/ 24 h 42"/>
                <a:gd name="T28" fmla="*/ 48 w 59"/>
                <a:gd name="T29" fmla="*/ 31 h 42"/>
                <a:gd name="T30" fmla="*/ 54 w 59"/>
                <a:gd name="T31" fmla="*/ 38 h 42"/>
                <a:gd name="T32" fmla="*/ 59 w 59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2"/>
                <a:gd name="T53" fmla="*/ 59 w 5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2">
                  <a:moveTo>
                    <a:pt x="59" y="42"/>
                  </a:moveTo>
                  <a:lnTo>
                    <a:pt x="52" y="38"/>
                  </a:lnTo>
                  <a:lnTo>
                    <a:pt x="41" y="32"/>
                  </a:lnTo>
                  <a:lnTo>
                    <a:pt x="31" y="26"/>
                  </a:lnTo>
                  <a:lnTo>
                    <a:pt x="20" y="19"/>
                  </a:lnTo>
                  <a:lnTo>
                    <a:pt x="11" y="1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1" y="9"/>
                  </a:lnTo>
                  <a:lnTo>
                    <a:pt x="31" y="16"/>
                  </a:lnTo>
                  <a:lnTo>
                    <a:pt x="40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59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493" y="904"/>
              <a:ext cx="8" cy="32"/>
            </a:xfrm>
            <a:custGeom>
              <a:avLst/>
              <a:gdLst>
                <a:gd name="T0" fmla="*/ 4 w 17"/>
                <a:gd name="T1" fmla="*/ 63 h 63"/>
                <a:gd name="T2" fmla="*/ 1 w 17"/>
                <a:gd name="T3" fmla="*/ 47 h 63"/>
                <a:gd name="T4" fmla="*/ 0 w 17"/>
                <a:gd name="T5" fmla="*/ 25 h 63"/>
                <a:gd name="T6" fmla="*/ 1 w 17"/>
                <a:gd name="T7" fmla="*/ 8 h 63"/>
                <a:gd name="T8" fmla="*/ 10 w 17"/>
                <a:gd name="T9" fmla="*/ 0 h 63"/>
                <a:gd name="T10" fmla="*/ 17 w 17"/>
                <a:gd name="T11" fmla="*/ 7 h 63"/>
                <a:gd name="T12" fmla="*/ 14 w 17"/>
                <a:gd name="T13" fmla="*/ 24 h 63"/>
                <a:gd name="T14" fmla="*/ 8 w 17"/>
                <a:gd name="T15" fmla="*/ 46 h 63"/>
                <a:gd name="T16" fmla="*/ 4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4" y="63"/>
                  </a:moveTo>
                  <a:lnTo>
                    <a:pt x="1" y="47"/>
                  </a:lnTo>
                  <a:lnTo>
                    <a:pt x="0" y="25"/>
                  </a:lnTo>
                  <a:lnTo>
                    <a:pt x="1" y="8"/>
                  </a:lnTo>
                  <a:lnTo>
                    <a:pt x="10" y="0"/>
                  </a:lnTo>
                  <a:lnTo>
                    <a:pt x="17" y="7"/>
                  </a:lnTo>
                  <a:lnTo>
                    <a:pt x="14" y="24"/>
                  </a:lnTo>
                  <a:lnTo>
                    <a:pt x="8" y="46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501" y="911"/>
              <a:ext cx="18" cy="30"/>
            </a:xfrm>
            <a:custGeom>
              <a:avLst/>
              <a:gdLst>
                <a:gd name="T0" fmla="*/ 0 w 34"/>
                <a:gd name="T1" fmla="*/ 60 h 60"/>
                <a:gd name="T2" fmla="*/ 3 w 34"/>
                <a:gd name="T3" fmla="*/ 45 h 60"/>
                <a:gd name="T4" fmla="*/ 9 w 34"/>
                <a:gd name="T5" fmla="*/ 25 h 60"/>
                <a:gd name="T6" fmla="*/ 18 w 34"/>
                <a:gd name="T7" fmla="*/ 7 h 60"/>
                <a:gd name="T8" fmla="*/ 30 w 34"/>
                <a:gd name="T9" fmla="*/ 0 h 60"/>
                <a:gd name="T10" fmla="*/ 34 w 34"/>
                <a:gd name="T11" fmla="*/ 2 h 60"/>
                <a:gd name="T12" fmla="*/ 33 w 34"/>
                <a:gd name="T13" fmla="*/ 7 h 60"/>
                <a:gd name="T14" fmla="*/ 29 w 34"/>
                <a:gd name="T15" fmla="*/ 16 h 60"/>
                <a:gd name="T16" fmla="*/ 24 w 34"/>
                <a:gd name="T17" fmla="*/ 26 h 60"/>
                <a:gd name="T18" fmla="*/ 16 w 34"/>
                <a:gd name="T19" fmla="*/ 37 h 60"/>
                <a:gd name="T20" fmla="*/ 9 w 34"/>
                <a:gd name="T21" fmla="*/ 47 h 60"/>
                <a:gd name="T22" fmla="*/ 4 w 34"/>
                <a:gd name="T23" fmla="*/ 56 h 60"/>
                <a:gd name="T24" fmla="*/ 0 w 34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0"/>
                <a:gd name="T41" fmla="*/ 34 w 34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0">
                  <a:moveTo>
                    <a:pt x="0" y="60"/>
                  </a:moveTo>
                  <a:lnTo>
                    <a:pt x="3" y="45"/>
                  </a:lnTo>
                  <a:lnTo>
                    <a:pt x="9" y="25"/>
                  </a:lnTo>
                  <a:lnTo>
                    <a:pt x="18" y="7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7"/>
                  </a:lnTo>
                  <a:lnTo>
                    <a:pt x="29" y="16"/>
                  </a:lnTo>
                  <a:lnTo>
                    <a:pt x="24" y="26"/>
                  </a:lnTo>
                  <a:lnTo>
                    <a:pt x="16" y="37"/>
                  </a:lnTo>
                  <a:lnTo>
                    <a:pt x="9" y="47"/>
                  </a:lnTo>
                  <a:lnTo>
                    <a:pt x="4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477" y="904"/>
              <a:ext cx="9" cy="30"/>
            </a:xfrm>
            <a:custGeom>
              <a:avLst/>
              <a:gdLst>
                <a:gd name="T0" fmla="*/ 9 w 17"/>
                <a:gd name="T1" fmla="*/ 60 h 60"/>
                <a:gd name="T2" fmla="*/ 2 w 17"/>
                <a:gd name="T3" fmla="*/ 50 h 60"/>
                <a:gd name="T4" fmla="*/ 0 w 17"/>
                <a:gd name="T5" fmla="*/ 31 h 60"/>
                <a:gd name="T6" fmla="*/ 1 w 17"/>
                <a:gd name="T7" fmla="*/ 11 h 60"/>
                <a:gd name="T8" fmla="*/ 10 w 17"/>
                <a:gd name="T9" fmla="*/ 0 h 60"/>
                <a:gd name="T10" fmla="*/ 17 w 17"/>
                <a:gd name="T11" fmla="*/ 4 h 60"/>
                <a:gd name="T12" fmla="*/ 15 w 17"/>
                <a:gd name="T13" fmla="*/ 21 h 60"/>
                <a:gd name="T14" fmla="*/ 11 w 17"/>
                <a:gd name="T15" fmla="*/ 43 h 60"/>
                <a:gd name="T16" fmla="*/ 9 w 17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0"/>
                <a:gd name="T29" fmla="*/ 17 w 1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0">
                  <a:moveTo>
                    <a:pt x="9" y="60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5" y="21"/>
                  </a:lnTo>
                  <a:lnTo>
                    <a:pt x="11" y="43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464" y="896"/>
              <a:ext cx="6" cy="32"/>
            </a:xfrm>
            <a:custGeom>
              <a:avLst/>
              <a:gdLst>
                <a:gd name="T0" fmla="*/ 13 w 13"/>
                <a:gd name="T1" fmla="*/ 65 h 65"/>
                <a:gd name="T2" fmla="*/ 7 w 13"/>
                <a:gd name="T3" fmla="*/ 52 h 65"/>
                <a:gd name="T4" fmla="*/ 1 w 13"/>
                <a:gd name="T5" fmla="*/ 32 h 65"/>
                <a:gd name="T6" fmla="*/ 0 w 13"/>
                <a:gd name="T7" fmla="*/ 11 h 65"/>
                <a:gd name="T8" fmla="*/ 7 w 13"/>
                <a:gd name="T9" fmla="*/ 0 h 65"/>
                <a:gd name="T10" fmla="*/ 12 w 13"/>
                <a:gd name="T11" fmla="*/ 5 h 65"/>
                <a:gd name="T12" fmla="*/ 13 w 13"/>
                <a:gd name="T13" fmla="*/ 22 h 65"/>
                <a:gd name="T14" fmla="*/ 12 w 13"/>
                <a:gd name="T15" fmla="*/ 45 h 65"/>
                <a:gd name="T16" fmla="*/ 13 w 13"/>
                <a:gd name="T17" fmla="*/ 6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5"/>
                <a:gd name="T29" fmla="*/ 13 w 1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5">
                  <a:moveTo>
                    <a:pt x="13" y="65"/>
                  </a:moveTo>
                  <a:lnTo>
                    <a:pt x="7" y="52"/>
                  </a:lnTo>
                  <a:lnTo>
                    <a:pt x="1" y="32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2"/>
                  </a:lnTo>
                  <a:lnTo>
                    <a:pt x="12" y="45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448" y="891"/>
              <a:ext cx="9" cy="32"/>
            </a:xfrm>
            <a:custGeom>
              <a:avLst/>
              <a:gdLst>
                <a:gd name="T0" fmla="*/ 17 w 17"/>
                <a:gd name="T1" fmla="*/ 63 h 63"/>
                <a:gd name="T2" fmla="*/ 10 w 17"/>
                <a:gd name="T3" fmla="*/ 48 h 63"/>
                <a:gd name="T4" fmla="*/ 4 w 17"/>
                <a:gd name="T5" fmla="*/ 27 h 63"/>
                <a:gd name="T6" fmla="*/ 0 w 17"/>
                <a:gd name="T7" fmla="*/ 8 h 63"/>
                <a:gd name="T8" fmla="*/ 5 w 17"/>
                <a:gd name="T9" fmla="*/ 0 h 63"/>
                <a:gd name="T10" fmla="*/ 12 w 17"/>
                <a:gd name="T11" fmla="*/ 7 h 63"/>
                <a:gd name="T12" fmla="*/ 14 w 17"/>
                <a:gd name="T13" fmla="*/ 24 h 63"/>
                <a:gd name="T14" fmla="*/ 14 w 17"/>
                <a:gd name="T15" fmla="*/ 46 h 63"/>
                <a:gd name="T16" fmla="*/ 17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17" y="63"/>
                  </a:moveTo>
                  <a:lnTo>
                    <a:pt x="10" y="48"/>
                  </a:lnTo>
                  <a:lnTo>
                    <a:pt x="4" y="27"/>
                  </a:lnTo>
                  <a:lnTo>
                    <a:pt x="0" y="8"/>
                  </a:lnTo>
                  <a:lnTo>
                    <a:pt x="5" y="0"/>
                  </a:lnTo>
                  <a:lnTo>
                    <a:pt x="12" y="7"/>
                  </a:lnTo>
                  <a:lnTo>
                    <a:pt x="14" y="24"/>
                  </a:lnTo>
                  <a:lnTo>
                    <a:pt x="14" y="46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433" y="884"/>
              <a:ext cx="10" cy="36"/>
            </a:xfrm>
            <a:custGeom>
              <a:avLst/>
              <a:gdLst>
                <a:gd name="T0" fmla="*/ 21 w 21"/>
                <a:gd name="T1" fmla="*/ 71 h 71"/>
                <a:gd name="T2" fmla="*/ 12 w 21"/>
                <a:gd name="T3" fmla="*/ 52 h 71"/>
                <a:gd name="T4" fmla="*/ 3 w 21"/>
                <a:gd name="T5" fmla="*/ 29 h 71"/>
                <a:gd name="T6" fmla="*/ 0 w 21"/>
                <a:gd name="T7" fmla="*/ 8 h 71"/>
                <a:gd name="T8" fmla="*/ 8 w 21"/>
                <a:gd name="T9" fmla="*/ 0 h 71"/>
                <a:gd name="T10" fmla="*/ 17 w 21"/>
                <a:gd name="T11" fmla="*/ 8 h 71"/>
                <a:gd name="T12" fmla="*/ 20 w 21"/>
                <a:gd name="T13" fmla="*/ 29 h 71"/>
                <a:gd name="T14" fmla="*/ 19 w 21"/>
                <a:gd name="T15" fmla="*/ 54 h 71"/>
                <a:gd name="T16" fmla="*/ 21 w 21"/>
                <a:gd name="T17" fmla="*/ 7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1"/>
                <a:gd name="T29" fmla="*/ 21 w 2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1">
                  <a:moveTo>
                    <a:pt x="21" y="71"/>
                  </a:moveTo>
                  <a:lnTo>
                    <a:pt x="12" y="52"/>
                  </a:lnTo>
                  <a:lnTo>
                    <a:pt x="3" y="29"/>
                  </a:ln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20" y="29"/>
                  </a:lnTo>
                  <a:lnTo>
                    <a:pt x="19" y="54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412" y="878"/>
              <a:ext cx="15" cy="40"/>
            </a:xfrm>
            <a:custGeom>
              <a:avLst/>
              <a:gdLst>
                <a:gd name="T0" fmla="*/ 30 w 30"/>
                <a:gd name="T1" fmla="*/ 78 h 78"/>
                <a:gd name="T2" fmla="*/ 26 w 30"/>
                <a:gd name="T3" fmla="*/ 71 h 78"/>
                <a:gd name="T4" fmla="*/ 20 w 30"/>
                <a:gd name="T5" fmla="*/ 59 h 78"/>
                <a:gd name="T6" fmla="*/ 13 w 30"/>
                <a:gd name="T7" fmla="*/ 46 h 78"/>
                <a:gd name="T8" fmla="*/ 8 w 30"/>
                <a:gd name="T9" fmla="*/ 32 h 78"/>
                <a:gd name="T10" fmla="*/ 2 w 30"/>
                <a:gd name="T11" fmla="*/ 19 h 78"/>
                <a:gd name="T12" fmla="*/ 0 w 30"/>
                <a:gd name="T13" fmla="*/ 8 h 78"/>
                <a:gd name="T14" fmla="*/ 1 w 30"/>
                <a:gd name="T15" fmla="*/ 2 h 78"/>
                <a:gd name="T16" fmla="*/ 5 w 30"/>
                <a:gd name="T17" fmla="*/ 0 h 78"/>
                <a:gd name="T18" fmla="*/ 17 w 30"/>
                <a:gd name="T19" fmla="*/ 12 h 78"/>
                <a:gd name="T20" fmla="*/ 23 w 30"/>
                <a:gd name="T21" fmla="*/ 36 h 78"/>
                <a:gd name="T22" fmla="*/ 26 w 30"/>
                <a:gd name="T23" fmla="*/ 62 h 78"/>
                <a:gd name="T24" fmla="*/ 30 w 30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8"/>
                <a:gd name="T41" fmla="*/ 30 w 3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8">
                  <a:moveTo>
                    <a:pt x="30" y="78"/>
                  </a:moveTo>
                  <a:lnTo>
                    <a:pt x="26" y="71"/>
                  </a:lnTo>
                  <a:lnTo>
                    <a:pt x="20" y="59"/>
                  </a:lnTo>
                  <a:lnTo>
                    <a:pt x="13" y="46"/>
                  </a:lnTo>
                  <a:lnTo>
                    <a:pt x="8" y="32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2"/>
                  </a:lnTo>
                  <a:lnTo>
                    <a:pt x="23" y="36"/>
                  </a:lnTo>
                  <a:lnTo>
                    <a:pt x="26" y="6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395" y="875"/>
              <a:ext cx="20" cy="42"/>
            </a:xfrm>
            <a:custGeom>
              <a:avLst/>
              <a:gdLst>
                <a:gd name="T0" fmla="*/ 39 w 39"/>
                <a:gd name="T1" fmla="*/ 85 h 85"/>
                <a:gd name="T2" fmla="*/ 30 w 39"/>
                <a:gd name="T3" fmla="*/ 78 h 85"/>
                <a:gd name="T4" fmla="*/ 21 w 39"/>
                <a:gd name="T5" fmla="*/ 66 h 85"/>
                <a:gd name="T6" fmla="*/ 13 w 39"/>
                <a:gd name="T7" fmla="*/ 53 h 85"/>
                <a:gd name="T8" fmla="*/ 6 w 39"/>
                <a:gd name="T9" fmla="*/ 38 h 85"/>
                <a:gd name="T10" fmla="*/ 1 w 39"/>
                <a:gd name="T11" fmla="*/ 24 h 85"/>
                <a:gd name="T12" fmla="*/ 0 w 39"/>
                <a:gd name="T13" fmla="*/ 12 h 85"/>
                <a:gd name="T14" fmla="*/ 1 w 39"/>
                <a:gd name="T15" fmla="*/ 4 h 85"/>
                <a:gd name="T16" fmla="*/ 6 w 39"/>
                <a:gd name="T17" fmla="*/ 0 h 85"/>
                <a:gd name="T18" fmla="*/ 19 w 39"/>
                <a:gd name="T19" fmla="*/ 10 h 85"/>
                <a:gd name="T20" fmla="*/ 30 w 39"/>
                <a:gd name="T21" fmla="*/ 35 h 85"/>
                <a:gd name="T22" fmla="*/ 36 w 39"/>
                <a:gd name="T23" fmla="*/ 64 h 85"/>
                <a:gd name="T24" fmla="*/ 39 w 39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5"/>
                <a:gd name="T41" fmla="*/ 39 w 39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5">
                  <a:moveTo>
                    <a:pt x="39" y="85"/>
                  </a:moveTo>
                  <a:lnTo>
                    <a:pt x="30" y="78"/>
                  </a:lnTo>
                  <a:lnTo>
                    <a:pt x="21" y="66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1" y="4"/>
                  </a:lnTo>
                  <a:lnTo>
                    <a:pt x="6" y="0"/>
                  </a:lnTo>
                  <a:lnTo>
                    <a:pt x="19" y="10"/>
                  </a:lnTo>
                  <a:lnTo>
                    <a:pt x="30" y="35"/>
                  </a:lnTo>
                  <a:lnTo>
                    <a:pt x="36" y="64"/>
                  </a:lnTo>
                  <a:lnTo>
                    <a:pt x="39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364" y="878"/>
              <a:ext cx="32" cy="40"/>
            </a:xfrm>
            <a:custGeom>
              <a:avLst/>
              <a:gdLst>
                <a:gd name="T0" fmla="*/ 64 w 64"/>
                <a:gd name="T1" fmla="*/ 80 h 80"/>
                <a:gd name="T2" fmla="*/ 54 w 64"/>
                <a:gd name="T3" fmla="*/ 72 h 80"/>
                <a:gd name="T4" fmla="*/ 43 w 64"/>
                <a:gd name="T5" fmla="*/ 62 h 80"/>
                <a:gd name="T6" fmla="*/ 30 w 64"/>
                <a:gd name="T7" fmla="*/ 49 h 80"/>
                <a:gd name="T8" fmla="*/ 20 w 64"/>
                <a:gd name="T9" fmla="*/ 36 h 80"/>
                <a:gd name="T10" fmla="*/ 9 w 64"/>
                <a:gd name="T11" fmla="*/ 24 h 80"/>
                <a:gd name="T12" fmla="*/ 3 w 64"/>
                <a:gd name="T13" fmla="*/ 13 h 80"/>
                <a:gd name="T14" fmla="*/ 0 w 64"/>
                <a:gd name="T15" fmla="*/ 4 h 80"/>
                <a:gd name="T16" fmla="*/ 3 w 64"/>
                <a:gd name="T17" fmla="*/ 0 h 80"/>
                <a:gd name="T18" fmla="*/ 9 w 64"/>
                <a:gd name="T19" fmla="*/ 0 h 80"/>
                <a:gd name="T20" fmla="*/ 17 w 64"/>
                <a:gd name="T21" fmla="*/ 6 h 80"/>
                <a:gd name="T22" fmla="*/ 26 w 64"/>
                <a:gd name="T23" fmla="*/ 15 h 80"/>
                <a:gd name="T24" fmla="*/ 37 w 64"/>
                <a:gd name="T25" fmla="*/ 27 h 80"/>
                <a:gd name="T26" fmla="*/ 46 w 64"/>
                <a:gd name="T27" fmla="*/ 41 h 80"/>
                <a:gd name="T28" fmla="*/ 54 w 64"/>
                <a:gd name="T29" fmla="*/ 55 h 80"/>
                <a:gd name="T30" fmla="*/ 60 w 64"/>
                <a:gd name="T31" fmla="*/ 68 h 80"/>
                <a:gd name="T32" fmla="*/ 64 w 64"/>
                <a:gd name="T33" fmla="*/ 8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0"/>
                <a:gd name="T53" fmla="*/ 64 w 64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0">
                  <a:moveTo>
                    <a:pt x="64" y="80"/>
                  </a:moveTo>
                  <a:lnTo>
                    <a:pt x="54" y="72"/>
                  </a:lnTo>
                  <a:lnTo>
                    <a:pt x="43" y="62"/>
                  </a:lnTo>
                  <a:lnTo>
                    <a:pt x="30" y="49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6"/>
                  </a:lnTo>
                  <a:lnTo>
                    <a:pt x="26" y="15"/>
                  </a:lnTo>
                  <a:lnTo>
                    <a:pt x="37" y="27"/>
                  </a:lnTo>
                  <a:lnTo>
                    <a:pt x="46" y="41"/>
                  </a:lnTo>
                  <a:lnTo>
                    <a:pt x="54" y="55"/>
                  </a:lnTo>
                  <a:lnTo>
                    <a:pt x="60" y="6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337" y="885"/>
              <a:ext cx="41" cy="33"/>
            </a:xfrm>
            <a:custGeom>
              <a:avLst/>
              <a:gdLst>
                <a:gd name="T0" fmla="*/ 81 w 81"/>
                <a:gd name="T1" fmla="*/ 65 h 65"/>
                <a:gd name="T2" fmla="*/ 72 w 81"/>
                <a:gd name="T3" fmla="*/ 60 h 65"/>
                <a:gd name="T4" fmla="*/ 58 w 81"/>
                <a:gd name="T5" fmla="*/ 53 h 65"/>
                <a:gd name="T6" fmla="*/ 43 w 81"/>
                <a:gd name="T7" fmla="*/ 43 h 65"/>
                <a:gd name="T8" fmla="*/ 28 w 81"/>
                <a:gd name="T9" fmla="*/ 32 h 65"/>
                <a:gd name="T10" fmla="*/ 15 w 81"/>
                <a:gd name="T11" fmla="*/ 21 h 65"/>
                <a:gd name="T12" fmla="*/ 4 w 81"/>
                <a:gd name="T13" fmla="*/ 12 h 65"/>
                <a:gd name="T14" fmla="*/ 0 w 81"/>
                <a:gd name="T15" fmla="*/ 4 h 65"/>
                <a:gd name="T16" fmla="*/ 2 w 81"/>
                <a:gd name="T17" fmla="*/ 0 h 65"/>
                <a:gd name="T18" fmla="*/ 9 w 81"/>
                <a:gd name="T19" fmla="*/ 0 h 65"/>
                <a:gd name="T20" fmla="*/ 21 w 81"/>
                <a:gd name="T21" fmla="*/ 5 h 65"/>
                <a:gd name="T22" fmla="*/ 34 w 81"/>
                <a:gd name="T23" fmla="*/ 14 h 65"/>
                <a:gd name="T24" fmla="*/ 47 w 81"/>
                <a:gd name="T25" fmla="*/ 25 h 65"/>
                <a:gd name="T26" fmla="*/ 61 w 81"/>
                <a:gd name="T27" fmla="*/ 37 h 65"/>
                <a:gd name="T28" fmla="*/ 71 w 81"/>
                <a:gd name="T29" fmla="*/ 48 h 65"/>
                <a:gd name="T30" fmla="*/ 79 w 81"/>
                <a:gd name="T31" fmla="*/ 59 h 65"/>
                <a:gd name="T32" fmla="*/ 81 w 81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5"/>
                <a:gd name="T53" fmla="*/ 81 w 81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5">
                  <a:moveTo>
                    <a:pt x="81" y="65"/>
                  </a:moveTo>
                  <a:lnTo>
                    <a:pt x="72" y="60"/>
                  </a:lnTo>
                  <a:lnTo>
                    <a:pt x="58" y="53"/>
                  </a:lnTo>
                  <a:lnTo>
                    <a:pt x="43" y="43"/>
                  </a:lnTo>
                  <a:lnTo>
                    <a:pt x="28" y="32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0"/>
                  </a:lnTo>
                  <a:lnTo>
                    <a:pt x="21" y="5"/>
                  </a:lnTo>
                  <a:lnTo>
                    <a:pt x="34" y="14"/>
                  </a:lnTo>
                  <a:lnTo>
                    <a:pt x="47" y="25"/>
                  </a:lnTo>
                  <a:lnTo>
                    <a:pt x="61" y="37"/>
                  </a:lnTo>
                  <a:lnTo>
                    <a:pt x="71" y="48"/>
                  </a:lnTo>
                  <a:lnTo>
                    <a:pt x="79" y="59"/>
                  </a:lnTo>
                  <a:lnTo>
                    <a:pt x="81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324" y="889"/>
              <a:ext cx="37" cy="30"/>
            </a:xfrm>
            <a:custGeom>
              <a:avLst/>
              <a:gdLst>
                <a:gd name="T0" fmla="*/ 4 w 73"/>
                <a:gd name="T1" fmla="*/ 0 h 61"/>
                <a:gd name="T2" fmla="*/ 8 w 73"/>
                <a:gd name="T3" fmla="*/ 1 h 61"/>
                <a:gd name="T4" fmla="*/ 14 w 73"/>
                <a:gd name="T5" fmla="*/ 7 h 61"/>
                <a:gd name="T6" fmla="*/ 24 w 73"/>
                <a:gd name="T7" fmla="*/ 15 h 61"/>
                <a:gd name="T8" fmla="*/ 33 w 73"/>
                <a:gd name="T9" fmla="*/ 25 h 61"/>
                <a:gd name="T10" fmla="*/ 43 w 73"/>
                <a:gd name="T11" fmla="*/ 36 h 61"/>
                <a:gd name="T12" fmla="*/ 54 w 73"/>
                <a:gd name="T13" fmla="*/ 46 h 61"/>
                <a:gd name="T14" fmla="*/ 64 w 73"/>
                <a:gd name="T15" fmla="*/ 54 h 61"/>
                <a:gd name="T16" fmla="*/ 73 w 73"/>
                <a:gd name="T17" fmla="*/ 61 h 61"/>
                <a:gd name="T18" fmla="*/ 60 w 73"/>
                <a:gd name="T19" fmla="*/ 57 h 61"/>
                <a:gd name="T20" fmla="*/ 46 w 73"/>
                <a:gd name="T21" fmla="*/ 50 h 61"/>
                <a:gd name="T22" fmla="*/ 33 w 73"/>
                <a:gd name="T23" fmla="*/ 41 h 61"/>
                <a:gd name="T24" fmla="*/ 20 w 73"/>
                <a:gd name="T25" fmla="*/ 32 h 61"/>
                <a:gd name="T26" fmla="*/ 9 w 73"/>
                <a:gd name="T27" fmla="*/ 22 h 61"/>
                <a:gd name="T28" fmla="*/ 3 w 73"/>
                <a:gd name="T29" fmla="*/ 13 h 61"/>
                <a:gd name="T30" fmla="*/ 0 w 73"/>
                <a:gd name="T31" fmla="*/ 6 h 61"/>
                <a:gd name="T32" fmla="*/ 4 w 73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1"/>
                <a:gd name="T53" fmla="*/ 73 w 73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1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4" y="15"/>
                  </a:lnTo>
                  <a:lnTo>
                    <a:pt x="33" y="25"/>
                  </a:lnTo>
                  <a:lnTo>
                    <a:pt x="43" y="36"/>
                  </a:lnTo>
                  <a:lnTo>
                    <a:pt x="54" y="46"/>
                  </a:lnTo>
                  <a:lnTo>
                    <a:pt x="64" y="54"/>
                  </a:lnTo>
                  <a:lnTo>
                    <a:pt x="73" y="61"/>
                  </a:lnTo>
                  <a:lnTo>
                    <a:pt x="60" y="57"/>
                  </a:lnTo>
                  <a:lnTo>
                    <a:pt x="46" y="50"/>
                  </a:lnTo>
                  <a:lnTo>
                    <a:pt x="33" y="41"/>
                  </a:lnTo>
                  <a:lnTo>
                    <a:pt x="20" y="32"/>
                  </a:lnTo>
                  <a:lnTo>
                    <a:pt x="9" y="22"/>
                  </a:lnTo>
                  <a:lnTo>
                    <a:pt x="3" y="13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145" y="948"/>
              <a:ext cx="178" cy="36"/>
            </a:xfrm>
            <a:custGeom>
              <a:avLst/>
              <a:gdLst>
                <a:gd name="T0" fmla="*/ 353 w 354"/>
                <a:gd name="T1" fmla="*/ 63 h 71"/>
                <a:gd name="T2" fmla="*/ 354 w 354"/>
                <a:gd name="T3" fmla="*/ 65 h 71"/>
                <a:gd name="T4" fmla="*/ 352 w 354"/>
                <a:gd name="T5" fmla="*/ 68 h 71"/>
                <a:gd name="T6" fmla="*/ 348 w 354"/>
                <a:gd name="T7" fmla="*/ 70 h 71"/>
                <a:gd name="T8" fmla="*/ 345 w 354"/>
                <a:gd name="T9" fmla="*/ 71 h 71"/>
                <a:gd name="T10" fmla="*/ 324 w 354"/>
                <a:gd name="T11" fmla="*/ 55 h 71"/>
                <a:gd name="T12" fmla="*/ 301 w 354"/>
                <a:gd name="T13" fmla="*/ 42 h 71"/>
                <a:gd name="T14" fmla="*/ 279 w 354"/>
                <a:gd name="T15" fmla="*/ 32 h 71"/>
                <a:gd name="T16" fmla="*/ 255 w 354"/>
                <a:gd name="T17" fmla="*/ 23 h 71"/>
                <a:gd name="T18" fmla="*/ 231 w 354"/>
                <a:gd name="T19" fmla="*/ 18 h 71"/>
                <a:gd name="T20" fmla="*/ 206 w 354"/>
                <a:gd name="T21" fmla="*/ 15 h 71"/>
                <a:gd name="T22" fmla="*/ 183 w 354"/>
                <a:gd name="T23" fmla="*/ 13 h 71"/>
                <a:gd name="T24" fmla="*/ 159 w 354"/>
                <a:gd name="T25" fmla="*/ 12 h 71"/>
                <a:gd name="T26" fmla="*/ 137 w 354"/>
                <a:gd name="T27" fmla="*/ 13 h 71"/>
                <a:gd name="T28" fmla="*/ 114 w 354"/>
                <a:gd name="T29" fmla="*/ 15 h 71"/>
                <a:gd name="T30" fmla="*/ 91 w 354"/>
                <a:gd name="T31" fmla="*/ 17 h 71"/>
                <a:gd name="T32" fmla="*/ 70 w 354"/>
                <a:gd name="T33" fmla="*/ 20 h 71"/>
                <a:gd name="T34" fmla="*/ 51 w 354"/>
                <a:gd name="T35" fmla="*/ 25 h 71"/>
                <a:gd name="T36" fmla="*/ 32 w 354"/>
                <a:gd name="T37" fmla="*/ 28 h 71"/>
                <a:gd name="T38" fmla="*/ 15 w 354"/>
                <a:gd name="T39" fmla="*/ 32 h 71"/>
                <a:gd name="T40" fmla="*/ 0 w 354"/>
                <a:gd name="T41" fmla="*/ 35 h 71"/>
                <a:gd name="T42" fmla="*/ 7 w 354"/>
                <a:gd name="T43" fmla="*/ 27 h 71"/>
                <a:gd name="T44" fmla="*/ 21 w 354"/>
                <a:gd name="T45" fmla="*/ 20 h 71"/>
                <a:gd name="T46" fmla="*/ 39 w 354"/>
                <a:gd name="T47" fmla="*/ 14 h 71"/>
                <a:gd name="T48" fmla="*/ 59 w 354"/>
                <a:gd name="T49" fmla="*/ 8 h 71"/>
                <a:gd name="T50" fmla="*/ 82 w 354"/>
                <a:gd name="T51" fmla="*/ 4 h 71"/>
                <a:gd name="T52" fmla="*/ 108 w 354"/>
                <a:gd name="T53" fmla="*/ 1 h 71"/>
                <a:gd name="T54" fmla="*/ 136 w 354"/>
                <a:gd name="T55" fmla="*/ 0 h 71"/>
                <a:gd name="T56" fmla="*/ 165 w 354"/>
                <a:gd name="T57" fmla="*/ 0 h 71"/>
                <a:gd name="T58" fmla="*/ 193 w 354"/>
                <a:gd name="T59" fmla="*/ 1 h 71"/>
                <a:gd name="T60" fmla="*/ 221 w 354"/>
                <a:gd name="T61" fmla="*/ 4 h 71"/>
                <a:gd name="T62" fmla="*/ 248 w 354"/>
                <a:gd name="T63" fmla="*/ 9 h 71"/>
                <a:gd name="T64" fmla="*/ 276 w 354"/>
                <a:gd name="T65" fmla="*/ 16 h 71"/>
                <a:gd name="T66" fmla="*/ 299 w 354"/>
                <a:gd name="T67" fmla="*/ 25 h 71"/>
                <a:gd name="T68" fmla="*/ 320 w 354"/>
                <a:gd name="T69" fmla="*/ 35 h 71"/>
                <a:gd name="T70" fmla="*/ 339 w 354"/>
                <a:gd name="T71" fmla="*/ 48 h 71"/>
                <a:gd name="T72" fmla="*/ 353 w 354"/>
                <a:gd name="T73" fmla="*/ 63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4"/>
                <a:gd name="T112" fmla="*/ 0 h 71"/>
                <a:gd name="T113" fmla="*/ 354 w 35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4" h="71">
                  <a:moveTo>
                    <a:pt x="353" y="63"/>
                  </a:moveTo>
                  <a:lnTo>
                    <a:pt x="354" y="65"/>
                  </a:lnTo>
                  <a:lnTo>
                    <a:pt x="352" y="68"/>
                  </a:lnTo>
                  <a:lnTo>
                    <a:pt x="348" y="70"/>
                  </a:lnTo>
                  <a:lnTo>
                    <a:pt x="345" y="71"/>
                  </a:lnTo>
                  <a:lnTo>
                    <a:pt x="324" y="55"/>
                  </a:lnTo>
                  <a:lnTo>
                    <a:pt x="301" y="42"/>
                  </a:lnTo>
                  <a:lnTo>
                    <a:pt x="279" y="32"/>
                  </a:lnTo>
                  <a:lnTo>
                    <a:pt x="255" y="23"/>
                  </a:lnTo>
                  <a:lnTo>
                    <a:pt x="231" y="18"/>
                  </a:lnTo>
                  <a:lnTo>
                    <a:pt x="206" y="15"/>
                  </a:lnTo>
                  <a:lnTo>
                    <a:pt x="183" y="13"/>
                  </a:lnTo>
                  <a:lnTo>
                    <a:pt x="159" y="12"/>
                  </a:lnTo>
                  <a:lnTo>
                    <a:pt x="137" y="13"/>
                  </a:lnTo>
                  <a:lnTo>
                    <a:pt x="114" y="15"/>
                  </a:lnTo>
                  <a:lnTo>
                    <a:pt x="91" y="17"/>
                  </a:lnTo>
                  <a:lnTo>
                    <a:pt x="70" y="20"/>
                  </a:lnTo>
                  <a:lnTo>
                    <a:pt x="51" y="25"/>
                  </a:lnTo>
                  <a:lnTo>
                    <a:pt x="32" y="28"/>
                  </a:lnTo>
                  <a:lnTo>
                    <a:pt x="15" y="32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21" y="20"/>
                  </a:lnTo>
                  <a:lnTo>
                    <a:pt x="39" y="14"/>
                  </a:lnTo>
                  <a:lnTo>
                    <a:pt x="59" y="8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5" y="0"/>
                  </a:lnTo>
                  <a:lnTo>
                    <a:pt x="193" y="1"/>
                  </a:lnTo>
                  <a:lnTo>
                    <a:pt x="221" y="4"/>
                  </a:lnTo>
                  <a:lnTo>
                    <a:pt x="248" y="9"/>
                  </a:lnTo>
                  <a:lnTo>
                    <a:pt x="276" y="16"/>
                  </a:lnTo>
                  <a:lnTo>
                    <a:pt x="299" y="25"/>
                  </a:lnTo>
                  <a:lnTo>
                    <a:pt x="320" y="35"/>
                  </a:lnTo>
                  <a:lnTo>
                    <a:pt x="339" y="48"/>
                  </a:lnTo>
                  <a:lnTo>
                    <a:pt x="35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148" y="956"/>
              <a:ext cx="22" cy="32"/>
            </a:xfrm>
            <a:custGeom>
              <a:avLst/>
              <a:gdLst>
                <a:gd name="T0" fmla="*/ 43 w 43"/>
                <a:gd name="T1" fmla="*/ 0 h 63"/>
                <a:gd name="T2" fmla="*/ 34 w 43"/>
                <a:gd name="T3" fmla="*/ 6 h 63"/>
                <a:gd name="T4" fmla="*/ 26 w 43"/>
                <a:gd name="T5" fmla="*/ 15 h 63"/>
                <a:gd name="T6" fmla="*/ 18 w 43"/>
                <a:gd name="T7" fmla="*/ 25 h 63"/>
                <a:gd name="T8" fmla="*/ 10 w 43"/>
                <a:gd name="T9" fmla="*/ 35 h 63"/>
                <a:gd name="T10" fmla="*/ 5 w 43"/>
                <a:gd name="T11" fmla="*/ 45 h 63"/>
                <a:gd name="T12" fmla="*/ 1 w 43"/>
                <a:gd name="T13" fmla="*/ 54 h 63"/>
                <a:gd name="T14" fmla="*/ 0 w 43"/>
                <a:gd name="T15" fmla="*/ 60 h 63"/>
                <a:gd name="T16" fmla="*/ 1 w 43"/>
                <a:gd name="T17" fmla="*/ 63 h 63"/>
                <a:gd name="T18" fmla="*/ 5 w 43"/>
                <a:gd name="T19" fmla="*/ 62 h 63"/>
                <a:gd name="T20" fmla="*/ 9 w 43"/>
                <a:gd name="T21" fmla="*/ 58 h 63"/>
                <a:gd name="T22" fmla="*/ 13 w 43"/>
                <a:gd name="T23" fmla="*/ 51 h 63"/>
                <a:gd name="T24" fmla="*/ 18 w 43"/>
                <a:gd name="T25" fmla="*/ 41 h 63"/>
                <a:gd name="T26" fmla="*/ 23 w 43"/>
                <a:gd name="T27" fmla="*/ 30 h 63"/>
                <a:gd name="T28" fmla="*/ 30 w 43"/>
                <a:gd name="T29" fmla="*/ 19 h 63"/>
                <a:gd name="T30" fmla="*/ 36 w 43"/>
                <a:gd name="T31" fmla="*/ 9 h 63"/>
                <a:gd name="T32" fmla="*/ 43 w 43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3" y="0"/>
                  </a:moveTo>
                  <a:lnTo>
                    <a:pt x="34" y="6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5"/>
                  </a:lnTo>
                  <a:lnTo>
                    <a:pt x="5" y="45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5" y="62"/>
                  </a:lnTo>
                  <a:lnTo>
                    <a:pt x="9" y="58"/>
                  </a:lnTo>
                  <a:lnTo>
                    <a:pt x="13" y="51"/>
                  </a:lnTo>
                  <a:lnTo>
                    <a:pt x="18" y="41"/>
                  </a:lnTo>
                  <a:lnTo>
                    <a:pt x="23" y="30"/>
                  </a:lnTo>
                  <a:lnTo>
                    <a:pt x="30" y="19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160" y="953"/>
              <a:ext cx="25" cy="35"/>
            </a:xfrm>
            <a:custGeom>
              <a:avLst/>
              <a:gdLst>
                <a:gd name="T0" fmla="*/ 2 w 51"/>
                <a:gd name="T1" fmla="*/ 70 h 70"/>
                <a:gd name="T2" fmla="*/ 0 w 51"/>
                <a:gd name="T3" fmla="*/ 67 h 70"/>
                <a:gd name="T4" fmla="*/ 2 w 51"/>
                <a:gd name="T5" fmla="*/ 61 h 70"/>
                <a:gd name="T6" fmla="*/ 6 w 51"/>
                <a:gd name="T7" fmla="*/ 52 h 70"/>
                <a:gd name="T8" fmla="*/ 11 w 51"/>
                <a:gd name="T9" fmla="*/ 41 h 70"/>
                <a:gd name="T10" fmla="*/ 19 w 51"/>
                <a:gd name="T11" fmla="*/ 30 h 70"/>
                <a:gd name="T12" fmla="*/ 28 w 51"/>
                <a:gd name="T13" fmla="*/ 19 h 70"/>
                <a:gd name="T14" fmla="*/ 40 w 51"/>
                <a:gd name="T15" fmla="*/ 8 h 70"/>
                <a:gd name="T16" fmla="*/ 51 w 51"/>
                <a:gd name="T17" fmla="*/ 0 h 70"/>
                <a:gd name="T18" fmla="*/ 45 w 51"/>
                <a:gd name="T19" fmla="*/ 9 h 70"/>
                <a:gd name="T20" fmla="*/ 38 w 51"/>
                <a:gd name="T21" fmla="*/ 20 h 70"/>
                <a:gd name="T22" fmla="*/ 31 w 51"/>
                <a:gd name="T23" fmla="*/ 32 h 70"/>
                <a:gd name="T24" fmla="*/ 24 w 51"/>
                <a:gd name="T25" fmla="*/ 44 h 70"/>
                <a:gd name="T26" fmla="*/ 16 w 51"/>
                <a:gd name="T27" fmla="*/ 54 h 70"/>
                <a:gd name="T28" fmla="*/ 11 w 51"/>
                <a:gd name="T29" fmla="*/ 63 h 70"/>
                <a:gd name="T30" fmla="*/ 6 w 51"/>
                <a:gd name="T31" fmla="*/ 69 h 70"/>
                <a:gd name="T32" fmla="*/ 2 w 51"/>
                <a:gd name="T33" fmla="*/ 7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2" y="70"/>
                  </a:moveTo>
                  <a:lnTo>
                    <a:pt x="0" y="67"/>
                  </a:lnTo>
                  <a:lnTo>
                    <a:pt x="2" y="61"/>
                  </a:lnTo>
                  <a:lnTo>
                    <a:pt x="6" y="52"/>
                  </a:lnTo>
                  <a:lnTo>
                    <a:pt x="11" y="41"/>
                  </a:lnTo>
                  <a:lnTo>
                    <a:pt x="19" y="30"/>
                  </a:lnTo>
                  <a:lnTo>
                    <a:pt x="28" y="19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45" y="9"/>
                  </a:lnTo>
                  <a:lnTo>
                    <a:pt x="38" y="20"/>
                  </a:lnTo>
                  <a:lnTo>
                    <a:pt x="31" y="32"/>
                  </a:lnTo>
                  <a:lnTo>
                    <a:pt x="24" y="44"/>
                  </a:lnTo>
                  <a:lnTo>
                    <a:pt x="16" y="54"/>
                  </a:lnTo>
                  <a:lnTo>
                    <a:pt x="11" y="63"/>
                  </a:lnTo>
                  <a:lnTo>
                    <a:pt x="6" y="69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186" y="950"/>
              <a:ext cx="34" cy="46"/>
            </a:xfrm>
            <a:custGeom>
              <a:avLst/>
              <a:gdLst>
                <a:gd name="T0" fmla="*/ 1 w 68"/>
                <a:gd name="T1" fmla="*/ 92 h 92"/>
                <a:gd name="T2" fmla="*/ 0 w 68"/>
                <a:gd name="T3" fmla="*/ 86 h 92"/>
                <a:gd name="T4" fmla="*/ 2 w 68"/>
                <a:gd name="T5" fmla="*/ 76 h 92"/>
                <a:gd name="T6" fmla="*/ 9 w 68"/>
                <a:gd name="T7" fmla="*/ 64 h 92"/>
                <a:gd name="T8" fmla="*/ 17 w 68"/>
                <a:gd name="T9" fmla="*/ 48 h 92"/>
                <a:gd name="T10" fmla="*/ 29 w 68"/>
                <a:gd name="T11" fmla="*/ 33 h 92"/>
                <a:gd name="T12" fmla="*/ 42 w 68"/>
                <a:gd name="T13" fmla="*/ 19 h 92"/>
                <a:gd name="T14" fmla="*/ 55 w 68"/>
                <a:gd name="T15" fmla="*/ 8 h 92"/>
                <a:gd name="T16" fmla="*/ 68 w 68"/>
                <a:gd name="T17" fmla="*/ 0 h 92"/>
                <a:gd name="T18" fmla="*/ 63 w 68"/>
                <a:gd name="T19" fmla="*/ 8 h 92"/>
                <a:gd name="T20" fmla="*/ 55 w 68"/>
                <a:gd name="T21" fmla="*/ 19 h 92"/>
                <a:gd name="T22" fmla="*/ 46 w 68"/>
                <a:gd name="T23" fmla="*/ 34 h 92"/>
                <a:gd name="T24" fmla="*/ 35 w 68"/>
                <a:gd name="T25" fmla="*/ 52 h 92"/>
                <a:gd name="T26" fmla="*/ 25 w 68"/>
                <a:gd name="T27" fmla="*/ 67 h 92"/>
                <a:gd name="T28" fmla="*/ 15 w 68"/>
                <a:gd name="T29" fmla="*/ 81 h 92"/>
                <a:gd name="T30" fmla="*/ 6 w 68"/>
                <a:gd name="T31" fmla="*/ 89 h 92"/>
                <a:gd name="T32" fmla="*/ 1 w 68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2"/>
                <a:gd name="T53" fmla="*/ 68 w 68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2">
                  <a:moveTo>
                    <a:pt x="1" y="92"/>
                  </a:moveTo>
                  <a:lnTo>
                    <a:pt x="0" y="86"/>
                  </a:lnTo>
                  <a:lnTo>
                    <a:pt x="2" y="76"/>
                  </a:lnTo>
                  <a:lnTo>
                    <a:pt x="9" y="64"/>
                  </a:lnTo>
                  <a:lnTo>
                    <a:pt x="17" y="48"/>
                  </a:lnTo>
                  <a:lnTo>
                    <a:pt x="29" y="33"/>
                  </a:lnTo>
                  <a:lnTo>
                    <a:pt x="42" y="19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19"/>
                  </a:lnTo>
                  <a:lnTo>
                    <a:pt x="46" y="34"/>
                  </a:lnTo>
                  <a:lnTo>
                    <a:pt x="35" y="52"/>
                  </a:lnTo>
                  <a:lnTo>
                    <a:pt x="25" y="67"/>
                  </a:lnTo>
                  <a:lnTo>
                    <a:pt x="15" y="81"/>
                  </a:lnTo>
                  <a:lnTo>
                    <a:pt x="6" y="89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215" y="953"/>
              <a:ext cx="38" cy="49"/>
            </a:xfrm>
            <a:custGeom>
              <a:avLst/>
              <a:gdLst>
                <a:gd name="T0" fmla="*/ 1 w 74"/>
                <a:gd name="T1" fmla="*/ 98 h 98"/>
                <a:gd name="T2" fmla="*/ 0 w 74"/>
                <a:gd name="T3" fmla="*/ 93 h 98"/>
                <a:gd name="T4" fmla="*/ 4 w 74"/>
                <a:gd name="T5" fmla="*/ 82 h 98"/>
                <a:gd name="T6" fmla="*/ 10 w 74"/>
                <a:gd name="T7" fmla="*/ 67 h 98"/>
                <a:gd name="T8" fmla="*/ 22 w 74"/>
                <a:gd name="T9" fmla="*/ 51 h 98"/>
                <a:gd name="T10" fmla="*/ 34 w 74"/>
                <a:gd name="T11" fmla="*/ 34 h 98"/>
                <a:gd name="T12" fmla="*/ 48 w 74"/>
                <a:gd name="T13" fmla="*/ 19 h 98"/>
                <a:gd name="T14" fmla="*/ 61 w 74"/>
                <a:gd name="T15" fmla="*/ 7 h 98"/>
                <a:gd name="T16" fmla="*/ 74 w 74"/>
                <a:gd name="T17" fmla="*/ 0 h 98"/>
                <a:gd name="T18" fmla="*/ 69 w 74"/>
                <a:gd name="T19" fmla="*/ 8 h 98"/>
                <a:gd name="T20" fmla="*/ 61 w 74"/>
                <a:gd name="T21" fmla="*/ 21 h 98"/>
                <a:gd name="T22" fmla="*/ 51 w 74"/>
                <a:gd name="T23" fmla="*/ 37 h 98"/>
                <a:gd name="T24" fmla="*/ 38 w 74"/>
                <a:gd name="T25" fmla="*/ 54 h 98"/>
                <a:gd name="T26" fmla="*/ 26 w 74"/>
                <a:gd name="T27" fmla="*/ 71 h 98"/>
                <a:gd name="T28" fmla="*/ 15 w 74"/>
                <a:gd name="T29" fmla="*/ 85 h 98"/>
                <a:gd name="T30" fmla="*/ 6 w 74"/>
                <a:gd name="T31" fmla="*/ 95 h 98"/>
                <a:gd name="T32" fmla="*/ 1 w 74"/>
                <a:gd name="T33" fmla="*/ 98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98"/>
                <a:gd name="T53" fmla="*/ 74 w 7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22" y="51"/>
                  </a:lnTo>
                  <a:lnTo>
                    <a:pt x="34" y="34"/>
                  </a:lnTo>
                  <a:lnTo>
                    <a:pt x="48" y="19"/>
                  </a:lnTo>
                  <a:lnTo>
                    <a:pt x="61" y="7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1" y="21"/>
                  </a:lnTo>
                  <a:lnTo>
                    <a:pt x="51" y="37"/>
                  </a:lnTo>
                  <a:lnTo>
                    <a:pt x="38" y="54"/>
                  </a:lnTo>
                  <a:lnTo>
                    <a:pt x="26" y="71"/>
                  </a:lnTo>
                  <a:lnTo>
                    <a:pt x="15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234" y="957"/>
              <a:ext cx="41" cy="40"/>
            </a:xfrm>
            <a:custGeom>
              <a:avLst/>
              <a:gdLst>
                <a:gd name="T0" fmla="*/ 0 w 81"/>
                <a:gd name="T1" fmla="*/ 81 h 81"/>
                <a:gd name="T2" fmla="*/ 0 w 81"/>
                <a:gd name="T3" fmla="*/ 76 h 81"/>
                <a:gd name="T4" fmla="*/ 5 w 81"/>
                <a:gd name="T5" fmla="*/ 67 h 81"/>
                <a:gd name="T6" fmla="*/ 15 w 81"/>
                <a:gd name="T7" fmla="*/ 54 h 81"/>
                <a:gd name="T8" fmla="*/ 28 w 81"/>
                <a:gd name="T9" fmla="*/ 40 h 81"/>
                <a:gd name="T10" fmla="*/ 42 w 81"/>
                <a:gd name="T11" fmla="*/ 26 h 81"/>
                <a:gd name="T12" fmla="*/ 56 w 81"/>
                <a:gd name="T13" fmla="*/ 13 h 81"/>
                <a:gd name="T14" fmla="*/ 70 w 81"/>
                <a:gd name="T15" fmla="*/ 4 h 81"/>
                <a:gd name="T16" fmla="*/ 81 w 81"/>
                <a:gd name="T17" fmla="*/ 0 h 81"/>
                <a:gd name="T18" fmla="*/ 74 w 81"/>
                <a:gd name="T19" fmla="*/ 8 h 81"/>
                <a:gd name="T20" fmla="*/ 64 w 81"/>
                <a:gd name="T21" fmla="*/ 19 h 81"/>
                <a:gd name="T22" fmla="*/ 52 w 81"/>
                <a:gd name="T23" fmla="*/ 33 h 81"/>
                <a:gd name="T24" fmla="*/ 39 w 81"/>
                <a:gd name="T25" fmla="*/ 48 h 81"/>
                <a:gd name="T26" fmla="*/ 27 w 81"/>
                <a:gd name="T27" fmla="*/ 62 h 81"/>
                <a:gd name="T28" fmla="*/ 15 w 81"/>
                <a:gd name="T29" fmla="*/ 73 h 81"/>
                <a:gd name="T30" fmla="*/ 6 w 81"/>
                <a:gd name="T31" fmla="*/ 80 h 81"/>
                <a:gd name="T32" fmla="*/ 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81"/>
                  </a:moveTo>
                  <a:lnTo>
                    <a:pt x="0" y="76"/>
                  </a:lnTo>
                  <a:lnTo>
                    <a:pt x="5" y="67"/>
                  </a:lnTo>
                  <a:lnTo>
                    <a:pt x="15" y="54"/>
                  </a:lnTo>
                  <a:lnTo>
                    <a:pt x="28" y="40"/>
                  </a:lnTo>
                  <a:lnTo>
                    <a:pt x="42" y="26"/>
                  </a:lnTo>
                  <a:lnTo>
                    <a:pt x="56" y="13"/>
                  </a:lnTo>
                  <a:lnTo>
                    <a:pt x="70" y="4"/>
                  </a:lnTo>
                  <a:lnTo>
                    <a:pt x="81" y="0"/>
                  </a:lnTo>
                  <a:lnTo>
                    <a:pt x="74" y="8"/>
                  </a:lnTo>
                  <a:lnTo>
                    <a:pt x="64" y="19"/>
                  </a:lnTo>
                  <a:lnTo>
                    <a:pt x="52" y="33"/>
                  </a:lnTo>
                  <a:lnTo>
                    <a:pt x="39" y="48"/>
                  </a:lnTo>
                  <a:lnTo>
                    <a:pt x="27" y="62"/>
                  </a:lnTo>
                  <a:lnTo>
                    <a:pt x="15" y="73"/>
                  </a:lnTo>
                  <a:lnTo>
                    <a:pt x="6" y="8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256" y="962"/>
              <a:ext cx="35" cy="34"/>
            </a:xfrm>
            <a:custGeom>
              <a:avLst/>
              <a:gdLst>
                <a:gd name="T0" fmla="*/ 1 w 69"/>
                <a:gd name="T1" fmla="*/ 67 h 67"/>
                <a:gd name="T2" fmla="*/ 0 w 69"/>
                <a:gd name="T3" fmla="*/ 62 h 67"/>
                <a:gd name="T4" fmla="*/ 4 w 69"/>
                <a:gd name="T5" fmla="*/ 55 h 67"/>
                <a:gd name="T6" fmla="*/ 9 w 69"/>
                <a:gd name="T7" fmla="*/ 44 h 67"/>
                <a:gd name="T8" fmla="*/ 18 w 69"/>
                <a:gd name="T9" fmla="*/ 33 h 67"/>
                <a:gd name="T10" fmla="*/ 30 w 69"/>
                <a:gd name="T11" fmla="*/ 22 h 67"/>
                <a:gd name="T12" fmla="*/ 42 w 69"/>
                <a:gd name="T13" fmla="*/ 12 h 67"/>
                <a:gd name="T14" fmla="*/ 55 w 69"/>
                <a:gd name="T15" fmla="*/ 4 h 67"/>
                <a:gd name="T16" fmla="*/ 69 w 69"/>
                <a:gd name="T17" fmla="*/ 0 h 67"/>
                <a:gd name="T18" fmla="*/ 63 w 69"/>
                <a:gd name="T19" fmla="*/ 6 h 67"/>
                <a:gd name="T20" fmla="*/ 54 w 69"/>
                <a:gd name="T21" fmla="*/ 16 h 67"/>
                <a:gd name="T22" fmla="*/ 43 w 69"/>
                <a:gd name="T23" fmla="*/ 28 h 67"/>
                <a:gd name="T24" fmla="*/ 33 w 69"/>
                <a:gd name="T25" fmla="*/ 40 h 67"/>
                <a:gd name="T26" fmla="*/ 22 w 69"/>
                <a:gd name="T27" fmla="*/ 51 h 67"/>
                <a:gd name="T28" fmla="*/ 13 w 69"/>
                <a:gd name="T29" fmla="*/ 60 h 67"/>
                <a:gd name="T30" fmla="*/ 5 w 69"/>
                <a:gd name="T31" fmla="*/ 65 h 67"/>
                <a:gd name="T32" fmla="*/ 1 w 69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7"/>
                <a:gd name="T53" fmla="*/ 69 w 69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7">
                  <a:moveTo>
                    <a:pt x="1" y="67"/>
                  </a:moveTo>
                  <a:lnTo>
                    <a:pt x="0" y="62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8" y="33"/>
                  </a:lnTo>
                  <a:lnTo>
                    <a:pt x="30" y="22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69" y="0"/>
                  </a:lnTo>
                  <a:lnTo>
                    <a:pt x="63" y="6"/>
                  </a:lnTo>
                  <a:lnTo>
                    <a:pt x="54" y="16"/>
                  </a:lnTo>
                  <a:lnTo>
                    <a:pt x="43" y="28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0"/>
                  </a:lnTo>
                  <a:lnTo>
                    <a:pt x="5" y="6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278" y="972"/>
              <a:ext cx="30" cy="23"/>
            </a:xfrm>
            <a:custGeom>
              <a:avLst/>
              <a:gdLst>
                <a:gd name="T0" fmla="*/ 0 w 60"/>
                <a:gd name="T1" fmla="*/ 47 h 47"/>
                <a:gd name="T2" fmla="*/ 0 w 60"/>
                <a:gd name="T3" fmla="*/ 44 h 47"/>
                <a:gd name="T4" fmla="*/ 4 w 60"/>
                <a:gd name="T5" fmla="*/ 38 h 47"/>
                <a:gd name="T6" fmla="*/ 12 w 60"/>
                <a:gd name="T7" fmla="*/ 29 h 47"/>
                <a:gd name="T8" fmla="*/ 22 w 60"/>
                <a:gd name="T9" fmla="*/ 21 h 47"/>
                <a:gd name="T10" fmla="*/ 33 w 60"/>
                <a:gd name="T11" fmla="*/ 13 h 47"/>
                <a:gd name="T12" fmla="*/ 43 w 60"/>
                <a:gd name="T13" fmla="*/ 5 h 47"/>
                <a:gd name="T14" fmla="*/ 54 w 60"/>
                <a:gd name="T15" fmla="*/ 1 h 47"/>
                <a:gd name="T16" fmla="*/ 60 w 60"/>
                <a:gd name="T17" fmla="*/ 0 h 47"/>
                <a:gd name="T18" fmla="*/ 54 w 60"/>
                <a:gd name="T19" fmla="*/ 5 h 47"/>
                <a:gd name="T20" fmla="*/ 46 w 60"/>
                <a:gd name="T21" fmla="*/ 12 h 47"/>
                <a:gd name="T22" fmla="*/ 38 w 60"/>
                <a:gd name="T23" fmla="*/ 19 h 47"/>
                <a:gd name="T24" fmla="*/ 29 w 60"/>
                <a:gd name="T25" fmla="*/ 28 h 47"/>
                <a:gd name="T26" fmla="*/ 21 w 60"/>
                <a:gd name="T27" fmla="*/ 36 h 47"/>
                <a:gd name="T28" fmla="*/ 12 w 60"/>
                <a:gd name="T29" fmla="*/ 42 h 47"/>
                <a:gd name="T30" fmla="*/ 5 w 60"/>
                <a:gd name="T31" fmla="*/ 46 h 47"/>
                <a:gd name="T32" fmla="*/ 0 w 60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7"/>
                <a:gd name="T53" fmla="*/ 60 w 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7">
                  <a:moveTo>
                    <a:pt x="0" y="47"/>
                  </a:moveTo>
                  <a:lnTo>
                    <a:pt x="0" y="44"/>
                  </a:lnTo>
                  <a:lnTo>
                    <a:pt x="4" y="38"/>
                  </a:lnTo>
                  <a:lnTo>
                    <a:pt x="12" y="29"/>
                  </a:lnTo>
                  <a:lnTo>
                    <a:pt x="22" y="21"/>
                  </a:lnTo>
                  <a:lnTo>
                    <a:pt x="33" y="13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54" y="5"/>
                  </a:lnTo>
                  <a:lnTo>
                    <a:pt x="46" y="12"/>
                  </a:lnTo>
                  <a:lnTo>
                    <a:pt x="38" y="19"/>
                  </a:lnTo>
                  <a:lnTo>
                    <a:pt x="29" y="28"/>
                  </a:lnTo>
                  <a:lnTo>
                    <a:pt x="21" y="36"/>
                  </a:lnTo>
                  <a:lnTo>
                    <a:pt x="12" y="42"/>
                  </a:lnTo>
                  <a:lnTo>
                    <a:pt x="5" y="4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298" y="977"/>
              <a:ext cx="19" cy="16"/>
            </a:xfrm>
            <a:custGeom>
              <a:avLst/>
              <a:gdLst>
                <a:gd name="T0" fmla="*/ 0 w 39"/>
                <a:gd name="T1" fmla="*/ 30 h 32"/>
                <a:gd name="T2" fmla="*/ 0 w 39"/>
                <a:gd name="T3" fmla="*/ 27 h 32"/>
                <a:gd name="T4" fmla="*/ 1 w 39"/>
                <a:gd name="T5" fmla="*/ 22 h 32"/>
                <a:gd name="T6" fmla="*/ 6 w 39"/>
                <a:gd name="T7" fmla="*/ 17 h 32"/>
                <a:gd name="T8" fmla="*/ 11 w 39"/>
                <a:gd name="T9" fmla="*/ 11 h 32"/>
                <a:gd name="T10" fmla="*/ 18 w 39"/>
                <a:gd name="T11" fmla="*/ 5 h 32"/>
                <a:gd name="T12" fmla="*/ 26 w 39"/>
                <a:gd name="T13" fmla="*/ 2 h 32"/>
                <a:gd name="T14" fmla="*/ 32 w 39"/>
                <a:gd name="T15" fmla="*/ 0 h 32"/>
                <a:gd name="T16" fmla="*/ 39 w 39"/>
                <a:gd name="T17" fmla="*/ 1 h 32"/>
                <a:gd name="T18" fmla="*/ 31 w 39"/>
                <a:gd name="T19" fmla="*/ 3 h 32"/>
                <a:gd name="T20" fmla="*/ 25 w 39"/>
                <a:gd name="T21" fmla="*/ 7 h 32"/>
                <a:gd name="T22" fmla="*/ 19 w 39"/>
                <a:gd name="T23" fmla="*/ 14 h 32"/>
                <a:gd name="T24" fmla="*/ 14 w 39"/>
                <a:gd name="T25" fmla="*/ 20 h 32"/>
                <a:gd name="T26" fmla="*/ 9 w 39"/>
                <a:gd name="T27" fmla="*/ 27 h 32"/>
                <a:gd name="T28" fmla="*/ 6 w 39"/>
                <a:gd name="T29" fmla="*/ 31 h 32"/>
                <a:gd name="T30" fmla="*/ 2 w 39"/>
                <a:gd name="T31" fmla="*/ 32 h 32"/>
                <a:gd name="T32" fmla="*/ 0 w 39"/>
                <a:gd name="T33" fmla="*/ 3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0" y="30"/>
                  </a:moveTo>
                  <a:lnTo>
                    <a:pt x="0" y="27"/>
                  </a:lnTo>
                  <a:lnTo>
                    <a:pt x="1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31" y="3"/>
                  </a:lnTo>
                  <a:lnTo>
                    <a:pt x="25" y="7"/>
                  </a:lnTo>
                  <a:lnTo>
                    <a:pt x="19" y="14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2" y="3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133" y="962"/>
              <a:ext cx="23" cy="21"/>
            </a:xfrm>
            <a:custGeom>
              <a:avLst/>
              <a:gdLst>
                <a:gd name="T0" fmla="*/ 46 w 46"/>
                <a:gd name="T1" fmla="*/ 0 h 41"/>
                <a:gd name="T2" fmla="*/ 43 w 46"/>
                <a:gd name="T3" fmla="*/ 3 h 41"/>
                <a:gd name="T4" fmla="*/ 38 w 46"/>
                <a:gd name="T5" fmla="*/ 9 h 41"/>
                <a:gd name="T6" fmla="*/ 32 w 46"/>
                <a:gd name="T7" fmla="*/ 17 h 41"/>
                <a:gd name="T8" fmla="*/ 26 w 46"/>
                <a:gd name="T9" fmla="*/ 25 h 41"/>
                <a:gd name="T10" fmla="*/ 19 w 46"/>
                <a:gd name="T11" fmla="*/ 32 h 41"/>
                <a:gd name="T12" fmla="*/ 13 w 46"/>
                <a:gd name="T13" fmla="*/ 37 h 41"/>
                <a:gd name="T14" fmla="*/ 6 w 46"/>
                <a:gd name="T15" fmla="*/ 41 h 41"/>
                <a:gd name="T16" fmla="*/ 1 w 46"/>
                <a:gd name="T17" fmla="*/ 40 h 41"/>
                <a:gd name="T18" fmla="*/ 0 w 46"/>
                <a:gd name="T19" fmla="*/ 35 h 41"/>
                <a:gd name="T20" fmla="*/ 2 w 46"/>
                <a:gd name="T21" fmla="*/ 30 h 41"/>
                <a:gd name="T22" fmla="*/ 8 w 46"/>
                <a:gd name="T23" fmla="*/ 25 h 41"/>
                <a:gd name="T24" fmla="*/ 15 w 46"/>
                <a:gd name="T25" fmla="*/ 18 h 41"/>
                <a:gd name="T26" fmla="*/ 25 w 46"/>
                <a:gd name="T27" fmla="*/ 13 h 41"/>
                <a:gd name="T28" fmla="*/ 34 w 46"/>
                <a:gd name="T29" fmla="*/ 7 h 41"/>
                <a:gd name="T30" fmla="*/ 40 w 46"/>
                <a:gd name="T31" fmla="*/ 3 h 41"/>
                <a:gd name="T32" fmla="*/ 46 w 46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1"/>
                <a:gd name="T53" fmla="*/ 46 w 4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1">
                  <a:moveTo>
                    <a:pt x="46" y="0"/>
                  </a:moveTo>
                  <a:lnTo>
                    <a:pt x="43" y="3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6" y="41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5"/>
                  </a:lnTo>
                  <a:lnTo>
                    <a:pt x="15" y="18"/>
                  </a:lnTo>
                  <a:lnTo>
                    <a:pt x="25" y="13"/>
                  </a:lnTo>
                  <a:lnTo>
                    <a:pt x="34" y="7"/>
                  </a:lnTo>
                  <a:lnTo>
                    <a:pt x="4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130" y="951"/>
              <a:ext cx="26" cy="10"/>
            </a:xfrm>
            <a:custGeom>
              <a:avLst/>
              <a:gdLst>
                <a:gd name="T0" fmla="*/ 54 w 54"/>
                <a:gd name="T1" fmla="*/ 21 h 21"/>
                <a:gd name="T2" fmla="*/ 50 w 54"/>
                <a:gd name="T3" fmla="*/ 20 h 21"/>
                <a:gd name="T4" fmla="*/ 45 w 54"/>
                <a:gd name="T5" fmla="*/ 16 h 21"/>
                <a:gd name="T6" fmla="*/ 37 w 54"/>
                <a:gd name="T7" fmla="*/ 12 h 21"/>
                <a:gd name="T8" fmla="*/ 28 w 54"/>
                <a:gd name="T9" fmla="*/ 8 h 21"/>
                <a:gd name="T10" fmla="*/ 20 w 54"/>
                <a:gd name="T11" fmla="*/ 4 h 21"/>
                <a:gd name="T12" fmla="*/ 11 w 54"/>
                <a:gd name="T13" fmla="*/ 1 h 21"/>
                <a:gd name="T14" fmla="*/ 4 w 54"/>
                <a:gd name="T15" fmla="*/ 0 h 21"/>
                <a:gd name="T16" fmla="*/ 0 w 54"/>
                <a:gd name="T17" fmla="*/ 2 h 21"/>
                <a:gd name="T18" fmla="*/ 0 w 54"/>
                <a:gd name="T19" fmla="*/ 6 h 21"/>
                <a:gd name="T20" fmla="*/ 4 w 54"/>
                <a:gd name="T21" fmla="*/ 9 h 21"/>
                <a:gd name="T22" fmla="*/ 11 w 54"/>
                <a:gd name="T23" fmla="*/ 12 h 21"/>
                <a:gd name="T24" fmla="*/ 20 w 54"/>
                <a:gd name="T25" fmla="*/ 14 h 21"/>
                <a:gd name="T26" fmla="*/ 30 w 54"/>
                <a:gd name="T27" fmla="*/ 16 h 21"/>
                <a:gd name="T28" fmla="*/ 39 w 54"/>
                <a:gd name="T29" fmla="*/ 18 h 21"/>
                <a:gd name="T30" fmla="*/ 47 w 54"/>
                <a:gd name="T31" fmla="*/ 20 h 21"/>
                <a:gd name="T32" fmla="*/ 54 w 54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5" y="16"/>
                  </a:lnTo>
                  <a:lnTo>
                    <a:pt x="37" y="12"/>
                  </a:lnTo>
                  <a:lnTo>
                    <a:pt x="28" y="8"/>
                  </a:lnTo>
                  <a:lnTo>
                    <a:pt x="20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11" y="12"/>
                  </a:lnTo>
                  <a:lnTo>
                    <a:pt x="20" y="14"/>
                  </a:lnTo>
                  <a:lnTo>
                    <a:pt x="30" y="16"/>
                  </a:lnTo>
                  <a:lnTo>
                    <a:pt x="39" y="18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121" y="963"/>
              <a:ext cx="30" cy="6"/>
            </a:xfrm>
            <a:custGeom>
              <a:avLst/>
              <a:gdLst>
                <a:gd name="T0" fmla="*/ 60 w 60"/>
                <a:gd name="T1" fmla="*/ 0 h 12"/>
                <a:gd name="T2" fmla="*/ 56 w 60"/>
                <a:gd name="T3" fmla="*/ 0 h 12"/>
                <a:gd name="T4" fmla="*/ 49 w 60"/>
                <a:gd name="T5" fmla="*/ 0 h 12"/>
                <a:gd name="T6" fmla="*/ 38 w 60"/>
                <a:gd name="T7" fmla="*/ 0 h 12"/>
                <a:gd name="T8" fmla="*/ 28 w 60"/>
                <a:gd name="T9" fmla="*/ 0 h 12"/>
                <a:gd name="T10" fmla="*/ 17 w 60"/>
                <a:gd name="T11" fmla="*/ 1 h 12"/>
                <a:gd name="T12" fmla="*/ 8 w 60"/>
                <a:gd name="T13" fmla="*/ 2 h 12"/>
                <a:gd name="T14" fmla="*/ 3 w 60"/>
                <a:gd name="T15" fmla="*/ 4 h 12"/>
                <a:gd name="T16" fmla="*/ 0 w 60"/>
                <a:gd name="T17" fmla="*/ 7 h 12"/>
                <a:gd name="T18" fmla="*/ 3 w 60"/>
                <a:gd name="T19" fmla="*/ 11 h 12"/>
                <a:gd name="T20" fmla="*/ 8 w 60"/>
                <a:gd name="T21" fmla="*/ 12 h 12"/>
                <a:gd name="T22" fmla="*/ 16 w 60"/>
                <a:gd name="T23" fmla="*/ 11 h 12"/>
                <a:gd name="T24" fmla="*/ 26 w 60"/>
                <a:gd name="T25" fmla="*/ 10 h 12"/>
                <a:gd name="T26" fmla="*/ 35 w 60"/>
                <a:gd name="T27" fmla="*/ 6 h 12"/>
                <a:gd name="T28" fmla="*/ 46 w 60"/>
                <a:gd name="T29" fmla="*/ 4 h 12"/>
                <a:gd name="T30" fmla="*/ 54 w 60"/>
                <a:gd name="T31" fmla="*/ 2 h 12"/>
                <a:gd name="T32" fmla="*/ 6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60" y="0"/>
                  </a:moveTo>
                  <a:lnTo>
                    <a:pt x="56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8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6" y="11"/>
                  </a:lnTo>
                  <a:lnTo>
                    <a:pt x="26" y="10"/>
                  </a:lnTo>
                  <a:lnTo>
                    <a:pt x="35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138" y="939"/>
              <a:ext cx="28" cy="19"/>
            </a:xfrm>
            <a:custGeom>
              <a:avLst/>
              <a:gdLst>
                <a:gd name="T0" fmla="*/ 55 w 55"/>
                <a:gd name="T1" fmla="*/ 37 h 37"/>
                <a:gd name="T2" fmla="*/ 49 w 55"/>
                <a:gd name="T3" fmla="*/ 34 h 37"/>
                <a:gd name="T4" fmla="*/ 39 w 55"/>
                <a:gd name="T5" fmla="*/ 29 h 37"/>
                <a:gd name="T6" fmla="*/ 29 w 55"/>
                <a:gd name="T7" fmla="*/ 23 h 37"/>
                <a:gd name="T8" fmla="*/ 19 w 55"/>
                <a:gd name="T9" fmla="*/ 18 h 37"/>
                <a:gd name="T10" fmla="*/ 11 w 55"/>
                <a:gd name="T11" fmla="*/ 12 h 37"/>
                <a:gd name="T12" fmla="*/ 4 w 55"/>
                <a:gd name="T13" fmla="*/ 7 h 37"/>
                <a:gd name="T14" fmla="*/ 0 w 55"/>
                <a:gd name="T15" fmla="*/ 4 h 37"/>
                <a:gd name="T16" fmla="*/ 1 w 55"/>
                <a:gd name="T17" fmla="*/ 1 h 37"/>
                <a:gd name="T18" fmla="*/ 7 w 55"/>
                <a:gd name="T19" fmla="*/ 0 h 37"/>
                <a:gd name="T20" fmla="*/ 13 w 55"/>
                <a:gd name="T21" fmla="*/ 3 h 37"/>
                <a:gd name="T22" fmla="*/ 20 w 55"/>
                <a:gd name="T23" fmla="*/ 8 h 37"/>
                <a:gd name="T24" fmla="*/ 29 w 55"/>
                <a:gd name="T25" fmla="*/ 14 h 37"/>
                <a:gd name="T26" fmla="*/ 37 w 55"/>
                <a:gd name="T27" fmla="*/ 21 h 37"/>
                <a:gd name="T28" fmla="*/ 45 w 55"/>
                <a:gd name="T29" fmla="*/ 27 h 37"/>
                <a:gd name="T30" fmla="*/ 51 w 55"/>
                <a:gd name="T31" fmla="*/ 34 h 37"/>
                <a:gd name="T32" fmla="*/ 55 w 5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7"/>
                <a:gd name="T53" fmla="*/ 55 w 5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7">
                  <a:moveTo>
                    <a:pt x="55" y="37"/>
                  </a:moveTo>
                  <a:lnTo>
                    <a:pt x="49" y="34"/>
                  </a:lnTo>
                  <a:lnTo>
                    <a:pt x="39" y="29"/>
                  </a:lnTo>
                  <a:lnTo>
                    <a:pt x="29" y="23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4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3"/>
                  </a:lnTo>
                  <a:lnTo>
                    <a:pt x="20" y="8"/>
                  </a:lnTo>
                  <a:lnTo>
                    <a:pt x="29" y="14"/>
                  </a:lnTo>
                  <a:lnTo>
                    <a:pt x="37" y="21"/>
                  </a:lnTo>
                  <a:lnTo>
                    <a:pt x="45" y="27"/>
                  </a:lnTo>
                  <a:lnTo>
                    <a:pt x="51" y="34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304" y="941"/>
              <a:ext cx="8" cy="32"/>
            </a:xfrm>
            <a:custGeom>
              <a:avLst/>
              <a:gdLst>
                <a:gd name="T0" fmla="*/ 2 w 16"/>
                <a:gd name="T1" fmla="*/ 63 h 63"/>
                <a:gd name="T2" fmla="*/ 0 w 16"/>
                <a:gd name="T3" fmla="*/ 47 h 63"/>
                <a:gd name="T4" fmla="*/ 0 w 16"/>
                <a:gd name="T5" fmla="*/ 27 h 63"/>
                <a:gd name="T6" fmla="*/ 2 w 16"/>
                <a:gd name="T7" fmla="*/ 8 h 63"/>
                <a:gd name="T8" fmla="*/ 10 w 16"/>
                <a:gd name="T9" fmla="*/ 0 h 63"/>
                <a:gd name="T10" fmla="*/ 16 w 16"/>
                <a:gd name="T11" fmla="*/ 7 h 63"/>
                <a:gd name="T12" fmla="*/ 13 w 16"/>
                <a:gd name="T13" fmla="*/ 25 h 63"/>
                <a:gd name="T14" fmla="*/ 6 w 16"/>
                <a:gd name="T15" fmla="*/ 46 h 63"/>
                <a:gd name="T16" fmla="*/ 2 w 16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2" y="63"/>
                  </a:moveTo>
                  <a:lnTo>
                    <a:pt x="0" y="47"/>
                  </a:lnTo>
                  <a:lnTo>
                    <a:pt x="0" y="27"/>
                  </a:lnTo>
                  <a:lnTo>
                    <a:pt x="2" y="8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13" y="25"/>
                  </a:lnTo>
                  <a:lnTo>
                    <a:pt x="6" y="4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314" y="947"/>
              <a:ext cx="13" cy="30"/>
            </a:xfrm>
            <a:custGeom>
              <a:avLst/>
              <a:gdLst>
                <a:gd name="T0" fmla="*/ 0 w 27"/>
                <a:gd name="T1" fmla="*/ 61 h 61"/>
                <a:gd name="T2" fmla="*/ 2 w 27"/>
                <a:gd name="T3" fmla="*/ 47 h 61"/>
                <a:gd name="T4" fmla="*/ 6 w 27"/>
                <a:gd name="T5" fmla="*/ 26 h 61"/>
                <a:gd name="T6" fmla="*/ 14 w 27"/>
                <a:gd name="T7" fmla="*/ 8 h 61"/>
                <a:gd name="T8" fmla="*/ 23 w 27"/>
                <a:gd name="T9" fmla="*/ 0 h 61"/>
                <a:gd name="T10" fmla="*/ 27 w 27"/>
                <a:gd name="T11" fmla="*/ 7 h 61"/>
                <a:gd name="T12" fmla="*/ 20 w 27"/>
                <a:gd name="T13" fmla="*/ 26 h 61"/>
                <a:gd name="T14" fmla="*/ 8 w 27"/>
                <a:gd name="T15" fmla="*/ 48 h 61"/>
                <a:gd name="T16" fmla="*/ 0 w 27"/>
                <a:gd name="T17" fmla="*/ 6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1"/>
                <a:gd name="T29" fmla="*/ 27 w 2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1">
                  <a:moveTo>
                    <a:pt x="0" y="61"/>
                  </a:moveTo>
                  <a:lnTo>
                    <a:pt x="2" y="47"/>
                  </a:lnTo>
                  <a:lnTo>
                    <a:pt x="6" y="26"/>
                  </a:lnTo>
                  <a:lnTo>
                    <a:pt x="14" y="8"/>
                  </a:lnTo>
                  <a:lnTo>
                    <a:pt x="23" y="0"/>
                  </a:lnTo>
                  <a:lnTo>
                    <a:pt x="27" y="7"/>
                  </a:lnTo>
                  <a:lnTo>
                    <a:pt x="20" y="26"/>
                  </a:lnTo>
                  <a:lnTo>
                    <a:pt x="8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285" y="933"/>
              <a:ext cx="8" cy="30"/>
            </a:xfrm>
            <a:custGeom>
              <a:avLst/>
              <a:gdLst>
                <a:gd name="T0" fmla="*/ 9 w 15"/>
                <a:gd name="T1" fmla="*/ 59 h 59"/>
                <a:gd name="T2" fmla="*/ 2 w 15"/>
                <a:gd name="T3" fmla="*/ 50 h 59"/>
                <a:gd name="T4" fmla="*/ 0 w 15"/>
                <a:gd name="T5" fmla="*/ 31 h 59"/>
                <a:gd name="T6" fmla="*/ 1 w 15"/>
                <a:gd name="T7" fmla="*/ 12 h 59"/>
                <a:gd name="T8" fmla="*/ 9 w 15"/>
                <a:gd name="T9" fmla="*/ 0 h 59"/>
                <a:gd name="T10" fmla="*/ 15 w 15"/>
                <a:gd name="T11" fmla="*/ 4 h 59"/>
                <a:gd name="T12" fmla="*/ 14 w 15"/>
                <a:gd name="T13" fmla="*/ 21 h 59"/>
                <a:gd name="T14" fmla="*/ 10 w 15"/>
                <a:gd name="T15" fmla="*/ 42 h 59"/>
                <a:gd name="T16" fmla="*/ 9 w 15"/>
                <a:gd name="T17" fmla="*/ 5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9"/>
                <a:gd name="T29" fmla="*/ 15 w 1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9">
                  <a:moveTo>
                    <a:pt x="9" y="59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1"/>
                  </a:lnTo>
                  <a:lnTo>
                    <a:pt x="10" y="42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262" y="925"/>
              <a:ext cx="13" cy="35"/>
            </a:xfrm>
            <a:custGeom>
              <a:avLst/>
              <a:gdLst>
                <a:gd name="T0" fmla="*/ 25 w 25"/>
                <a:gd name="T1" fmla="*/ 70 h 70"/>
                <a:gd name="T2" fmla="*/ 14 w 25"/>
                <a:gd name="T3" fmla="*/ 53 h 70"/>
                <a:gd name="T4" fmla="*/ 4 w 25"/>
                <a:gd name="T5" fmla="*/ 31 h 70"/>
                <a:gd name="T6" fmla="*/ 0 w 25"/>
                <a:gd name="T7" fmla="*/ 10 h 70"/>
                <a:gd name="T8" fmla="*/ 5 w 25"/>
                <a:gd name="T9" fmla="*/ 0 h 70"/>
                <a:gd name="T10" fmla="*/ 16 w 25"/>
                <a:gd name="T11" fmla="*/ 8 h 70"/>
                <a:gd name="T12" fmla="*/ 20 w 25"/>
                <a:gd name="T13" fmla="*/ 28 h 70"/>
                <a:gd name="T14" fmla="*/ 22 w 25"/>
                <a:gd name="T15" fmla="*/ 53 h 70"/>
                <a:gd name="T16" fmla="*/ 25 w 25"/>
                <a:gd name="T17" fmla="*/ 7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4" y="53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28"/>
                  </a:lnTo>
                  <a:lnTo>
                    <a:pt x="22" y="53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242" y="916"/>
              <a:ext cx="14" cy="38"/>
            </a:xfrm>
            <a:custGeom>
              <a:avLst/>
              <a:gdLst>
                <a:gd name="T0" fmla="*/ 29 w 29"/>
                <a:gd name="T1" fmla="*/ 76 h 76"/>
                <a:gd name="T2" fmla="*/ 25 w 29"/>
                <a:gd name="T3" fmla="*/ 68 h 76"/>
                <a:gd name="T4" fmla="*/ 18 w 29"/>
                <a:gd name="T5" fmla="*/ 58 h 76"/>
                <a:gd name="T6" fmla="*/ 13 w 29"/>
                <a:gd name="T7" fmla="*/ 45 h 76"/>
                <a:gd name="T8" fmla="*/ 7 w 29"/>
                <a:gd name="T9" fmla="*/ 33 h 76"/>
                <a:gd name="T10" fmla="*/ 3 w 29"/>
                <a:gd name="T11" fmla="*/ 20 h 76"/>
                <a:gd name="T12" fmla="*/ 0 w 29"/>
                <a:gd name="T13" fmla="*/ 9 h 76"/>
                <a:gd name="T14" fmla="*/ 0 w 29"/>
                <a:gd name="T15" fmla="*/ 2 h 76"/>
                <a:gd name="T16" fmla="*/ 5 w 29"/>
                <a:gd name="T17" fmla="*/ 0 h 76"/>
                <a:gd name="T18" fmla="*/ 16 w 29"/>
                <a:gd name="T19" fmla="*/ 12 h 76"/>
                <a:gd name="T20" fmla="*/ 21 w 29"/>
                <a:gd name="T21" fmla="*/ 36 h 76"/>
                <a:gd name="T22" fmla="*/ 25 w 29"/>
                <a:gd name="T23" fmla="*/ 61 h 76"/>
                <a:gd name="T24" fmla="*/ 29 w 29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6"/>
                <a:gd name="T41" fmla="*/ 29 w 29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6">
                  <a:moveTo>
                    <a:pt x="29" y="76"/>
                  </a:moveTo>
                  <a:lnTo>
                    <a:pt x="25" y="68"/>
                  </a:lnTo>
                  <a:lnTo>
                    <a:pt x="18" y="58"/>
                  </a:lnTo>
                  <a:lnTo>
                    <a:pt x="13" y="45"/>
                  </a:lnTo>
                  <a:lnTo>
                    <a:pt x="7" y="33"/>
                  </a:lnTo>
                  <a:lnTo>
                    <a:pt x="3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6"/>
                  </a:lnTo>
                  <a:lnTo>
                    <a:pt x="25" y="61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196" y="913"/>
              <a:ext cx="25" cy="41"/>
            </a:xfrm>
            <a:custGeom>
              <a:avLst/>
              <a:gdLst>
                <a:gd name="T0" fmla="*/ 50 w 50"/>
                <a:gd name="T1" fmla="*/ 81 h 81"/>
                <a:gd name="T2" fmla="*/ 42 w 50"/>
                <a:gd name="T3" fmla="*/ 73 h 81"/>
                <a:gd name="T4" fmla="*/ 33 w 50"/>
                <a:gd name="T5" fmla="*/ 62 h 81"/>
                <a:gd name="T6" fmla="*/ 23 w 50"/>
                <a:gd name="T7" fmla="*/ 49 h 81"/>
                <a:gd name="T8" fmla="*/ 15 w 50"/>
                <a:gd name="T9" fmla="*/ 36 h 81"/>
                <a:gd name="T10" fmla="*/ 7 w 50"/>
                <a:gd name="T11" fmla="*/ 24 h 81"/>
                <a:gd name="T12" fmla="*/ 2 w 50"/>
                <a:gd name="T13" fmla="*/ 13 h 81"/>
                <a:gd name="T14" fmla="*/ 0 w 50"/>
                <a:gd name="T15" fmla="*/ 4 h 81"/>
                <a:gd name="T16" fmla="*/ 3 w 50"/>
                <a:gd name="T17" fmla="*/ 0 h 81"/>
                <a:gd name="T18" fmla="*/ 8 w 50"/>
                <a:gd name="T19" fmla="*/ 1 h 81"/>
                <a:gd name="T20" fmla="*/ 15 w 50"/>
                <a:gd name="T21" fmla="*/ 10 h 81"/>
                <a:gd name="T22" fmla="*/ 21 w 50"/>
                <a:gd name="T23" fmla="*/ 21 h 81"/>
                <a:gd name="T24" fmla="*/ 27 w 50"/>
                <a:gd name="T25" fmla="*/ 35 h 81"/>
                <a:gd name="T26" fmla="*/ 33 w 50"/>
                <a:gd name="T27" fmla="*/ 50 h 81"/>
                <a:gd name="T28" fmla="*/ 40 w 50"/>
                <a:gd name="T29" fmla="*/ 64 h 81"/>
                <a:gd name="T30" fmla="*/ 45 w 50"/>
                <a:gd name="T31" fmla="*/ 75 h 81"/>
                <a:gd name="T32" fmla="*/ 50 w 5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1"/>
                <a:gd name="T53" fmla="*/ 50 w 5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1">
                  <a:moveTo>
                    <a:pt x="50" y="81"/>
                  </a:moveTo>
                  <a:lnTo>
                    <a:pt x="42" y="73"/>
                  </a:lnTo>
                  <a:lnTo>
                    <a:pt x="33" y="62"/>
                  </a:lnTo>
                  <a:lnTo>
                    <a:pt x="23" y="49"/>
                  </a:lnTo>
                  <a:lnTo>
                    <a:pt x="15" y="36"/>
                  </a:lnTo>
                  <a:lnTo>
                    <a:pt x="7" y="24"/>
                  </a:lnTo>
                  <a:lnTo>
                    <a:pt x="2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10"/>
                  </a:lnTo>
                  <a:lnTo>
                    <a:pt x="21" y="21"/>
                  </a:lnTo>
                  <a:lnTo>
                    <a:pt x="27" y="35"/>
                  </a:lnTo>
                  <a:lnTo>
                    <a:pt x="33" y="50"/>
                  </a:lnTo>
                  <a:lnTo>
                    <a:pt x="40" y="64"/>
                  </a:lnTo>
                  <a:lnTo>
                    <a:pt x="45" y="75"/>
                  </a:lnTo>
                  <a:lnTo>
                    <a:pt x="5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152" y="920"/>
              <a:ext cx="30" cy="37"/>
            </a:xfrm>
            <a:custGeom>
              <a:avLst/>
              <a:gdLst>
                <a:gd name="T0" fmla="*/ 59 w 59"/>
                <a:gd name="T1" fmla="*/ 74 h 74"/>
                <a:gd name="T2" fmla="*/ 51 w 59"/>
                <a:gd name="T3" fmla="*/ 68 h 74"/>
                <a:gd name="T4" fmla="*/ 42 w 59"/>
                <a:gd name="T5" fmla="*/ 59 h 74"/>
                <a:gd name="T6" fmla="*/ 30 w 59"/>
                <a:gd name="T7" fmla="*/ 47 h 74"/>
                <a:gd name="T8" fmla="*/ 20 w 59"/>
                <a:gd name="T9" fmla="*/ 35 h 74"/>
                <a:gd name="T10" fmla="*/ 9 w 59"/>
                <a:gd name="T11" fmla="*/ 23 h 74"/>
                <a:gd name="T12" fmla="*/ 3 w 59"/>
                <a:gd name="T13" fmla="*/ 13 h 74"/>
                <a:gd name="T14" fmla="*/ 0 w 59"/>
                <a:gd name="T15" fmla="*/ 4 h 74"/>
                <a:gd name="T16" fmla="*/ 3 w 59"/>
                <a:gd name="T17" fmla="*/ 0 h 74"/>
                <a:gd name="T18" fmla="*/ 9 w 59"/>
                <a:gd name="T19" fmla="*/ 1 h 74"/>
                <a:gd name="T20" fmla="*/ 17 w 59"/>
                <a:gd name="T21" fmla="*/ 8 h 74"/>
                <a:gd name="T22" fmla="*/ 25 w 59"/>
                <a:gd name="T23" fmla="*/ 19 h 74"/>
                <a:gd name="T24" fmla="*/ 33 w 59"/>
                <a:gd name="T25" fmla="*/ 33 h 74"/>
                <a:gd name="T26" fmla="*/ 41 w 59"/>
                <a:gd name="T27" fmla="*/ 47 h 74"/>
                <a:gd name="T28" fmla="*/ 48 w 59"/>
                <a:gd name="T29" fmla="*/ 59 h 74"/>
                <a:gd name="T30" fmla="*/ 54 w 59"/>
                <a:gd name="T31" fmla="*/ 69 h 74"/>
                <a:gd name="T32" fmla="*/ 59 w 59"/>
                <a:gd name="T33" fmla="*/ 74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4"/>
                <a:gd name="T53" fmla="*/ 59 w 5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4">
                  <a:moveTo>
                    <a:pt x="59" y="74"/>
                  </a:moveTo>
                  <a:lnTo>
                    <a:pt x="51" y="68"/>
                  </a:lnTo>
                  <a:lnTo>
                    <a:pt x="42" y="59"/>
                  </a:lnTo>
                  <a:lnTo>
                    <a:pt x="30" y="47"/>
                  </a:lnTo>
                  <a:lnTo>
                    <a:pt x="20" y="35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8"/>
                  </a:lnTo>
                  <a:lnTo>
                    <a:pt x="25" y="19"/>
                  </a:lnTo>
                  <a:lnTo>
                    <a:pt x="33" y="33"/>
                  </a:lnTo>
                  <a:lnTo>
                    <a:pt x="41" y="47"/>
                  </a:lnTo>
                  <a:lnTo>
                    <a:pt x="48" y="59"/>
                  </a:lnTo>
                  <a:lnTo>
                    <a:pt x="54" y="69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213" y="918"/>
              <a:ext cx="26" cy="34"/>
            </a:xfrm>
            <a:custGeom>
              <a:avLst/>
              <a:gdLst>
                <a:gd name="T0" fmla="*/ 51 w 51"/>
                <a:gd name="T1" fmla="*/ 67 h 67"/>
                <a:gd name="T2" fmla="*/ 44 w 51"/>
                <a:gd name="T3" fmla="*/ 61 h 67"/>
                <a:gd name="T4" fmla="*/ 35 w 51"/>
                <a:gd name="T5" fmla="*/ 52 h 67"/>
                <a:gd name="T6" fmla="*/ 26 w 51"/>
                <a:gd name="T7" fmla="*/ 42 h 67"/>
                <a:gd name="T8" fmla="*/ 15 w 51"/>
                <a:gd name="T9" fmla="*/ 30 h 67"/>
                <a:gd name="T10" fmla="*/ 8 w 51"/>
                <a:gd name="T11" fmla="*/ 19 h 67"/>
                <a:gd name="T12" fmla="*/ 2 w 51"/>
                <a:gd name="T13" fmla="*/ 9 h 67"/>
                <a:gd name="T14" fmla="*/ 0 w 51"/>
                <a:gd name="T15" fmla="*/ 3 h 67"/>
                <a:gd name="T16" fmla="*/ 4 w 51"/>
                <a:gd name="T17" fmla="*/ 0 h 67"/>
                <a:gd name="T18" fmla="*/ 10 w 51"/>
                <a:gd name="T19" fmla="*/ 2 h 67"/>
                <a:gd name="T20" fmla="*/ 17 w 51"/>
                <a:gd name="T21" fmla="*/ 8 h 67"/>
                <a:gd name="T22" fmla="*/ 25 w 51"/>
                <a:gd name="T23" fmla="*/ 18 h 67"/>
                <a:gd name="T24" fmla="*/ 31 w 51"/>
                <a:gd name="T25" fmla="*/ 30 h 67"/>
                <a:gd name="T26" fmla="*/ 36 w 51"/>
                <a:gd name="T27" fmla="*/ 42 h 67"/>
                <a:gd name="T28" fmla="*/ 43 w 51"/>
                <a:gd name="T29" fmla="*/ 53 h 67"/>
                <a:gd name="T30" fmla="*/ 47 w 51"/>
                <a:gd name="T31" fmla="*/ 62 h 67"/>
                <a:gd name="T32" fmla="*/ 51 w 51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67"/>
                <a:gd name="T53" fmla="*/ 51 w 5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67">
                  <a:moveTo>
                    <a:pt x="51" y="67"/>
                  </a:moveTo>
                  <a:lnTo>
                    <a:pt x="44" y="61"/>
                  </a:lnTo>
                  <a:lnTo>
                    <a:pt x="35" y="52"/>
                  </a:lnTo>
                  <a:lnTo>
                    <a:pt x="26" y="42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8"/>
                  </a:lnTo>
                  <a:lnTo>
                    <a:pt x="25" y="18"/>
                  </a:lnTo>
                  <a:lnTo>
                    <a:pt x="31" y="30"/>
                  </a:lnTo>
                  <a:lnTo>
                    <a:pt x="36" y="42"/>
                  </a:lnTo>
                  <a:lnTo>
                    <a:pt x="43" y="53"/>
                  </a:lnTo>
                  <a:lnTo>
                    <a:pt x="47" y="62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198" y="949"/>
              <a:ext cx="38" cy="50"/>
            </a:xfrm>
            <a:custGeom>
              <a:avLst/>
              <a:gdLst>
                <a:gd name="T0" fmla="*/ 1 w 76"/>
                <a:gd name="T1" fmla="*/ 99 h 99"/>
                <a:gd name="T2" fmla="*/ 0 w 76"/>
                <a:gd name="T3" fmla="*/ 94 h 99"/>
                <a:gd name="T4" fmla="*/ 4 w 76"/>
                <a:gd name="T5" fmla="*/ 82 h 99"/>
                <a:gd name="T6" fmla="*/ 11 w 76"/>
                <a:gd name="T7" fmla="*/ 68 h 99"/>
                <a:gd name="T8" fmla="*/ 23 w 76"/>
                <a:gd name="T9" fmla="*/ 51 h 99"/>
                <a:gd name="T10" fmla="*/ 35 w 76"/>
                <a:gd name="T11" fmla="*/ 34 h 99"/>
                <a:gd name="T12" fmla="*/ 49 w 76"/>
                <a:gd name="T13" fmla="*/ 19 h 99"/>
                <a:gd name="T14" fmla="*/ 63 w 76"/>
                <a:gd name="T15" fmla="*/ 7 h 99"/>
                <a:gd name="T16" fmla="*/ 76 w 76"/>
                <a:gd name="T17" fmla="*/ 0 h 99"/>
                <a:gd name="T18" fmla="*/ 70 w 76"/>
                <a:gd name="T19" fmla="*/ 7 h 99"/>
                <a:gd name="T20" fmla="*/ 63 w 76"/>
                <a:gd name="T21" fmla="*/ 20 h 99"/>
                <a:gd name="T22" fmla="*/ 52 w 76"/>
                <a:gd name="T23" fmla="*/ 38 h 99"/>
                <a:gd name="T24" fmla="*/ 39 w 76"/>
                <a:gd name="T25" fmla="*/ 55 h 99"/>
                <a:gd name="T26" fmla="*/ 27 w 76"/>
                <a:gd name="T27" fmla="*/ 72 h 99"/>
                <a:gd name="T28" fmla="*/ 15 w 76"/>
                <a:gd name="T29" fmla="*/ 86 h 99"/>
                <a:gd name="T30" fmla="*/ 6 w 76"/>
                <a:gd name="T31" fmla="*/ 96 h 99"/>
                <a:gd name="T32" fmla="*/ 1 w 76"/>
                <a:gd name="T33" fmla="*/ 9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9"/>
                <a:gd name="T53" fmla="*/ 76 w 7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9">
                  <a:moveTo>
                    <a:pt x="1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1" y="68"/>
                  </a:lnTo>
                  <a:lnTo>
                    <a:pt x="23" y="51"/>
                  </a:lnTo>
                  <a:lnTo>
                    <a:pt x="35" y="34"/>
                  </a:lnTo>
                  <a:lnTo>
                    <a:pt x="49" y="19"/>
                  </a:lnTo>
                  <a:lnTo>
                    <a:pt x="63" y="7"/>
                  </a:lnTo>
                  <a:lnTo>
                    <a:pt x="76" y="0"/>
                  </a:lnTo>
                  <a:lnTo>
                    <a:pt x="70" y="7"/>
                  </a:lnTo>
                  <a:lnTo>
                    <a:pt x="63" y="20"/>
                  </a:lnTo>
                  <a:lnTo>
                    <a:pt x="52" y="38"/>
                  </a:lnTo>
                  <a:lnTo>
                    <a:pt x="39" y="55"/>
                  </a:lnTo>
                  <a:lnTo>
                    <a:pt x="27" y="72"/>
                  </a:lnTo>
                  <a:lnTo>
                    <a:pt x="15" y="86"/>
                  </a:lnTo>
                  <a:lnTo>
                    <a:pt x="6" y="96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173" y="952"/>
              <a:ext cx="33" cy="38"/>
            </a:xfrm>
            <a:custGeom>
              <a:avLst/>
              <a:gdLst>
                <a:gd name="T0" fmla="*/ 0 w 65"/>
                <a:gd name="T1" fmla="*/ 78 h 78"/>
                <a:gd name="T2" fmla="*/ 0 w 65"/>
                <a:gd name="T3" fmla="*/ 75 h 78"/>
                <a:gd name="T4" fmla="*/ 2 w 65"/>
                <a:gd name="T5" fmla="*/ 67 h 78"/>
                <a:gd name="T6" fmla="*/ 7 w 65"/>
                <a:gd name="T7" fmla="*/ 56 h 78"/>
                <a:gd name="T8" fmla="*/ 17 w 65"/>
                <a:gd name="T9" fmla="*/ 43 h 78"/>
                <a:gd name="T10" fmla="*/ 27 w 65"/>
                <a:gd name="T11" fmla="*/ 30 h 78"/>
                <a:gd name="T12" fmla="*/ 39 w 65"/>
                <a:gd name="T13" fmla="*/ 17 h 78"/>
                <a:gd name="T14" fmla="*/ 52 w 65"/>
                <a:gd name="T15" fmla="*/ 7 h 78"/>
                <a:gd name="T16" fmla="*/ 65 w 65"/>
                <a:gd name="T17" fmla="*/ 0 h 78"/>
                <a:gd name="T18" fmla="*/ 57 w 65"/>
                <a:gd name="T19" fmla="*/ 9 h 78"/>
                <a:gd name="T20" fmla="*/ 48 w 65"/>
                <a:gd name="T21" fmla="*/ 20 h 78"/>
                <a:gd name="T22" fmla="*/ 39 w 65"/>
                <a:gd name="T23" fmla="*/ 34 h 78"/>
                <a:gd name="T24" fmla="*/ 28 w 65"/>
                <a:gd name="T25" fmla="*/ 47 h 78"/>
                <a:gd name="T26" fmla="*/ 19 w 65"/>
                <a:gd name="T27" fmla="*/ 59 h 78"/>
                <a:gd name="T28" fmla="*/ 10 w 65"/>
                <a:gd name="T29" fmla="*/ 69 h 78"/>
                <a:gd name="T30" fmla="*/ 4 w 65"/>
                <a:gd name="T31" fmla="*/ 76 h 78"/>
                <a:gd name="T32" fmla="*/ 0 w 65"/>
                <a:gd name="T33" fmla="*/ 78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8"/>
                <a:gd name="T53" fmla="*/ 65 w 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8">
                  <a:moveTo>
                    <a:pt x="0" y="78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6"/>
                  </a:lnTo>
                  <a:lnTo>
                    <a:pt x="17" y="43"/>
                  </a:lnTo>
                  <a:lnTo>
                    <a:pt x="27" y="30"/>
                  </a:lnTo>
                  <a:lnTo>
                    <a:pt x="39" y="17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4"/>
                  </a:lnTo>
                  <a:lnTo>
                    <a:pt x="28" y="47"/>
                  </a:lnTo>
                  <a:lnTo>
                    <a:pt x="19" y="59"/>
                  </a:lnTo>
                  <a:lnTo>
                    <a:pt x="10" y="69"/>
                  </a:lnTo>
                  <a:lnTo>
                    <a:pt x="4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172" y="917"/>
              <a:ext cx="30" cy="37"/>
            </a:xfrm>
            <a:custGeom>
              <a:avLst/>
              <a:gdLst>
                <a:gd name="T0" fmla="*/ 59 w 59"/>
                <a:gd name="T1" fmla="*/ 75 h 75"/>
                <a:gd name="T2" fmla="*/ 51 w 59"/>
                <a:gd name="T3" fmla="*/ 68 h 75"/>
                <a:gd name="T4" fmla="*/ 42 w 59"/>
                <a:gd name="T5" fmla="*/ 60 h 75"/>
                <a:gd name="T6" fmla="*/ 30 w 59"/>
                <a:gd name="T7" fmla="*/ 48 h 75"/>
                <a:gd name="T8" fmla="*/ 20 w 59"/>
                <a:gd name="T9" fmla="*/ 36 h 75"/>
                <a:gd name="T10" fmla="*/ 9 w 59"/>
                <a:gd name="T11" fmla="*/ 24 h 75"/>
                <a:gd name="T12" fmla="*/ 3 w 59"/>
                <a:gd name="T13" fmla="*/ 13 h 75"/>
                <a:gd name="T14" fmla="*/ 0 w 59"/>
                <a:gd name="T15" fmla="*/ 5 h 75"/>
                <a:gd name="T16" fmla="*/ 3 w 59"/>
                <a:gd name="T17" fmla="*/ 0 h 75"/>
                <a:gd name="T18" fmla="*/ 9 w 59"/>
                <a:gd name="T19" fmla="*/ 1 h 75"/>
                <a:gd name="T20" fmla="*/ 17 w 59"/>
                <a:gd name="T21" fmla="*/ 9 h 75"/>
                <a:gd name="T22" fmla="*/ 25 w 59"/>
                <a:gd name="T23" fmla="*/ 20 h 75"/>
                <a:gd name="T24" fmla="*/ 33 w 59"/>
                <a:gd name="T25" fmla="*/ 34 h 75"/>
                <a:gd name="T26" fmla="*/ 41 w 59"/>
                <a:gd name="T27" fmla="*/ 48 h 75"/>
                <a:gd name="T28" fmla="*/ 49 w 59"/>
                <a:gd name="T29" fmla="*/ 60 h 75"/>
                <a:gd name="T30" fmla="*/ 54 w 59"/>
                <a:gd name="T31" fmla="*/ 69 h 75"/>
                <a:gd name="T32" fmla="*/ 59 w 59"/>
                <a:gd name="T33" fmla="*/ 75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5"/>
                <a:gd name="T53" fmla="*/ 59 w 5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5">
                  <a:moveTo>
                    <a:pt x="59" y="75"/>
                  </a:moveTo>
                  <a:lnTo>
                    <a:pt x="51" y="68"/>
                  </a:lnTo>
                  <a:lnTo>
                    <a:pt x="42" y="60"/>
                  </a:lnTo>
                  <a:lnTo>
                    <a:pt x="30" y="48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4"/>
                  </a:lnTo>
                  <a:lnTo>
                    <a:pt x="41" y="48"/>
                  </a:lnTo>
                  <a:lnTo>
                    <a:pt x="49" y="60"/>
                  </a:lnTo>
                  <a:lnTo>
                    <a:pt x="54" y="69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16" y="1003"/>
              <a:ext cx="151" cy="30"/>
            </a:xfrm>
            <a:custGeom>
              <a:avLst/>
              <a:gdLst>
                <a:gd name="T0" fmla="*/ 301 w 301"/>
                <a:gd name="T1" fmla="*/ 53 h 60"/>
                <a:gd name="T2" fmla="*/ 301 w 301"/>
                <a:gd name="T3" fmla="*/ 55 h 60"/>
                <a:gd name="T4" fmla="*/ 299 w 301"/>
                <a:gd name="T5" fmla="*/ 58 h 60"/>
                <a:gd name="T6" fmla="*/ 296 w 301"/>
                <a:gd name="T7" fmla="*/ 59 h 60"/>
                <a:gd name="T8" fmla="*/ 293 w 301"/>
                <a:gd name="T9" fmla="*/ 60 h 60"/>
                <a:gd name="T10" fmla="*/ 275 w 301"/>
                <a:gd name="T11" fmla="*/ 47 h 60"/>
                <a:gd name="T12" fmla="*/ 256 w 301"/>
                <a:gd name="T13" fmla="*/ 35 h 60"/>
                <a:gd name="T14" fmla="*/ 237 w 301"/>
                <a:gd name="T15" fmla="*/ 26 h 60"/>
                <a:gd name="T16" fmla="*/ 217 w 301"/>
                <a:gd name="T17" fmla="*/ 20 h 60"/>
                <a:gd name="T18" fmla="*/ 196 w 301"/>
                <a:gd name="T19" fmla="*/ 16 h 60"/>
                <a:gd name="T20" fmla="*/ 176 w 301"/>
                <a:gd name="T21" fmla="*/ 12 h 60"/>
                <a:gd name="T22" fmla="*/ 155 w 301"/>
                <a:gd name="T23" fmla="*/ 10 h 60"/>
                <a:gd name="T24" fmla="*/ 136 w 301"/>
                <a:gd name="T25" fmla="*/ 10 h 60"/>
                <a:gd name="T26" fmla="*/ 116 w 301"/>
                <a:gd name="T27" fmla="*/ 10 h 60"/>
                <a:gd name="T28" fmla="*/ 97 w 301"/>
                <a:gd name="T29" fmla="*/ 12 h 60"/>
                <a:gd name="T30" fmla="*/ 78 w 301"/>
                <a:gd name="T31" fmla="*/ 15 h 60"/>
                <a:gd name="T32" fmla="*/ 60 w 301"/>
                <a:gd name="T33" fmla="*/ 18 h 60"/>
                <a:gd name="T34" fmla="*/ 43 w 301"/>
                <a:gd name="T35" fmla="*/ 21 h 60"/>
                <a:gd name="T36" fmla="*/ 27 w 301"/>
                <a:gd name="T37" fmla="*/ 23 h 60"/>
                <a:gd name="T38" fmla="*/ 13 w 301"/>
                <a:gd name="T39" fmla="*/ 26 h 60"/>
                <a:gd name="T40" fmla="*/ 0 w 301"/>
                <a:gd name="T41" fmla="*/ 30 h 60"/>
                <a:gd name="T42" fmla="*/ 7 w 301"/>
                <a:gd name="T43" fmla="*/ 23 h 60"/>
                <a:gd name="T44" fmla="*/ 18 w 301"/>
                <a:gd name="T45" fmla="*/ 17 h 60"/>
                <a:gd name="T46" fmla="*/ 32 w 301"/>
                <a:gd name="T47" fmla="*/ 11 h 60"/>
                <a:gd name="T48" fmla="*/ 51 w 301"/>
                <a:gd name="T49" fmla="*/ 7 h 60"/>
                <a:gd name="T50" fmla="*/ 70 w 301"/>
                <a:gd name="T51" fmla="*/ 3 h 60"/>
                <a:gd name="T52" fmla="*/ 93 w 301"/>
                <a:gd name="T53" fmla="*/ 1 h 60"/>
                <a:gd name="T54" fmla="*/ 116 w 301"/>
                <a:gd name="T55" fmla="*/ 0 h 60"/>
                <a:gd name="T56" fmla="*/ 140 w 301"/>
                <a:gd name="T57" fmla="*/ 0 h 60"/>
                <a:gd name="T58" fmla="*/ 165 w 301"/>
                <a:gd name="T59" fmla="*/ 1 h 60"/>
                <a:gd name="T60" fmla="*/ 188 w 301"/>
                <a:gd name="T61" fmla="*/ 4 h 60"/>
                <a:gd name="T62" fmla="*/ 212 w 301"/>
                <a:gd name="T63" fmla="*/ 8 h 60"/>
                <a:gd name="T64" fmla="*/ 234 w 301"/>
                <a:gd name="T65" fmla="*/ 14 h 60"/>
                <a:gd name="T66" fmla="*/ 255 w 301"/>
                <a:gd name="T67" fmla="*/ 21 h 60"/>
                <a:gd name="T68" fmla="*/ 273 w 301"/>
                <a:gd name="T69" fmla="*/ 30 h 60"/>
                <a:gd name="T70" fmla="*/ 289 w 301"/>
                <a:gd name="T71" fmla="*/ 40 h 60"/>
                <a:gd name="T72" fmla="*/ 301 w 301"/>
                <a:gd name="T73" fmla="*/ 53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1"/>
                <a:gd name="T112" fmla="*/ 0 h 60"/>
                <a:gd name="T113" fmla="*/ 301 w 301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1" h="60">
                  <a:moveTo>
                    <a:pt x="301" y="53"/>
                  </a:moveTo>
                  <a:lnTo>
                    <a:pt x="301" y="55"/>
                  </a:lnTo>
                  <a:lnTo>
                    <a:pt x="299" y="58"/>
                  </a:lnTo>
                  <a:lnTo>
                    <a:pt x="296" y="59"/>
                  </a:lnTo>
                  <a:lnTo>
                    <a:pt x="293" y="60"/>
                  </a:lnTo>
                  <a:lnTo>
                    <a:pt x="275" y="47"/>
                  </a:lnTo>
                  <a:lnTo>
                    <a:pt x="256" y="35"/>
                  </a:lnTo>
                  <a:lnTo>
                    <a:pt x="237" y="26"/>
                  </a:lnTo>
                  <a:lnTo>
                    <a:pt x="217" y="20"/>
                  </a:lnTo>
                  <a:lnTo>
                    <a:pt x="196" y="16"/>
                  </a:lnTo>
                  <a:lnTo>
                    <a:pt x="176" y="12"/>
                  </a:lnTo>
                  <a:lnTo>
                    <a:pt x="155" y="10"/>
                  </a:lnTo>
                  <a:lnTo>
                    <a:pt x="136" y="10"/>
                  </a:lnTo>
                  <a:lnTo>
                    <a:pt x="116" y="10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60" y="18"/>
                  </a:lnTo>
                  <a:lnTo>
                    <a:pt x="43" y="21"/>
                  </a:lnTo>
                  <a:lnTo>
                    <a:pt x="27" y="23"/>
                  </a:lnTo>
                  <a:lnTo>
                    <a:pt x="13" y="26"/>
                  </a:lnTo>
                  <a:lnTo>
                    <a:pt x="0" y="30"/>
                  </a:lnTo>
                  <a:lnTo>
                    <a:pt x="7" y="23"/>
                  </a:lnTo>
                  <a:lnTo>
                    <a:pt x="18" y="17"/>
                  </a:lnTo>
                  <a:lnTo>
                    <a:pt x="32" y="11"/>
                  </a:lnTo>
                  <a:lnTo>
                    <a:pt x="51" y="7"/>
                  </a:lnTo>
                  <a:lnTo>
                    <a:pt x="70" y="3"/>
                  </a:lnTo>
                  <a:lnTo>
                    <a:pt x="93" y="1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65" y="1"/>
                  </a:lnTo>
                  <a:lnTo>
                    <a:pt x="188" y="4"/>
                  </a:lnTo>
                  <a:lnTo>
                    <a:pt x="212" y="8"/>
                  </a:lnTo>
                  <a:lnTo>
                    <a:pt x="234" y="14"/>
                  </a:lnTo>
                  <a:lnTo>
                    <a:pt x="255" y="21"/>
                  </a:lnTo>
                  <a:lnTo>
                    <a:pt x="273" y="30"/>
                  </a:lnTo>
                  <a:lnTo>
                    <a:pt x="289" y="40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19" y="1010"/>
              <a:ext cx="18" cy="27"/>
            </a:xfrm>
            <a:custGeom>
              <a:avLst/>
              <a:gdLst>
                <a:gd name="T0" fmla="*/ 37 w 37"/>
                <a:gd name="T1" fmla="*/ 0 h 53"/>
                <a:gd name="T2" fmla="*/ 29 w 37"/>
                <a:gd name="T3" fmla="*/ 5 h 53"/>
                <a:gd name="T4" fmla="*/ 22 w 37"/>
                <a:gd name="T5" fmla="*/ 12 h 53"/>
                <a:gd name="T6" fmla="*/ 14 w 37"/>
                <a:gd name="T7" fmla="*/ 21 h 53"/>
                <a:gd name="T8" fmla="*/ 9 w 37"/>
                <a:gd name="T9" fmla="*/ 30 h 53"/>
                <a:gd name="T10" fmla="*/ 4 w 37"/>
                <a:gd name="T11" fmla="*/ 38 h 53"/>
                <a:gd name="T12" fmla="*/ 1 w 37"/>
                <a:gd name="T13" fmla="*/ 45 h 53"/>
                <a:gd name="T14" fmla="*/ 0 w 37"/>
                <a:gd name="T15" fmla="*/ 50 h 53"/>
                <a:gd name="T16" fmla="*/ 1 w 37"/>
                <a:gd name="T17" fmla="*/ 53 h 53"/>
                <a:gd name="T18" fmla="*/ 8 w 37"/>
                <a:gd name="T19" fmla="*/ 49 h 53"/>
                <a:gd name="T20" fmla="*/ 16 w 37"/>
                <a:gd name="T21" fmla="*/ 34 h 53"/>
                <a:gd name="T22" fmla="*/ 25 w 37"/>
                <a:gd name="T23" fmla="*/ 16 h 53"/>
                <a:gd name="T24" fmla="*/ 37 w 3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3"/>
                <a:gd name="T41" fmla="*/ 37 w 3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3">
                  <a:moveTo>
                    <a:pt x="37" y="0"/>
                  </a:moveTo>
                  <a:lnTo>
                    <a:pt x="29" y="5"/>
                  </a:lnTo>
                  <a:lnTo>
                    <a:pt x="22" y="12"/>
                  </a:lnTo>
                  <a:lnTo>
                    <a:pt x="14" y="21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8" y="49"/>
                  </a:lnTo>
                  <a:lnTo>
                    <a:pt x="16" y="34"/>
                  </a:lnTo>
                  <a:lnTo>
                    <a:pt x="25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29" y="1007"/>
              <a:ext cx="21" cy="30"/>
            </a:xfrm>
            <a:custGeom>
              <a:avLst/>
              <a:gdLst>
                <a:gd name="T0" fmla="*/ 2 w 44"/>
                <a:gd name="T1" fmla="*/ 59 h 59"/>
                <a:gd name="T2" fmla="*/ 0 w 44"/>
                <a:gd name="T3" fmla="*/ 57 h 59"/>
                <a:gd name="T4" fmla="*/ 2 w 44"/>
                <a:gd name="T5" fmla="*/ 51 h 59"/>
                <a:gd name="T6" fmla="*/ 4 w 44"/>
                <a:gd name="T7" fmla="*/ 43 h 59"/>
                <a:gd name="T8" fmla="*/ 10 w 44"/>
                <a:gd name="T9" fmla="*/ 35 h 59"/>
                <a:gd name="T10" fmla="*/ 16 w 44"/>
                <a:gd name="T11" fmla="*/ 25 h 59"/>
                <a:gd name="T12" fmla="*/ 24 w 44"/>
                <a:gd name="T13" fmla="*/ 15 h 59"/>
                <a:gd name="T14" fmla="*/ 33 w 44"/>
                <a:gd name="T15" fmla="*/ 7 h 59"/>
                <a:gd name="T16" fmla="*/ 44 w 44"/>
                <a:gd name="T17" fmla="*/ 0 h 59"/>
                <a:gd name="T18" fmla="*/ 38 w 44"/>
                <a:gd name="T19" fmla="*/ 8 h 59"/>
                <a:gd name="T20" fmla="*/ 33 w 44"/>
                <a:gd name="T21" fmla="*/ 16 h 59"/>
                <a:gd name="T22" fmla="*/ 27 w 44"/>
                <a:gd name="T23" fmla="*/ 26 h 59"/>
                <a:gd name="T24" fmla="*/ 20 w 44"/>
                <a:gd name="T25" fmla="*/ 36 h 59"/>
                <a:gd name="T26" fmla="*/ 15 w 44"/>
                <a:gd name="T27" fmla="*/ 45 h 59"/>
                <a:gd name="T28" fmla="*/ 8 w 44"/>
                <a:gd name="T29" fmla="*/ 53 h 59"/>
                <a:gd name="T30" fmla="*/ 4 w 44"/>
                <a:gd name="T31" fmla="*/ 58 h 59"/>
                <a:gd name="T32" fmla="*/ 2 w 44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9"/>
                <a:gd name="T53" fmla="*/ 44 w 4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9">
                  <a:moveTo>
                    <a:pt x="2" y="59"/>
                  </a:moveTo>
                  <a:lnTo>
                    <a:pt x="0" y="57"/>
                  </a:lnTo>
                  <a:lnTo>
                    <a:pt x="2" y="51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6" y="25"/>
                  </a:lnTo>
                  <a:lnTo>
                    <a:pt x="24" y="15"/>
                  </a:lnTo>
                  <a:lnTo>
                    <a:pt x="33" y="7"/>
                  </a:lnTo>
                  <a:lnTo>
                    <a:pt x="44" y="0"/>
                  </a:lnTo>
                  <a:lnTo>
                    <a:pt x="38" y="8"/>
                  </a:lnTo>
                  <a:lnTo>
                    <a:pt x="33" y="16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15" y="45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51" y="1004"/>
              <a:ext cx="29" cy="39"/>
            </a:xfrm>
            <a:custGeom>
              <a:avLst/>
              <a:gdLst>
                <a:gd name="T0" fmla="*/ 1 w 59"/>
                <a:gd name="T1" fmla="*/ 77 h 77"/>
                <a:gd name="T2" fmla="*/ 0 w 59"/>
                <a:gd name="T3" fmla="*/ 73 h 77"/>
                <a:gd name="T4" fmla="*/ 3 w 59"/>
                <a:gd name="T5" fmla="*/ 65 h 77"/>
                <a:gd name="T6" fmla="*/ 8 w 59"/>
                <a:gd name="T7" fmla="*/ 54 h 77"/>
                <a:gd name="T8" fmla="*/ 14 w 59"/>
                <a:gd name="T9" fmla="*/ 42 h 77"/>
                <a:gd name="T10" fmla="*/ 25 w 59"/>
                <a:gd name="T11" fmla="*/ 29 h 77"/>
                <a:gd name="T12" fmla="*/ 35 w 59"/>
                <a:gd name="T13" fmla="*/ 16 h 77"/>
                <a:gd name="T14" fmla="*/ 47 w 59"/>
                <a:gd name="T15" fmla="*/ 6 h 77"/>
                <a:gd name="T16" fmla="*/ 59 w 59"/>
                <a:gd name="T17" fmla="*/ 0 h 77"/>
                <a:gd name="T18" fmla="*/ 54 w 59"/>
                <a:gd name="T19" fmla="*/ 6 h 77"/>
                <a:gd name="T20" fmla="*/ 47 w 59"/>
                <a:gd name="T21" fmla="*/ 16 h 77"/>
                <a:gd name="T22" fmla="*/ 38 w 59"/>
                <a:gd name="T23" fmla="*/ 29 h 77"/>
                <a:gd name="T24" fmla="*/ 30 w 59"/>
                <a:gd name="T25" fmla="*/ 43 h 77"/>
                <a:gd name="T26" fmla="*/ 21 w 59"/>
                <a:gd name="T27" fmla="*/ 57 h 77"/>
                <a:gd name="T28" fmla="*/ 13 w 59"/>
                <a:gd name="T29" fmla="*/ 68 h 77"/>
                <a:gd name="T30" fmla="*/ 7 w 59"/>
                <a:gd name="T31" fmla="*/ 75 h 77"/>
                <a:gd name="T32" fmla="*/ 1 w 5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7"/>
                <a:gd name="T53" fmla="*/ 59 w 5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7">
                  <a:moveTo>
                    <a:pt x="1" y="77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25" y="29"/>
                  </a:lnTo>
                  <a:lnTo>
                    <a:pt x="35" y="16"/>
                  </a:lnTo>
                  <a:lnTo>
                    <a:pt x="47" y="6"/>
                  </a:lnTo>
                  <a:lnTo>
                    <a:pt x="59" y="0"/>
                  </a:lnTo>
                  <a:lnTo>
                    <a:pt x="54" y="6"/>
                  </a:lnTo>
                  <a:lnTo>
                    <a:pt x="47" y="16"/>
                  </a:lnTo>
                  <a:lnTo>
                    <a:pt x="38" y="29"/>
                  </a:lnTo>
                  <a:lnTo>
                    <a:pt x="30" y="43"/>
                  </a:lnTo>
                  <a:lnTo>
                    <a:pt x="21" y="57"/>
                  </a:lnTo>
                  <a:lnTo>
                    <a:pt x="13" y="68"/>
                  </a:lnTo>
                  <a:lnTo>
                    <a:pt x="7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76" y="1006"/>
              <a:ext cx="32" cy="42"/>
            </a:xfrm>
            <a:custGeom>
              <a:avLst/>
              <a:gdLst>
                <a:gd name="T0" fmla="*/ 1 w 64"/>
                <a:gd name="T1" fmla="*/ 84 h 84"/>
                <a:gd name="T2" fmla="*/ 0 w 64"/>
                <a:gd name="T3" fmla="*/ 80 h 84"/>
                <a:gd name="T4" fmla="*/ 2 w 64"/>
                <a:gd name="T5" fmla="*/ 70 h 84"/>
                <a:gd name="T6" fmla="*/ 9 w 64"/>
                <a:gd name="T7" fmla="*/ 57 h 84"/>
                <a:gd name="T8" fmla="*/ 18 w 64"/>
                <a:gd name="T9" fmla="*/ 43 h 84"/>
                <a:gd name="T10" fmla="*/ 29 w 64"/>
                <a:gd name="T11" fmla="*/ 29 h 84"/>
                <a:gd name="T12" fmla="*/ 42 w 64"/>
                <a:gd name="T13" fmla="*/ 16 h 84"/>
                <a:gd name="T14" fmla="*/ 53 w 64"/>
                <a:gd name="T15" fmla="*/ 5 h 84"/>
                <a:gd name="T16" fmla="*/ 64 w 64"/>
                <a:gd name="T17" fmla="*/ 0 h 84"/>
                <a:gd name="T18" fmla="*/ 60 w 64"/>
                <a:gd name="T19" fmla="*/ 6 h 84"/>
                <a:gd name="T20" fmla="*/ 52 w 64"/>
                <a:gd name="T21" fmla="*/ 17 h 84"/>
                <a:gd name="T22" fmla="*/ 43 w 64"/>
                <a:gd name="T23" fmla="*/ 31 h 84"/>
                <a:gd name="T24" fmla="*/ 33 w 64"/>
                <a:gd name="T25" fmla="*/ 46 h 84"/>
                <a:gd name="T26" fmla="*/ 22 w 64"/>
                <a:gd name="T27" fmla="*/ 61 h 84"/>
                <a:gd name="T28" fmla="*/ 13 w 64"/>
                <a:gd name="T29" fmla="*/ 73 h 84"/>
                <a:gd name="T30" fmla="*/ 5 w 64"/>
                <a:gd name="T31" fmla="*/ 82 h 84"/>
                <a:gd name="T32" fmla="*/ 1 w 64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4"/>
                <a:gd name="T53" fmla="*/ 64 w 6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4">
                  <a:moveTo>
                    <a:pt x="1" y="84"/>
                  </a:moveTo>
                  <a:lnTo>
                    <a:pt x="0" y="80"/>
                  </a:lnTo>
                  <a:lnTo>
                    <a:pt x="2" y="70"/>
                  </a:lnTo>
                  <a:lnTo>
                    <a:pt x="9" y="57"/>
                  </a:lnTo>
                  <a:lnTo>
                    <a:pt x="18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3" y="5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2" y="17"/>
                  </a:lnTo>
                  <a:lnTo>
                    <a:pt x="43" y="31"/>
                  </a:lnTo>
                  <a:lnTo>
                    <a:pt x="33" y="46"/>
                  </a:lnTo>
                  <a:lnTo>
                    <a:pt x="22" y="61"/>
                  </a:lnTo>
                  <a:lnTo>
                    <a:pt x="13" y="73"/>
                  </a:lnTo>
                  <a:lnTo>
                    <a:pt x="5" y="82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92" y="1010"/>
              <a:ext cx="34" cy="34"/>
            </a:xfrm>
            <a:custGeom>
              <a:avLst/>
              <a:gdLst>
                <a:gd name="T0" fmla="*/ 0 w 68"/>
                <a:gd name="T1" fmla="*/ 68 h 68"/>
                <a:gd name="T2" fmla="*/ 0 w 68"/>
                <a:gd name="T3" fmla="*/ 65 h 68"/>
                <a:gd name="T4" fmla="*/ 5 w 68"/>
                <a:gd name="T5" fmla="*/ 57 h 68"/>
                <a:gd name="T6" fmla="*/ 13 w 68"/>
                <a:gd name="T7" fmla="*/ 46 h 68"/>
                <a:gd name="T8" fmla="*/ 23 w 68"/>
                <a:gd name="T9" fmla="*/ 34 h 68"/>
                <a:gd name="T10" fmla="*/ 35 w 68"/>
                <a:gd name="T11" fmla="*/ 22 h 68"/>
                <a:gd name="T12" fmla="*/ 47 w 68"/>
                <a:gd name="T13" fmla="*/ 11 h 68"/>
                <a:gd name="T14" fmla="*/ 58 w 68"/>
                <a:gd name="T15" fmla="*/ 3 h 68"/>
                <a:gd name="T16" fmla="*/ 68 w 68"/>
                <a:gd name="T17" fmla="*/ 0 h 68"/>
                <a:gd name="T18" fmla="*/ 62 w 68"/>
                <a:gd name="T19" fmla="*/ 6 h 68"/>
                <a:gd name="T20" fmla="*/ 53 w 68"/>
                <a:gd name="T21" fmla="*/ 16 h 68"/>
                <a:gd name="T22" fmla="*/ 44 w 68"/>
                <a:gd name="T23" fmla="*/ 29 h 68"/>
                <a:gd name="T24" fmla="*/ 34 w 68"/>
                <a:gd name="T25" fmla="*/ 40 h 68"/>
                <a:gd name="T26" fmla="*/ 23 w 68"/>
                <a:gd name="T27" fmla="*/ 52 h 68"/>
                <a:gd name="T28" fmla="*/ 13 w 68"/>
                <a:gd name="T29" fmla="*/ 62 h 68"/>
                <a:gd name="T30" fmla="*/ 5 w 68"/>
                <a:gd name="T31" fmla="*/ 67 h 68"/>
                <a:gd name="T32" fmla="*/ 0 w 68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0" y="68"/>
                  </a:moveTo>
                  <a:lnTo>
                    <a:pt x="0" y="65"/>
                  </a:lnTo>
                  <a:lnTo>
                    <a:pt x="5" y="57"/>
                  </a:lnTo>
                  <a:lnTo>
                    <a:pt x="13" y="46"/>
                  </a:lnTo>
                  <a:lnTo>
                    <a:pt x="23" y="34"/>
                  </a:lnTo>
                  <a:lnTo>
                    <a:pt x="35" y="22"/>
                  </a:lnTo>
                  <a:lnTo>
                    <a:pt x="47" y="11"/>
                  </a:lnTo>
                  <a:lnTo>
                    <a:pt x="58" y="3"/>
                  </a:lnTo>
                  <a:lnTo>
                    <a:pt x="68" y="0"/>
                  </a:lnTo>
                  <a:lnTo>
                    <a:pt x="62" y="6"/>
                  </a:lnTo>
                  <a:lnTo>
                    <a:pt x="53" y="16"/>
                  </a:lnTo>
                  <a:lnTo>
                    <a:pt x="44" y="29"/>
                  </a:lnTo>
                  <a:lnTo>
                    <a:pt x="34" y="40"/>
                  </a:lnTo>
                  <a:lnTo>
                    <a:pt x="23" y="52"/>
                  </a:lnTo>
                  <a:lnTo>
                    <a:pt x="13" y="62"/>
                  </a:lnTo>
                  <a:lnTo>
                    <a:pt x="5" y="6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111" y="1015"/>
              <a:ext cx="29" cy="28"/>
            </a:xfrm>
            <a:custGeom>
              <a:avLst/>
              <a:gdLst>
                <a:gd name="T0" fmla="*/ 1 w 59"/>
                <a:gd name="T1" fmla="*/ 57 h 57"/>
                <a:gd name="T2" fmla="*/ 0 w 59"/>
                <a:gd name="T3" fmla="*/ 53 h 57"/>
                <a:gd name="T4" fmla="*/ 3 w 59"/>
                <a:gd name="T5" fmla="*/ 46 h 57"/>
                <a:gd name="T6" fmla="*/ 8 w 59"/>
                <a:gd name="T7" fmla="*/ 38 h 57"/>
                <a:gd name="T8" fmla="*/ 16 w 59"/>
                <a:gd name="T9" fmla="*/ 28 h 57"/>
                <a:gd name="T10" fmla="*/ 25 w 59"/>
                <a:gd name="T11" fmla="*/ 20 h 57"/>
                <a:gd name="T12" fmla="*/ 36 w 59"/>
                <a:gd name="T13" fmla="*/ 11 h 57"/>
                <a:gd name="T14" fmla="*/ 47 w 59"/>
                <a:gd name="T15" fmla="*/ 5 h 57"/>
                <a:gd name="T16" fmla="*/ 59 w 59"/>
                <a:gd name="T17" fmla="*/ 0 h 57"/>
                <a:gd name="T18" fmla="*/ 53 w 59"/>
                <a:gd name="T19" fmla="*/ 6 h 57"/>
                <a:gd name="T20" fmla="*/ 46 w 59"/>
                <a:gd name="T21" fmla="*/ 14 h 57"/>
                <a:gd name="T22" fmla="*/ 37 w 59"/>
                <a:gd name="T23" fmla="*/ 24 h 57"/>
                <a:gd name="T24" fmla="*/ 28 w 59"/>
                <a:gd name="T25" fmla="*/ 35 h 57"/>
                <a:gd name="T26" fmla="*/ 19 w 59"/>
                <a:gd name="T27" fmla="*/ 44 h 57"/>
                <a:gd name="T28" fmla="*/ 12 w 59"/>
                <a:gd name="T29" fmla="*/ 52 h 57"/>
                <a:gd name="T30" fmla="*/ 5 w 59"/>
                <a:gd name="T31" fmla="*/ 56 h 57"/>
                <a:gd name="T32" fmla="*/ 1 w 59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7"/>
                <a:gd name="T53" fmla="*/ 59 w 59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7">
                  <a:moveTo>
                    <a:pt x="1" y="57"/>
                  </a:moveTo>
                  <a:lnTo>
                    <a:pt x="0" y="53"/>
                  </a:lnTo>
                  <a:lnTo>
                    <a:pt x="3" y="46"/>
                  </a:lnTo>
                  <a:lnTo>
                    <a:pt x="8" y="38"/>
                  </a:lnTo>
                  <a:lnTo>
                    <a:pt x="16" y="28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7" y="5"/>
                  </a:lnTo>
                  <a:lnTo>
                    <a:pt x="59" y="0"/>
                  </a:lnTo>
                  <a:lnTo>
                    <a:pt x="53" y="6"/>
                  </a:lnTo>
                  <a:lnTo>
                    <a:pt x="46" y="14"/>
                  </a:lnTo>
                  <a:lnTo>
                    <a:pt x="37" y="24"/>
                  </a:lnTo>
                  <a:lnTo>
                    <a:pt x="28" y="35"/>
                  </a:lnTo>
                  <a:lnTo>
                    <a:pt x="19" y="44"/>
                  </a:lnTo>
                  <a:lnTo>
                    <a:pt x="12" y="52"/>
                  </a:lnTo>
                  <a:lnTo>
                    <a:pt x="5" y="56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129" y="1023"/>
              <a:ext cx="25" cy="20"/>
            </a:xfrm>
            <a:custGeom>
              <a:avLst/>
              <a:gdLst>
                <a:gd name="T0" fmla="*/ 0 w 51"/>
                <a:gd name="T1" fmla="*/ 40 h 40"/>
                <a:gd name="T2" fmla="*/ 0 w 51"/>
                <a:gd name="T3" fmla="*/ 37 h 40"/>
                <a:gd name="T4" fmla="*/ 4 w 51"/>
                <a:gd name="T5" fmla="*/ 32 h 40"/>
                <a:gd name="T6" fmla="*/ 10 w 51"/>
                <a:gd name="T7" fmla="*/ 25 h 40"/>
                <a:gd name="T8" fmla="*/ 18 w 51"/>
                <a:gd name="T9" fmla="*/ 18 h 40"/>
                <a:gd name="T10" fmla="*/ 27 w 51"/>
                <a:gd name="T11" fmla="*/ 10 h 40"/>
                <a:gd name="T12" fmla="*/ 37 w 51"/>
                <a:gd name="T13" fmla="*/ 5 h 40"/>
                <a:gd name="T14" fmla="*/ 46 w 51"/>
                <a:gd name="T15" fmla="*/ 1 h 40"/>
                <a:gd name="T16" fmla="*/ 51 w 51"/>
                <a:gd name="T17" fmla="*/ 0 h 40"/>
                <a:gd name="T18" fmla="*/ 46 w 51"/>
                <a:gd name="T19" fmla="*/ 5 h 40"/>
                <a:gd name="T20" fmla="*/ 39 w 51"/>
                <a:gd name="T21" fmla="*/ 10 h 40"/>
                <a:gd name="T22" fmla="*/ 33 w 51"/>
                <a:gd name="T23" fmla="*/ 16 h 40"/>
                <a:gd name="T24" fmla="*/ 25 w 51"/>
                <a:gd name="T25" fmla="*/ 23 h 40"/>
                <a:gd name="T26" fmla="*/ 17 w 51"/>
                <a:gd name="T27" fmla="*/ 29 h 40"/>
                <a:gd name="T28" fmla="*/ 10 w 51"/>
                <a:gd name="T29" fmla="*/ 35 h 40"/>
                <a:gd name="T30" fmla="*/ 4 w 51"/>
                <a:gd name="T31" fmla="*/ 39 h 40"/>
                <a:gd name="T32" fmla="*/ 0 w 51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0" y="40"/>
                  </a:moveTo>
                  <a:lnTo>
                    <a:pt x="0" y="37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39" y="10"/>
                  </a:lnTo>
                  <a:lnTo>
                    <a:pt x="33" y="16"/>
                  </a:lnTo>
                  <a:lnTo>
                    <a:pt x="25" y="23"/>
                  </a:lnTo>
                  <a:lnTo>
                    <a:pt x="17" y="29"/>
                  </a:lnTo>
                  <a:lnTo>
                    <a:pt x="10" y="35"/>
                  </a:lnTo>
                  <a:lnTo>
                    <a:pt x="4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146" y="1028"/>
              <a:ext cx="17" cy="12"/>
            </a:xfrm>
            <a:custGeom>
              <a:avLst/>
              <a:gdLst>
                <a:gd name="T0" fmla="*/ 0 w 34"/>
                <a:gd name="T1" fmla="*/ 25 h 25"/>
                <a:gd name="T2" fmla="*/ 1 w 34"/>
                <a:gd name="T3" fmla="*/ 18 h 25"/>
                <a:gd name="T4" fmla="*/ 10 w 34"/>
                <a:gd name="T5" fmla="*/ 9 h 25"/>
                <a:gd name="T6" fmla="*/ 22 w 34"/>
                <a:gd name="T7" fmla="*/ 0 h 25"/>
                <a:gd name="T8" fmla="*/ 34 w 34"/>
                <a:gd name="T9" fmla="*/ 0 h 25"/>
                <a:gd name="T10" fmla="*/ 22 w 34"/>
                <a:gd name="T11" fmla="*/ 5 h 25"/>
                <a:gd name="T12" fmla="*/ 12 w 34"/>
                <a:gd name="T13" fmla="*/ 16 h 25"/>
                <a:gd name="T14" fmla="*/ 5 w 34"/>
                <a:gd name="T15" fmla="*/ 25 h 25"/>
                <a:gd name="T16" fmla="*/ 0 w 34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5"/>
                <a:gd name="T29" fmla="*/ 34 w 3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5">
                  <a:moveTo>
                    <a:pt x="0" y="25"/>
                  </a:moveTo>
                  <a:lnTo>
                    <a:pt x="1" y="18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5"/>
                  </a:lnTo>
                  <a:lnTo>
                    <a:pt x="12" y="16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6" y="1015"/>
              <a:ext cx="19" cy="16"/>
            </a:xfrm>
            <a:custGeom>
              <a:avLst/>
              <a:gdLst>
                <a:gd name="T0" fmla="*/ 39 w 39"/>
                <a:gd name="T1" fmla="*/ 0 h 34"/>
                <a:gd name="T2" fmla="*/ 32 w 39"/>
                <a:gd name="T3" fmla="*/ 9 h 34"/>
                <a:gd name="T4" fmla="*/ 22 w 39"/>
                <a:gd name="T5" fmla="*/ 22 h 34"/>
                <a:gd name="T6" fmla="*/ 10 w 39"/>
                <a:gd name="T7" fmla="*/ 32 h 34"/>
                <a:gd name="T8" fmla="*/ 1 w 39"/>
                <a:gd name="T9" fmla="*/ 34 h 34"/>
                <a:gd name="T10" fmla="*/ 0 w 39"/>
                <a:gd name="T11" fmla="*/ 30 h 34"/>
                <a:gd name="T12" fmla="*/ 2 w 39"/>
                <a:gd name="T13" fmla="*/ 26 h 34"/>
                <a:gd name="T14" fmla="*/ 8 w 39"/>
                <a:gd name="T15" fmla="*/ 21 h 34"/>
                <a:gd name="T16" fmla="*/ 14 w 39"/>
                <a:gd name="T17" fmla="*/ 16 h 34"/>
                <a:gd name="T18" fmla="*/ 21 w 39"/>
                <a:gd name="T19" fmla="*/ 11 h 34"/>
                <a:gd name="T20" fmla="*/ 28 w 39"/>
                <a:gd name="T21" fmla="*/ 7 h 34"/>
                <a:gd name="T22" fmla="*/ 35 w 39"/>
                <a:gd name="T23" fmla="*/ 2 h 34"/>
                <a:gd name="T24" fmla="*/ 39 w 39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4"/>
                <a:gd name="T41" fmla="*/ 39 w 3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4">
                  <a:moveTo>
                    <a:pt x="39" y="0"/>
                  </a:moveTo>
                  <a:lnTo>
                    <a:pt x="32" y="9"/>
                  </a:lnTo>
                  <a:lnTo>
                    <a:pt x="22" y="22"/>
                  </a:lnTo>
                  <a:lnTo>
                    <a:pt x="10" y="32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8" y="21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3" y="1005"/>
              <a:ext cx="23" cy="9"/>
            </a:xfrm>
            <a:custGeom>
              <a:avLst/>
              <a:gdLst>
                <a:gd name="T0" fmla="*/ 46 w 46"/>
                <a:gd name="T1" fmla="*/ 16 h 16"/>
                <a:gd name="T2" fmla="*/ 44 w 46"/>
                <a:gd name="T3" fmla="*/ 15 h 16"/>
                <a:gd name="T4" fmla="*/ 38 w 46"/>
                <a:gd name="T5" fmla="*/ 12 h 16"/>
                <a:gd name="T6" fmla="*/ 31 w 46"/>
                <a:gd name="T7" fmla="*/ 9 h 16"/>
                <a:gd name="T8" fmla="*/ 24 w 46"/>
                <a:gd name="T9" fmla="*/ 5 h 16"/>
                <a:gd name="T10" fmla="*/ 16 w 46"/>
                <a:gd name="T11" fmla="*/ 2 h 16"/>
                <a:gd name="T12" fmla="*/ 10 w 46"/>
                <a:gd name="T13" fmla="*/ 0 h 16"/>
                <a:gd name="T14" fmla="*/ 4 w 46"/>
                <a:gd name="T15" fmla="*/ 0 h 16"/>
                <a:gd name="T16" fmla="*/ 0 w 46"/>
                <a:gd name="T17" fmla="*/ 1 h 16"/>
                <a:gd name="T18" fmla="*/ 0 w 46"/>
                <a:gd name="T19" fmla="*/ 4 h 16"/>
                <a:gd name="T20" fmla="*/ 3 w 46"/>
                <a:gd name="T21" fmla="*/ 6 h 16"/>
                <a:gd name="T22" fmla="*/ 10 w 46"/>
                <a:gd name="T23" fmla="*/ 9 h 16"/>
                <a:gd name="T24" fmla="*/ 17 w 46"/>
                <a:gd name="T25" fmla="*/ 11 h 16"/>
                <a:gd name="T26" fmla="*/ 25 w 46"/>
                <a:gd name="T27" fmla="*/ 13 h 16"/>
                <a:gd name="T28" fmla="*/ 33 w 46"/>
                <a:gd name="T29" fmla="*/ 14 h 16"/>
                <a:gd name="T30" fmla="*/ 41 w 46"/>
                <a:gd name="T31" fmla="*/ 15 h 16"/>
                <a:gd name="T32" fmla="*/ 46 w 4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6"/>
                <a:gd name="T53" fmla="*/ 46 w 4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6">
                  <a:moveTo>
                    <a:pt x="46" y="16"/>
                  </a:moveTo>
                  <a:lnTo>
                    <a:pt x="44" y="15"/>
                  </a:lnTo>
                  <a:lnTo>
                    <a:pt x="38" y="12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10" y="9"/>
                  </a:lnTo>
                  <a:lnTo>
                    <a:pt x="17" y="11"/>
                  </a:lnTo>
                  <a:lnTo>
                    <a:pt x="25" y="13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-4" y="1016"/>
              <a:ext cx="26" cy="5"/>
            </a:xfrm>
            <a:custGeom>
              <a:avLst/>
              <a:gdLst>
                <a:gd name="T0" fmla="*/ 51 w 51"/>
                <a:gd name="T1" fmla="*/ 0 h 10"/>
                <a:gd name="T2" fmla="*/ 47 w 51"/>
                <a:gd name="T3" fmla="*/ 0 h 10"/>
                <a:gd name="T4" fmla="*/ 41 w 51"/>
                <a:gd name="T5" fmla="*/ 0 h 10"/>
                <a:gd name="T6" fmla="*/ 33 w 51"/>
                <a:gd name="T7" fmla="*/ 0 h 10"/>
                <a:gd name="T8" fmla="*/ 24 w 51"/>
                <a:gd name="T9" fmla="*/ 0 h 10"/>
                <a:gd name="T10" fmla="*/ 14 w 51"/>
                <a:gd name="T11" fmla="*/ 0 h 10"/>
                <a:gd name="T12" fmla="*/ 8 w 51"/>
                <a:gd name="T13" fmla="*/ 1 h 10"/>
                <a:gd name="T14" fmla="*/ 3 w 51"/>
                <a:gd name="T15" fmla="*/ 4 h 10"/>
                <a:gd name="T16" fmla="*/ 0 w 51"/>
                <a:gd name="T17" fmla="*/ 7 h 10"/>
                <a:gd name="T18" fmla="*/ 1 w 51"/>
                <a:gd name="T19" fmla="*/ 9 h 10"/>
                <a:gd name="T20" fmla="*/ 7 w 51"/>
                <a:gd name="T21" fmla="*/ 10 h 10"/>
                <a:gd name="T22" fmla="*/ 13 w 51"/>
                <a:gd name="T23" fmla="*/ 10 h 10"/>
                <a:gd name="T24" fmla="*/ 22 w 51"/>
                <a:gd name="T25" fmla="*/ 8 h 10"/>
                <a:gd name="T26" fmla="*/ 30 w 51"/>
                <a:gd name="T27" fmla="*/ 6 h 10"/>
                <a:gd name="T28" fmla="*/ 39 w 51"/>
                <a:gd name="T29" fmla="*/ 4 h 10"/>
                <a:gd name="T30" fmla="*/ 46 w 51"/>
                <a:gd name="T31" fmla="*/ 1 h 10"/>
                <a:gd name="T32" fmla="*/ 51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9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10" y="995"/>
              <a:ext cx="24" cy="16"/>
            </a:xfrm>
            <a:custGeom>
              <a:avLst/>
              <a:gdLst>
                <a:gd name="T0" fmla="*/ 47 w 47"/>
                <a:gd name="T1" fmla="*/ 32 h 32"/>
                <a:gd name="T2" fmla="*/ 40 w 47"/>
                <a:gd name="T3" fmla="*/ 30 h 32"/>
                <a:gd name="T4" fmla="*/ 33 w 47"/>
                <a:gd name="T5" fmla="*/ 25 h 32"/>
                <a:gd name="T6" fmla="*/ 25 w 47"/>
                <a:gd name="T7" fmla="*/ 21 h 32"/>
                <a:gd name="T8" fmla="*/ 16 w 47"/>
                <a:gd name="T9" fmla="*/ 16 h 32"/>
                <a:gd name="T10" fmla="*/ 9 w 47"/>
                <a:gd name="T11" fmla="*/ 11 h 32"/>
                <a:gd name="T12" fmla="*/ 2 w 47"/>
                <a:gd name="T13" fmla="*/ 7 h 32"/>
                <a:gd name="T14" fmla="*/ 0 w 47"/>
                <a:gd name="T15" fmla="*/ 3 h 32"/>
                <a:gd name="T16" fmla="*/ 1 w 47"/>
                <a:gd name="T17" fmla="*/ 0 h 32"/>
                <a:gd name="T18" fmla="*/ 5 w 47"/>
                <a:gd name="T19" fmla="*/ 0 h 32"/>
                <a:gd name="T20" fmla="*/ 10 w 47"/>
                <a:gd name="T21" fmla="*/ 3 h 32"/>
                <a:gd name="T22" fmla="*/ 17 w 47"/>
                <a:gd name="T23" fmla="*/ 7 h 32"/>
                <a:gd name="T24" fmla="*/ 25 w 47"/>
                <a:gd name="T25" fmla="*/ 12 h 32"/>
                <a:gd name="T26" fmla="*/ 31 w 47"/>
                <a:gd name="T27" fmla="*/ 18 h 32"/>
                <a:gd name="T28" fmla="*/ 38 w 47"/>
                <a:gd name="T29" fmla="*/ 24 h 32"/>
                <a:gd name="T30" fmla="*/ 43 w 47"/>
                <a:gd name="T31" fmla="*/ 28 h 32"/>
                <a:gd name="T32" fmla="*/ 47 w 47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2"/>
                <a:gd name="T53" fmla="*/ 47 w 4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2">
                  <a:moveTo>
                    <a:pt x="47" y="32"/>
                  </a:moveTo>
                  <a:lnTo>
                    <a:pt x="40" y="30"/>
                  </a:lnTo>
                  <a:lnTo>
                    <a:pt x="33" y="25"/>
                  </a:lnTo>
                  <a:lnTo>
                    <a:pt x="25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38" y="24"/>
                  </a:lnTo>
                  <a:lnTo>
                    <a:pt x="43" y="28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151" y="997"/>
              <a:ext cx="7" cy="27"/>
            </a:xfrm>
            <a:custGeom>
              <a:avLst/>
              <a:gdLst>
                <a:gd name="T0" fmla="*/ 3 w 15"/>
                <a:gd name="T1" fmla="*/ 54 h 54"/>
                <a:gd name="T2" fmla="*/ 2 w 15"/>
                <a:gd name="T3" fmla="*/ 40 h 54"/>
                <a:gd name="T4" fmla="*/ 0 w 15"/>
                <a:gd name="T5" fmla="*/ 22 h 54"/>
                <a:gd name="T6" fmla="*/ 3 w 15"/>
                <a:gd name="T7" fmla="*/ 7 h 54"/>
                <a:gd name="T8" fmla="*/ 10 w 15"/>
                <a:gd name="T9" fmla="*/ 0 h 54"/>
                <a:gd name="T10" fmla="*/ 15 w 15"/>
                <a:gd name="T11" fmla="*/ 6 h 54"/>
                <a:gd name="T12" fmla="*/ 12 w 15"/>
                <a:gd name="T13" fmla="*/ 21 h 54"/>
                <a:gd name="T14" fmla="*/ 7 w 15"/>
                <a:gd name="T15" fmla="*/ 40 h 54"/>
                <a:gd name="T16" fmla="*/ 3 w 15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4"/>
                <a:gd name="T29" fmla="*/ 15 w 1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4">
                  <a:moveTo>
                    <a:pt x="3" y="54"/>
                  </a:moveTo>
                  <a:lnTo>
                    <a:pt x="2" y="40"/>
                  </a:lnTo>
                  <a:lnTo>
                    <a:pt x="0" y="22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2" y="21"/>
                  </a:lnTo>
                  <a:lnTo>
                    <a:pt x="7" y="40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160" y="1002"/>
              <a:ext cx="11" cy="26"/>
            </a:xfrm>
            <a:custGeom>
              <a:avLst/>
              <a:gdLst>
                <a:gd name="T0" fmla="*/ 0 w 21"/>
                <a:gd name="T1" fmla="*/ 52 h 52"/>
                <a:gd name="T2" fmla="*/ 1 w 21"/>
                <a:gd name="T3" fmla="*/ 39 h 52"/>
                <a:gd name="T4" fmla="*/ 4 w 21"/>
                <a:gd name="T5" fmla="*/ 23 h 52"/>
                <a:gd name="T6" fmla="*/ 10 w 21"/>
                <a:gd name="T7" fmla="*/ 8 h 52"/>
                <a:gd name="T8" fmla="*/ 18 w 21"/>
                <a:gd name="T9" fmla="*/ 0 h 52"/>
                <a:gd name="T10" fmla="*/ 21 w 21"/>
                <a:gd name="T11" fmla="*/ 7 h 52"/>
                <a:gd name="T12" fmla="*/ 15 w 21"/>
                <a:gd name="T13" fmla="*/ 23 h 52"/>
                <a:gd name="T14" fmla="*/ 6 w 21"/>
                <a:gd name="T15" fmla="*/ 41 h 52"/>
                <a:gd name="T16" fmla="*/ 0 w 21"/>
                <a:gd name="T17" fmla="*/ 5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52"/>
                  </a:moveTo>
                  <a:lnTo>
                    <a:pt x="1" y="39"/>
                  </a:lnTo>
                  <a:lnTo>
                    <a:pt x="4" y="23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3"/>
                  </a:lnTo>
                  <a:lnTo>
                    <a:pt x="6" y="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135" y="990"/>
              <a:ext cx="6" cy="25"/>
            </a:xfrm>
            <a:custGeom>
              <a:avLst/>
              <a:gdLst>
                <a:gd name="T0" fmla="*/ 7 w 13"/>
                <a:gd name="T1" fmla="*/ 50 h 50"/>
                <a:gd name="T2" fmla="*/ 2 w 13"/>
                <a:gd name="T3" fmla="*/ 43 h 50"/>
                <a:gd name="T4" fmla="*/ 0 w 13"/>
                <a:gd name="T5" fmla="*/ 27 h 50"/>
                <a:gd name="T6" fmla="*/ 1 w 13"/>
                <a:gd name="T7" fmla="*/ 9 h 50"/>
                <a:gd name="T8" fmla="*/ 7 w 13"/>
                <a:gd name="T9" fmla="*/ 0 h 50"/>
                <a:gd name="T10" fmla="*/ 13 w 13"/>
                <a:gd name="T11" fmla="*/ 3 h 50"/>
                <a:gd name="T12" fmla="*/ 11 w 13"/>
                <a:gd name="T13" fmla="*/ 18 h 50"/>
                <a:gd name="T14" fmla="*/ 9 w 13"/>
                <a:gd name="T15" fmla="*/ 35 h 50"/>
                <a:gd name="T16" fmla="*/ 7 w 13"/>
                <a:gd name="T17" fmla="*/ 5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0"/>
                <a:gd name="T29" fmla="*/ 13 w 1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0">
                  <a:moveTo>
                    <a:pt x="7" y="50"/>
                  </a:moveTo>
                  <a:lnTo>
                    <a:pt x="2" y="43"/>
                  </a:lnTo>
                  <a:lnTo>
                    <a:pt x="0" y="27"/>
                  </a:lnTo>
                  <a:lnTo>
                    <a:pt x="1" y="9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1" y="18"/>
                  </a:lnTo>
                  <a:lnTo>
                    <a:pt x="9" y="35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116" y="983"/>
              <a:ext cx="11" cy="29"/>
            </a:xfrm>
            <a:custGeom>
              <a:avLst/>
              <a:gdLst>
                <a:gd name="T0" fmla="*/ 22 w 22"/>
                <a:gd name="T1" fmla="*/ 58 h 58"/>
                <a:gd name="T2" fmla="*/ 13 w 22"/>
                <a:gd name="T3" fmla="*/ 43 h 58"/>
                <a:gd name="T4" fmla="*/ 4 w 22"/>
                <a:gd name="T5" fmla="*/ 24 h 58"/>
                <a:gd name="T6" fmla="*/ 0 w 22"/>
                <a:gd name="T7" fmla="*/ 7 h 58"/>
                <a:gd name="T8" fmla="*/ 5 w 22"/>
                <a:gd name="T9" fmla="*/ 0 h 58"/>
                <a:gd name="T10" fmla="*/ 13 w 22"/>
                <a:gd name="T11" fmla="*/ 6 h 58"/>
                <a:gd name="T12" fmla="*/ 17 w 22"/>
                <a:gd name="T13" fmla="*/ 23 h 58"/>
                <a:gd name="T14" fmla="*/ 18 w 22"/>
                <a:gd name="T15" fmla="*/ 44 h 58"/>
                <a:gd name="T16" fmla="*/ 22 w 22"/>
                <a:gd name="T17" fmla="*/ 5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8"/>
                <a:gd name="T29" fmla="*/ 22 w 2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8">
                  <a:moveTo>
                    <a:pt x="22" y="58"/>
                  </a:moveTo>
                  <a:lnTo>
                    <a:pt x="13" y="43"/>
                  </a:lnTo>
                  <a:lnTo>
                    <a:pt x="4" y="24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3"/>
                  </a:lnTo>
                  <a:lnTo>
                    <a:pt x="18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98" y="975"/>
              <a:ext cx="13" cy="33"/>
            </a:xfrm>
            <a:custGeom>
              <a:avLst/>
              <a:gdLst>
                <a:gd name="T0" fmla="*/ 25 w 25"/>
                <a:gd name="T1" fmla="*/ 64 h 64"/>
                <a:gd name="T2" fmla="*/ 16 w 25"/>
                <a:gd name="T3" fmla="*/ 49 h 64"/>
                <a:gd name="T4" fmla="*/ 7 w 25"/>
                <a:gd name="T5" fmla="*/ 27 h 64"/>
                <a:gd name="T6" fmla="*/ 0 w 25"/>
                <a:gd name="T7" fmla="*/ 7 h 64"/>
                <a:gd name="T8" fmla="*/ 4 w 25"/>
                <a:gd name="T9" fmla="*/ 0 h 64"/>
                <a:gd name="T10" fmla="*/ 13 w 25"/>
                <a:gd name="T11" fmla="*/ 9 h 64"/>
                <a:gd name="T12" fmla="*/ 19 w 25"/>
                <a:gd name="T13" fmla="*/ 29 h 64"/>
                <a:gd name="T14" fmla="*/ 23 w 25"/>
                <a:gd name="T15" fmla="*/ 50 h 64"/>
                <a:gd name="T16" fmla="*/ 25 w 25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25" y="64"/>
                  </a:moveTo>
                  <a:lnTo>
                    <a:pt x="16" y="49"/>
                  </a:lnTo>
                  <a:lnTo>
                    <a:pt x="7" y="2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9" y="29"/>
                  </a:lnTo>
                  <a:lnTo>
                    <a:pt x="23" y="50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60" y="973"/>
              <a:ext cx="20" cy="34"/>
            </a:xfrm>
            <a:custGeom>
              <a:avLst/>
              <a:gdLst>
                <a:gd name="T0" fmla="*/ 42 w 42"/>
                <a:gd name="T1" fmla="*/ 68 h 68"/>
                <a:gd name="T2" fmla="*/ 35 w 42"/>
                <a:gd name="T3" fmla="*/ 62 h 68"/>
                <a:gd name="T4" fmla="*/ 28 w 42"/>
                <a:gd name="T5" fmla="*/ 53 h 68"/>
                <a:gd name="T6" fmla="*/ 18 w 42"/>
                <a:gd name="T7" fmla="*/ 42 h 68"/>
                <a:gd name="T8" fmla="*/ 12 w 42"/>
                <a:gd name="T9" fmla="*/ 32 h 68"/>
                <a:gd name="T10" fmla="*/ 5 w 42"/>
                <a:gd name="T11" fmla="*/ 21 h 68"/>
                <a:gd name="T12" fmla="*/ 1 w 42"/>
                <a:gd name="T13" fmla="*/ 11 h 68"/>
                <a:gd name="T14" fmla="*/ 0 w 42"/>
                <a:gd name="T15" fmla="*/ 4 h 68"/>
                <a:gd name="T16" fmla="*/ 3 w 42"/>
                <a:gd name="T17" fmla="*/ 0 h 68"/>
                <a:gd name="T18" fmla="*/ 8 w 42"/>
                <a:gd name="T19" fmla="*/ 1 h 68"/>
                <a:gd name="T20" fmla="*/ 12 w 42"/>
                <a:gd name="T21" fmla="*/ 8 h 68"/>
                <a:gd name="T22" fmla="*/ 17 w 42"/>
                <a:gd name="T23" fmla="*/ 18 h 68"/>
                <a:gd name="T24" fmla="*/ 22 w 42"/>
                <a:gd name="T25" fmla="*/ 29 h 68"/>
                <a:gd name="T26" fmla="*/ 28 w 42"/>
                <a:gd name="T27" fmla="*/ 42 h 68"/>
                <a:gd name="T28" fmla="*/ 33 w 42"/>
                <a:gd name="T29" fmla="*/ 54 h 68"/>
                <a:gd name="T30" fmla="*/ 37 w 42"/>
                <a:gd name="T31" fmla="*/ 63 h 68"/>
                <a:gd name="T32" fmla="*/ 42 w 42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8"/>
                <a:gd name="T53" fmla="*/ 42 w 4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8">
                  <a:moveTo>
                    <a:pt x="42" y="68"/>
                  </a:moveTo>
                  <a:lnTo>
                    <a:pt x="35" y="62"/>
                  </a:lnTo>
                  <a:lnTo>
                    <a:pt x="28" y="53"/>
                  </a:lnTo>
                  <a:lnTo>
                    <a:pt x="18" y="42"/>
                  </a:lnTo>
                  <a:lnTo>
                    <a:pt x="12" y="32"/>
                  </a:lnTo>
                  <a:lnTo>
                    <a:pt x="5" y="2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29"/>
                  </a:lnTo>
                  <a:lnTo>
                    <a:pt x="28" y="42"/>
                  </a:lnTo>
                  <a:lnTo>
                    <a:pt x="33" y="54"/>
                  </a:lnTo>
                  <a:lnTo>
                    <a:pt x="37" y="63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23" y="979"/>
              <a:ext cx="25" cy="31"/>
            </a:xfrm>
            <a:custGeom>
              <a:avLst/>
              <a:gdLst>
                <a:gd name="T0" fmla="*/ 49 w 49"/>
                <a:gd name="T1" fmla="*/ 64 h 64"/>
                <a:gd name="T2" fmla="*/ 43 w 49"/>
                <a:gd name="T3" fmla="*/ 58 h 64"/>
                <a:gd name="T4" fmla="*/ 35 w 49"/>
                <a:gd name="T5" fmla="*/ 51 h 64"/>
                <a:gd name="T6" fmla="*/ 25 w 49"/>
                <a:gd name="T7" fmla="*/ 41 h 64"/>
                <a:gd name="T8" fmla="*/ 15 w 49"/>
                <a:gd name="T9" fmla="*/ 30 h 64"/>
                <a:gd name="T10" fmla="*/ 8 w 49"/>
                <a:gd name="T11" fmla="*/ 19 h 64"/>
                <a:gd name="T12" fmla="*/ 2 w 49"/>
                <a:gd name="T13" fmla="*/ 11 h 64"/>
                <a:gd name="T14" fmla="*/ 0 w 49"/>
                <a:gd name="T15" fmla="*/ 4 h 64"/>
                <a:gd name="T16" fmla="*/ 2 w 49"/>
                <a:gd name="T17" fmla="*/ 0 h 64"/>
                <a:gd name="T18" fmla="*/ 8 w 49"/>
                <a:gd name="T19" fmla="*/ 1 h 64"/>
                <a:gd name="T20" fmla="*/ 14 w 49"/>
                <a:gd name="T21" fmla="*/ 7 h 64"/>
                <a:gd name="T22" fmla="*/ 21 w 49"/>
                <a:gd name="T23" fmla="*/ 16 h 64"/>
                <a:gd name="T24" fmla="*/ 27 w 49"/>
                <a:gd name="T25" fmla="*/ 28 h 64"/>
                <a:gd name="T26" fmla="*/ 34 w 49"/>
                <a:gd name="T27" fmla="*/ 40 h 64"/>
                <a:gd name="T28" fmla="*/ 40 w 49"/>
                <a:gd name="T29" fmla="*/ 51 h 64"/>
                <a:gd name="T30" fmla="*/ 46 w 49"/>
                <a:gd name="T31" fmla="*/ 59 h 64"/>
                <a:gd name="T32" fmla="*/ 49 w 49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4"/>
                <a:gd name="T53" fmla="*/ 49 w 4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4">
                  <a:moveTo>
                    <a:pt x="49" y="64"/>
                  </a:moveTo>
                  <a:lnTo>
                    <a:pt x="43" y="58"/>
                  </a:lnTo>
                  <a:lnTo>
                    <a:pt x="35" y="5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6"/>
                  </a:lnTo>
                  <a:lnTo>
                    <a:pt x="27" y="28"/>
                  </a:lnTo>
                  <a:lnTo>
                    <a:pt x="34" y="40"/>
                  </a:lnTo>
                  <a:lnTo>
                    <a:pt x="40" y="51"/>
                  </a:lnTo>
                  <a:lnTo>
                    <a:pt x="46" y="59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75" y="977"/>
              <a:ext cx="21" cy="29"/>
            </a:xfrm>
            <a:custGeom>
              <a:avLst/>
              <a:gdLst>
                <a:gd name="T0" fmla="*/ 42 w 42"/>
                <a:gd name="T1" fmla="*/ 58 h 58"/>
                <a:gd name="T2" fmla="*/ 37 w 42"/>
                <a:gd name="T3" fmla="*/ 53 h 58"/>
                <a:gd name="T4" fmla="*/ 29 w 42"/>
                <a:gd name="T5" fmla="*/ 45 h 58"/>
                <a:gd name="T6" fmla="*/ 21 w 42"/>
                <a:gd name="T7" fmla="*/ 35 h 58"/>
                <a:gd name="T8" fmla="*/ 13 w 42"/>
                <a:gd name="T9" fmla="*/ 26 h 58"/>
                <a:gd name="T10" fmla="*/ 7 w 42"/>
                <a:gd name="T11" fmla="*/ 17 h 58"/>
                <a:gd name="T12" fmla="*/ 1 w 42"/>
                <a:gd name="T13" fmla="*/ 8 h 58"/>
                <a:gd name="T14" fmla="*/ 0 w 42"/>
                <a:gd name="T15" fmla="*/ 3 h 58"/>
                <a:gd name="T16" fmla="*/ 3 w 42"/>
                <a:gd name="T17" fmla="*/ 0 h 58"/>
                <a:gd name="T18" fmla="*/ 9 w 42"/>
                <a:gd name="T19" fmla="*/ 2 h 58"/>
                <a:gd name="T20" fmla="*/ 15 w 42"/>
                <a:gd name="T21" fmla="*/ 7 h 58"/>
                <a:gd name="T22" fmla="*/ 21 w 42"/>
                <a:gd name="T23" fmla="*/ 16 h 58"/>
                <a:gd name="T24" fmla="*/ 26 w 42"/>
                <a:gd name="T25" fmla="*/ 26 h 58"/>
                <a:gd name="T26" fmla="*/ 32 w 42"/>
                <a:gd name="T27" fmla="*/ 36 h 58"/>
                <a:gd name="T28" fmla="*/ 36 w 42"/>
                <a:gd name="T29" fmla="*/ 46 h 58"/>
                <a:gd name="T30" fmla="*/ 39 w 42"/>
                <a:gd name="T31" fmla="*/ 54 h 58"/>
                <a:gd name="T32" fmla="*/ 42 w 42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58"/>
                <a:gd name="T53" fmla="*/ 42 w 4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58">
                  <a:moveTo>
                    <a:pt x="42" y="58"/>
                  </a:moveTo>
                  <a:lnTo>
                    <a:pt x="37" y="53"/>
                  </a:lnTo>
                  <a:lnTo>
                    <a:pt x="29" y="45"/>
                  </a:lnTo>
                  <a:lnTo>
                    <a:pt x="21" y="35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7"/>
                  </a:lnTo>
                  <a:lnTo>
                    <a:pt x="21" y="16"/>
                  </a:lnTo>
                  <a:lnTo>
                    <a:pt x="26" y="26"/>
                  </a:lnTo>
                  <a:lnTo>
                    <a:pt x="32" y="36"/>
                  </a:lnTo>
                  <a:lnTo>
                    <a:pt x="36" y="46"/>
                  </a:lnTo>
                  <a:lnTo>
                    <a:pt x="39" y="54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61" y="1004"/>
              <a:ext cx="33" cy="42"/>
            </a:xfrm>
            <a:custGeom>
              <a:avLst/>
              <a:gdLst>
                <a:gd name="T0" fmla="*/ 1 w 65"/>
                <a:gd name="T1" fmla="*/ 84 h 84"/>
                <a:gd name="T2" fmla="*/ 0 w 65"/>
                <a:gd name="T3" fmla="*/ 79 h 84"/>
                <a:gd name="T4" fmla="*/ 4 w 65"/>
                <a:gd name="T5" fmla="*/ 70 h 84"/>
                <a:gd name="T6" fmla="*/ 10 w 65"/>
                <a:gd name="T7" fmla="*/ 57 h 84"/>
                <a:gd name="T8" fmla="*/ 20 w 65"/>
                <a:gd name="T9" fmla="*/ 43 h 84"/>
                <a:gd name="T10" fmla="*/ 30 w 65"/>
                <a:gd name="T11" fmla="*/ 29 h 84"/>
                <a:gd name="T12" fmla="*/ 43 w 65"/>
                <a:gd name="T13" fmla="*/ 16 h 84"/>
                <a:gd name="T14" fmla="*/ 55 w 65"/>
                <a:gd name="T15" fmla="*/ 5 h 84"/>
                <a:gd name="T16" fmla="*/ 65 w 65"/>
                <a:gd name="T17" fmla="*/ 0 h 84"/>
                <a:gd name="T18" fmla="*/ 62 w 65"/>
                <a:gd name="T19" fmla="*/ 6 h 84"/>
                <a:gd name="T20" fmla="*/ 54 w 65"/>
                <a:gd name="T21" fmla="*/ 17 h 84"/>
                <a:gd name="T22" fmla="*/ 44 w 65"/>
                <a:gd name="T23" fmla="*/ 31 h 84"/>
                <a:gd name="T24" fmla="*/ 34 w 65"/>
                <a:gd name="T25" fmla="*/ 46 h 84"/>
                <a:gd name="T26" fmla="*/ 24 w 65"/>
                <a:gd name="T27" fmla="*/ 61 h 84"/>
                <a:gd name="T28" fmla="*/ 13 w 65"/>
                <a:gd name="T29" fmla="*/ 73 h 84"/>
                <a:gd name="T30" fmla="*/ 7 w 65"/>
                <a:gd name="T31" fmla="*/ 81 h 84"/>
                <a:gd name="T32" fmla="*/ 1 w 65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4"/>
                <a:gd name="T53" fmla="*/ 65 w 65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4">
                  <a:moveTo>
                    <a:pt x="1" y="84"/>
                  </a:moveTo>
                  <a:lnTo>
                    <a:pt x="0" y="79"/>
                  </a:lnTo>
                  <a:lnTo>
                    <a:pt x="4" y="70"/>
                  </a:lnTo>
                  <a:lnTo>
                    <a:pt x="10" y="57"/>
                  </a:lnTo>
                  <a:lnTo>
                    <a:pt x="20" y="43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5" y="5"/>
                  </a:lnTo>
                  <a:lnTo>
                    <a:pt x="65" y="0"/>
                  </a:lnTo>
                  <a:lnTo>
                    <a:pt x="62" y="6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6"/>
                  </a:lnTo>
                  <a:lnTo>
                    <a:pt x="24" y="61"/>
                  </a:lnTo>
                  <a:lnTo>
                    <a:pt x="13" y="73"/>
                  </a:lnTo>
                  <a:lnTo>
                    <a:pt x="7" y="81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40" y="1005"/>
              <a:ext cx="27" cy="33"/>
            </a:xfrm>
            <a:custGeom>
              <a:avLst/>
              <a:gdLst>
                <a:gd name="T0" fmla="*/ 0 w 55"/>
                <a:gd name="T1" fmla="*/ 66 h 66"/>
                <a:gd name="T2" fmla="*/ 0 w 55"/>
                <a:gd name="T3" fmla="*/ 62 h 66"/>
                <a:gd name="T4" fmla="*/ 2 w 55"/>
                <a:gd name="T5" fmla="*/ 56 h 66"/>
                <a:gd name="T6" fmla="*/ 6 w 55"/>
                <a:gd name="T7" fmla="*/ 46 h 66"/>
                <a:gd name="T8" fmla="*/ 14 w 55"/>
                <a:gd name="T9" fmla="*/ 35 h 66"/>
                <a:gd name="T10" fmla="*/ 22 w 55"/>
                <a:gd name="T11" fmla="*/ 25 h 66"/>
                <a:gd name="T12" fmla="*/ 32 w 55"/>
                <a:gd name="T13" fmla="*/ 14 h 66"/>
                <a:gd name="T14" fmla="*/ 43 w 55"/>
                <a:gd name="T15" fmla="*/ 5 h 66"/>
                <a:gd name="T16" fmla="*/ 55 w 55"/>
                <a:gd name="T17" fmla="*/ 0 h 66"/>
                <a:gd name="T18" fmla="*/ 48 w 55"/>
                <a:gd name="T19" fmla="*/ 7 h 66"/>
                <a:gd name="T20" fmla="*/ 42 w 55"/>
                <a:gd name="T21" fmla="*/ 17 h 66"/>
                <a:gd name="T22" fmla="*/ 32 w 55"/>
                <a:gd name="T23" fmla="*/ 28 h 66"/>
                <a:gd name="T24" fmla="*/ 25 w 55"/>
                <a:gd name="T25" fmla="*/ 40 h 66"/>
                <a:gd name="T26" fmla="*/ 17 w 55"/>
                <a:gd name="T27" fmla="*/ 50 h 66"/>
                <a:gd name="T28" fmla="*/ 9 w 55"/>
                <a:gd name="T29" fmla="*/ 59 h 66"/>
                <a:gd name="T30" fmla="*/ 4 w 55"/>
                <a:gd name="T31" fmla="*/ 64 h 66"/>
                <a:gd name="T32" fmla="*/ 0 w 55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66"/>
                <a:gd name="T53" fmla="*/ 55 w 55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66">
                  <a:moveTo>
                    <a:pt x="0" y="66"/>
                  </a:moveTo>
                  <a:lnTo>
                    <a:pt x="0" y="62"/>
                  </a:lnTo>
                  <a:lnTo>
                    <a:pt x="2" y="56"/>
                  </a:lnTo>
                  <a:lnTo>
                    <a:pt x="6" y="46"/>
                  </a:lnTo>
                  <a:lnTo>
                    <a:pt x="14" y="35"/>
                  </a:lnTo>
                  <a:lnTo>
                    <a:pt x="22" y="25"/>
                  </a:lnTo>
                  <a:lnTo>
                    <a:pt x="32" y="14"/>
                  </a:lnTo>
                  <a:lnTo>
                    <a:pt x="43" y="5"/>
                  </a:lnTo>
                  <a:lnTo>
                    <a:pt x="55" y="0"/>
                  </a:lnTo>
                  <a:lnTo>
                    <a:pt x="48" y="7"/>
                  </a:lnTo>
                  <a:lnTo>
                    <a:pt x="42" y="17"/>
                  </a:lnTo>
                  <a:lnTo>
                    <a:pt x="32" y="28"/>
                  </a:lnTo>
                  <a:lnTo>
                    <a:pt x="25" y="40"/>
                  </a:lnTo>
                  <a:lnTo>
                    <a:pt x="17" y="50"/>
                  </a:lnTo>
                  <a:lnTo>
                    <a:pt x="9" y="59"/>
                  </a:lnTo>
                  <a:lnTo>
                    <a:pt x="4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39" y="976"/>
              <a:ext cx="25" cy="32"/>
            </a:xfrm>
            <a:custGeom>
              <a:avLst/>
              <a:gdLst>
                <a:gd name="T0" fmla="*/ 50 w 50"/>
                <a:gd name="T1" fmla="*/ 63 h 63"/>
                <a:gd name="T2" fmla="*/ 44 w 50"/>
                <a:gd name="T3" fmla="*/ 58 h 63"/>
                <a:gd name="T4" fmla="*/ 36 w 50"/>
                <a:gd name="T5" fmla="*/ 50 h 63"/>
                <a:gd name="T6" fmla="*/ 27 w 50"/>
                <a:gd name="T7" fmla="*/ 40 h 63"/>
                <a:gd name="T8" fmla="*/ 17 w 50"/>
                <a:gd name="T9" fmla="*/ 30 h 63"/>
                <a:gd name="T10" fmla="*/ 8 w 50"/>
                <a:gd name="T11" fmla="*/ 19 h 63"/>
                <a:gd name="T12" fmla="*/ 3 w 50"/>
                <a:gd name="T13" fmla="*/ 11 h 63"/>
                <a:gd name="T14" fmla="*/ 0 w 50"/>
                <a:gd name="T15" fmla="*/ 3 h 63"/>
                <a:gd name="T16" fmla="*/ 3 w 50"/>
                <a:gd name="T17" fmla="*/ 0 h 63"/>
                <a:gd name="T18" fmla="*/ 8 w 50"/>
                <a:gd name="T19" fmla="*/ 1 h 63"/>
                <a:gd name="T20" fmla="*/ 15 w 50"/>
                <a:gd name="T21" fmla="*/ 6 h 63"/>
                <a:gd name="T22" fmla="*/ 21 w 50"/>
                <a:gd name="T23" fmla="*/ 16 h 63"/>
                <a:gd name="T24" fmla="*/ 29 w 50"/>
                <a:gd name="T25" fmla="*/ 28 h 63"/>
                <a:gd name="T26" fmla="*/ 36 w 50"/>
                <a:gd name="T27" fmla="*/ 40 h 63"/>
                <a:gd name="T28" fmla="*/ 41 w 50"/>
                <a:gd name="T29" fmla="*/ 50 h 63"/>
                <a:gd name="T30" fmla="*/ 46 w 50"/>
                <a:gd name="T31" fmla="*/ 59 h 63"/>
                <a:gd name="T32" fmla="*/ 50 w 50"/>
                <a:gd name="T33" fmla="*/ 6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3"/>
                <a:gd name="T53" fmla="*/ 50 w 50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3">
                  <a:moveTo>
                    <a:pt x="50" y="63"/>
                  </a:moveTo>
                  <a:lnTo>
                    <a:pt x="44" y="58"/>
                  </a:lnTo>
                  <a:lnTo>
                    <a:pt x="36" y="50"/>
                  </a:lnTo>
                  <a:lnTo>
                    <a:pt x="27" y="40"/>
                  </a:lnTo>
                  <a:lnTo>
                    <a:pt x="17" y="30"/>
                  </a:lnTo>
                  <a:lnTo>
                    <a:pt x="8" y="19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1" y="16"/>
                  </a:lnTo>
                  <a:lnTo>
                    <a:pt x="29" y="28"/>
                  </a:lnTo>
                  <a:lnTo>
                    <a:pt x="36" y="40"/>
                  </a:lnTo>
                  <a:lnTo>
                    <a:pt x="41" y="50"/>
                  </a:lnTo>
                  <a:lnTo>
                    <a:pt x="46" y="59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1049" y="515"/>
              <a:ext cx="98" cy="83"/>
            </a:xfrm>
            <a:custGeom>
              <a:avLst/>
              <a:gdLst>
                <a:gd name="T0" fmla="*/ 35 w 196"/>
                <a:gd name="T1" fmla="*/ 40 h 166"/>
                <a:gd name="T2" fmla="*/ 18 w 196"/>
                <a:gd name="T3" fmla="*/ 54 h 166"/>
                <a:gd name="T4" fmla="*/ 25 w 196"/>
                <a:gd name="T5" fmla="*/ 78 h 166"/>
                <a:gd name="T6" fmla="*/ 44 w 196"/>
                <a:gd name="T7" fmla="*/ 80 h 166"/>
                <a:gd name="T8" fmla="*/ 59 w 196"/>
                <a:gd name="T9" fmla="*/ 85 h 166"/>
                <a:gd name="T10" fmla="*/ 69 w 196"/>
                <a:gd name="T11" fmla="*/ 96 h 166"/>
                <a:gd name="T12" fmla="*/ 59 w 196"/>
                <a:gd name="T13" fmla="*/ 96 h 166"/>
                <a:gd name="T14" fmla="*/ 43 w 196"/>
                <a:gd name="T15" fmla="*/ 94 h 166"/>
                <a:gd name="T16" fmla="*/ 34 w 196"/>
                <a:gd name="T17" fmla="*/ 85 h 166"/>
                <a:gd name="T18" fmla="*/ 9 w 196"/>
                <a:gd name="T19" fmla="*/ 89 h 166"/>
                <a:gd name="T20" fmla="*/ 0 w 196"/>
                <a:gd name="T21" fmla="*/ 110 h 166"/>
                <a:gd name="T22" fmla="*/ 5 w 196"/>
                <a:gd name="T23" fmla="*/ 122 h 166"/>
                <a:gd name="T24" fmla="*/ 17 w 196"/>
                <a:gd name="T25" fmla="*/ 128 h 166"/>
                <a:gd name="T26" fmla="*/ 35 w 196"/>
                <a:gd name="T27" fmla="*/ 128 h 166"/>
                <a:gd name="T28" fmla="*/ 47 w 196"/>
                <a:gd name="T29" fmla="*/ 123 h 166"/>
                <a:gd name="T30" fmla="*/ 63 w 196"/>
                <a:gd name="T31" fmla="*/ 121 h 166"/>
                <a:gd name="T32" fmla="*/ 47 w 196"/>
                <a:gd name="T33" fmla="*/ 140 h 166"/>
                <a:gd name="T34" fmla="*/ 51 w 196"/>
                <a:gd name="T35" fmla="*/ 163 h 166"/>
                <a:gd name="T36" fmla="*/ 68 w 196"/>
                <a:gd name="T37" fmla="*/ 165 h 166"/>
                <a:gd name="T38" fmla="*/ 84 w 196"/>
                <a:gd name="T39" fmla="*/ 160 h 166"/>
                <a:gd name="T40" fmla="*/ 91 w 196"/>
                <a:gd name="T41" fmla="*/ 140 h 166"/>
                <a:gd name="T42" fmla="*/ 84 w 196"/>
                <a:gd name="T43" fmla="*/ 123 h 166"/>
                <a:gd name="T44" fmla="*/ 89 w 196"/>
                <a:gd name="T45" fmla="*/ 117 h 166"/>
                <a:gd name="T46" fmla="*/ 95 w 196"/>
                <a:gd name="T47" fmla="*/ 125 h 166"/>
                <a:gd name="T48" fmla="*/ 105 w 196"/>
                <a:gd name="T49" fmla="*/ 141 h 166"/>
                <a:gd name="T50" fmla="*/ 133 w 196"/>
                <a:gd name="T51" fmla="*/ 140 h 166"/>
                <a:gd name="T52" fmla="*/ 157 w 196"/>
                <a:gd name="T53" fmla="*/ 147 h 166"/>
                <a:gd name="T54" fmla="*/ 179 w 196"/>
                <a:gd name="T55" fmla="*/ 135 h 166"/>
                <a:gd name="T56" fmla="*/ 184 w 196"/>
                <a:gd name="T57" fmla="*/ 123 h 166"/>
                <a:gd name="T58" fmla="*/ 180 w 196"/>
                <a:gd name="T59" fmla="*/ 117 h 166"/>
                <a:gd name="T60" fmla="*/ 154 w 196"/>
                <a:gd name="T61" fmla="*/ 106 h 166"/>
                <a:gd name="T62" fmla="*/ 136 w 196"/>
                <a:gd name="T63" fmla="*/ 101 h 166"/>
                <a:gd name="T64" fmla="*/ 144 w 196"/>
                <a:gd name="T65" fmla="*/ 88 h 166"/>
                <a:gd name="T66" fmla="*/ 169 w 196"/>
                <a:gd name="T67" fmla="*/ 80 h 166"/>
                <a:gd name="T68" fmla="*/ 192 w 196"/>
                <a:gd name="T69" fmla="*/ 68 h 166"/>
                <a:gd name="T70" fmla="*/ 194 w 196"/>
                <a:gd name="T71" fmla="*/ 49 h 166"/>
                <a:gd name="T72" fmla="*/ 171 w 196"/>
                <a:gd name="T73" fmla="*/ 37 h 166"/>
                <a:gd name="T74" fmla="*/ 146 w 196"/>
                <a:gd name="T75" fmla="*/ 47 h 166"/>
                <a:gd name="T76" fmla="*/ 146 w 196"/>
                <a:gd name="T77" fmla="*/ 60 h 166"/>
                <a:gd name="T78" fmla="*/ 125 w 196"/>
                <a:gd name="T79" fmla="*/ 76 h 166"/>
                <a:gd name="T80" fmla="*/ 116 w 196"/>
                <a:gd name="T81" fmla="*/ 74 h 166"/>
                <a:gd name="T82" fmla="*/ 114 w 196"/>
                <a:gd name="T83" fmla="*/ 64 h 166"/>
                <a:gd name="T84" fmla="*/ 119 w 196"/>
                <a:gd name="T85" fmla="*/ 46 h 166"/>
                <a:gd name="T86" fmla="*/ 139 w 196"/>
                <a:gd name="T87" fmla="*/ 25 h 166"/>
                <a:gd name="T88" fmla="*/ 125 w 196"/>
                <a:gd name="T89" fmla="*/ 5 h 166"/>
                <a:gd name="T90" fmla="*/ 101 w 196"/>
                <a:gd name="T91" fmla="*/ 1 h 166"/>
                <a:gd name="T92" fmla="*/ 84 w 196"/>
                <a:gd name="T93" fmla="*/ 11 h 166"/>
                <a:gd name="T94" fmla="*/ 77 w 196"/>
                <a:gd name="T95" fmla="*/ 21 h 166"/>
                <a:gd name="T96" fmla="*/ 84 w 196"/>
                <a:gd name="T97" fmla="*/ 37 h 166"/>
                <a:gd name="T98" fmla="*/ 95 w 196"/>
                <a:gd name="T99" fmla="*/ 51 h 166"/>
                <a:gd name="T100" fmla="*/ 94 w 196"/>
                <a:gd name="T101" fmla="*/ 66 h 166"/>
                <a:gd name="T102" fmla="*/ 82 w 196"/>
                <a:gd name="T103" fmla="*/ 69 h 166"/>
                <a:gd name="T104" fmla="*/ 70 w 196"/>
                <a:gd name="T105" fmla="*/ 51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66"/>
                <a:gd name="T161" fmla="*/ 196 w 19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66">
                  <a:moveTo>
                    <a:pt x="48" y="37"/>
                  </a:moveTo>
                  <a:lnTo>
                    <a:pt x="42" y="38"/>
                  </a:lnTo>
                  <a:lnTo>
                    <a:pt x="35" y="40"/>
                  </a:lnTo>
                  <a:lnTo>
                    <a:pt x="27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1"/>
                  </a:lnTo>
                  <a:lnTo>
                    <a:pt x="18" y="69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3" y="89"/>
                  </a:lnTo>
                  <a:lnTo>
                    <a:pt x="67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9" y="96"/>
                  </a:lnTo>
                  <a:lnTo>
                    <a:pt x="52" y="95"/>
                  </a:lnTo>
                  <a:lnTo>
                    <a:pt x="47" y="95"/>
                  </a:lnTo>
                  <a:lnTo>
                    <a:pt x="43" y="94"/>
                  </a:lnTo>
                  <a:lnTo>
                    <a:pt x="42" y="92"/>
                  </a:lnTo>
                  <a:lnTo>
                    <a:pt x="39" y="89"/>
                  </a:lnTo>
                  <a:lnTo>
                    <a:pt x="34" y="85"/>
                  </a:lnTo>
                  <a:lnTo>
                    <a:pt x="27" y="84"/>
                  </a:lnTo>
                  <a:lnTo>
                    <a:pt x="18" y="85"/>
                  </a:lnTo>
                  <a:lnTo>
                    <a:pt x="9" y="89"/>
                  </a:lnTo>
                  <a:lnTo>
                    <a:pt x="4" y="94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2"/>
                  </a:lnTo>
                  <a:lnTo>
                    <a:pt x="6" y="124"/>
                  </a:lnTo>
                  <a:lnTo>
                    <a:pt x="10" y="126"/>
                  </a:lnTo>
                  <a:lnTo>
                    <a:pt x="17" y="128"/>
                  </a:lnTo>
                  <a:lnTo>
                    <a:pt x="22" y="129"/>
                  </a:lnTo>
                  <a:lnTo>
                    <a:pt x="29" y="129"/>
                  </a:lnTo>
                  <a:lnTo>
                    <a:pt x="35" y="128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7" y="123"/>
                  </a:lnTo>
                  <a:lnTo>
                    <a:pt x="51" y="120"/>
                  </a:lnTo>
                  <a:lnTo>
                    <a:pt x="57" y="119"/>
                  </a:lnTo>
                  <a:lnTo>
                    <a:pt x="63" y="121"/>
                  </a:lnTo>
                  <a:lnTo>
                    <a:pt x="67" y="122"/>
                  </a:lnTo>
                  <a:lnTo>
                    <a:pt x="56" y="129"/>
                  </a:lnTo>
                  <a:lnTo>
                    <a:pt x="47" y="140"/>
                  </a:lnTo>
                  <a:lnTo>
                    <a:pt x="43" y="152"/>
                  </a:lnTo>
                  <a:lnTo>
                    <a:pt x="47" y="161"/>
                  </a:lnTo>
                  <a:lnTo>
                    <a:pt x="51" y="163"/>
                  </a:lnTo>
                  <a:lnTo>
                    <a:pt x="56" y="165"/>
                  </a:lnTo>
                  <a:lnTo>
                    <a:pt x="63" y="166"/>
                  </a:lnTo>
                  <a:lnTo>
                    <a:pt x="68" y="165"/>
                  </a:lnTo>
                  <a:lnTo>
                    <a:pt x="74" y="164"/>
                  </a:lnTo>
                  <a:lnTo>
                    <a:pt x="80" y="163"/>
                  </a:lnTo>
                  <a:lnTo>
                    <a:pt x="84" y="160"/>
                  </a:lnTo>
                  <a:lnTo>
                    <a:pt x="88" y="156"/>
                  </a:lnTo>
                  <a:lnTo>
                    <a:pt x="91" y="149"/>
                  </a:lnTo>
                  <a:lnTo>
                    <a:pt x="91" y="140"/>
                  </a:lnTo>
                  <a:lnTo>
                    <a:pt x="90" y="133"/>
                  </a:lnTo>
                  <a:lnTo>
                    <a:pt x="86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8"/>
                  </a:lnTo>
                  <a:lnTo>
                    <a:pt x="94" y="120"/>
                  </a:lnTo>
                  <a:lnTo>
                    <a:pt x="95" y="125"/>
                  </a:lnTo>
                  <a:lnTo>
                    <a:pt x="97" y="131"/>
                  </a:lnTo>
                  <a:lnTo>
                    <a:pt x="99" y="136"/>
                  </a:lnTo>
                  <a:lnTo>
                    <a:pt x="105" y="141"/>
                  </a:lnTo>
                  <a:lnTo>
                    <a:pt x="115" y="142"/>
                  </a:lnTo>
                  <a:lnTo>
                    <a:pt x="128" y="136"/>
                  </a:lnTo>
                  <a:lnTo>
                    <a:pt x="133" y="140"/>
                  </a:lnTo>
                  <a:lnTo>
                    <a:pt x="140" y="143"/>
                  </a:lnTo>
                  <a:lnTo>
                    <a:pt x="148" y="146"/>
                  </a:lnTo>
                  <a:lnTo>
                    <a:pt x="157" y="147"/>
                  </a:lnTo>
                  <a:lnTo>
                    <a:pt x="165" y="145"/>
                  </a:lnTo>
                  <a:lnTo>
                    <a:pt x="173" y="141"/>
                  </a:lnTo>
                  <a:lnTo>
                    <a:pt x="179" y="135"/>
                  </a:lnTo>
                  <a:lnTo>
                    <a:pt x="184" y="125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3" y="122"/>
                  </a:lnTo>
                  <a:lnTo>
                    <a:pt x="183" y="121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67" y="106"/>
                  </a:lnTo>
                  <a:lnTo>
                    <a:pt x="154" y="106"/>
                  </a:lnTo>
                  <a:lnTo>
                    <a:pt x="146" y="107"/>
                  </a:lnTo>
                  <a:lnTo>
                    <a:pt x="141" y="105"/>
                  </a:lnTo>
                  <a:lnTo>
                    <a:pt x="136" y="101"/>
                  </a:lnTo>
                  <a:lnTo>
                    <a:pt x="132" y="98"/>
                  </a:lnTo>
                  <a:lnTo>
                    <a:pt x="139" y="93"/>
                  </a:lnTo>
                  <a:lnTo>
                    <a:pt x="144" y="88"/>
                  </a:lnTo>
                  <a:lnTo>
                    <a:pt x="150" y="83"/>
                  </a:lnTo>
                  <a:lnTo>
                    <a:pt x="156" y="79"/>
                  </a:lnTo>
                  <a:lnTo>
                    <a:pt x="169" y="80"/>
                  </a:lnTo>
                  <a:lnTo>
                    <a:pt x="178" y="78"/>
                  </a:lnTo>
                  <a:lnTo>
                    <a:pt x="186" y="75"/>
                  </a:lnTo>
                  <a:lnTo>
                    <a:pt x="192" y="68"/>
                  </a:lnTo>
                  <a:lnTo>
                    <a:pt x="195" y="62"/>
                  </a:lnTo>
                  <a:lnTo>
                    <a:pt x="196" y="55"/>
                  </a:lnTo>
                  <a:lnTo>
                    <a:pt x="194" y="49"/>
                  </a:lnTo>
                  <a:lnTo>
                    <a:pt x="188" y="42"/>
                  </a:lnTo>
                  <a:lnTo>
                    <a:pt x="182" y="38"/>
                  </a:lnTo>
                  <a:lnTo>
                    <a:pt x="171" y="37"/>
                  </a:lnTo>
                  <a:lnTo>
                    <a:pt x="161" y="38"/>
                  </a:lnTo>
                  <a:lnTo>
                    <a:pt x="152" y="41"/>
                  </a:lnTo>
                  <a:lnTo>
                    <a:pt x="146" y="47"/>
                  </a:lnTo>
                  <a:lnTo>
                    <a:pt x="145" y="51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0" y="66"/>
                  </a:lnTo>
                  <a:lnTo>
                    <a:pt x="132" y="71"/>
                  </a:lnTo>
                  <a:lnTo>
                    <a:pt x="125" y="76"/>
                  </a:lnTo>
                  <a:lnTo>
                    <a:pt x="122" y="78"/>
                  </a:lnTo>
                  <a:lnTo>
                    <a:pt x="119" y="76"/>
                  </a:lnTo>
                  <a:lnTo>
                    <a:pt x="116" y="74"/>
                  </a:lnTo>
                  <a:lnTo>
                    <a:pt x="114" y="71"/>
                  </a:lnTo>
                  <a:lnTo>
                    <a:pt x="110" y="70"/>
                  </a:lnTo>
                  <a:lnTo>
                    <a:pt x="114" y="64"/>
                  </a:lnTo>
                  <a:lnTo>
                    <a:pt x="116" y="56"/>
                  </a:lnTo>
                  <a:lnTo>
                    <a:pt x="118" y="50"/>
                  </a:lnTo>
                  <a:lnTo>
                    <a:pt x="119" y="46"/>
                  </a:lnTo>
                  <a:lnTo>
                    <a:pt x="128" y="40"/>
                  </a:lnTo>
                  <a:lnTo>
                    <a:pt x="135" y="33"/>
                  </a:lnTo>
                  <a:lnTo>
                    <a:pt x="139" y="25"/>
                  </a:lnTo>
                  <a:lnTo>
                    <a:pt x="137" y="18"/>
                  </a:lnTo>
                  <a:lnTo>
                    <a:pt x="132" y="10"/>
                  </a:lnTo>
                  <a:lnTo>
                    <a:pt x="125" y="5"/>
                  </a:lnTo>
                  <a:lnTo>
                    <a:pt x="116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1"/>
                  </a:lnTo>
                  <a:lnTo>
                    <a:pt x="80" y="14"/>
                  </a:lnTo>
                  <a:lnTo>
                    <a:pt x="78" y="18"/>
                  </a:lnTo>
                  <a:lnTo>
                    <a:pt x="77" y="21"/>
                  </a:lnTo>
                  <a:lnTo>
                    <a:pt x="77" y="25"/>
                  </a:lnTo>
                  <a:lnTo>
                    <a:pt x="80" y="32"/>
                  </a:lnTo>
                  <a:lnTo>
                    <a:pt x="84" y="37"/>
                  </a:lnTo>
                  <a:lnTo>
                    <a:pt x="89" y="41"/>
                  </a:lnTo>
                  <a:lnTo>
                    <a:pt x="94" y="43"/>
                  </a:lnTo>
                  <a:lnTo>
                    <a:pt x="95" y="51"/>
                  </a:lnTo>
                  <a:lnTo>
                    <a:pt x="94" y="57"/>
                  </a:lnTo>
                  <a:lnTo>
                    <a:pt x="94" y="63"/>
                  </a:lnTo>
                  <a:lnTo>
                    <a:pt x="94" y="66"/>
                  </a:lnTo>
                  <a:lnTo>
                    <a:pt x="89" y="66"/>
                  </a:lnTo>
                  <a:lnTo>
                    <a:pt x="85" y="67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74" y="63"/>
                  </a:lnTo>
                  <a:lnTo>
                    <a:pt x="70" y="51"/>
                  </a:lnTo>
                  <a:lnTo>
                    <a:pt x="63" y="41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980" y="624"/>
              <a:ext cx="102" cy="145"/>
            </a:xfrm>
            <a:custGeom>
              <a:avLst/>
              <a:gdLst>
                <a:gd name="T0" fmla="*/ 201 w 203"/>
                <a:gd name="T1" fmla="*/ 0 h 288"/>
                <a:gd name="T2" fmla="*/ 184 w 203"/>
                <a:gd name="T3" fmla="*/ 18 h 288"/>
                <a:gd name="T4" fmla="*/ 165 w 203"/>
                <a:gd name="T5" fmla="*/ 34 h 288"/>
                <a:gd name="T6" fmla="*/ 144 w 203"/>
                <a:gd name="T7" fmla="*/ 47 h 288"/>
                <a:gd name="T8" fmla="*/ 123 w 203"/>
                <a:gd name="T9" fmla="*/ 57 h 288"/>
                <a:gd name="T10" fmla="*/ 101 w 203"/>
                <a:gd name="T11" fmla="*/ 64 h 288"/>
                <a:gd name="T12" fmla="*/ 79 w 203"/>
                <a:gd name="T13" fmla="*/ 70 h 288"/>
                <a:gd name="T14" fmla="*/ 58 w 203"/>
                <a:gd name="T15" fmla="*/ 72 h 288"/>
                <a:gd name="T16" fmla="*/ 37 w 203"/>
                <a:gd name="T17" fmla="*/ 72 h 288"/>
                <a:gd name="T18" fmla="*/ 38 w 203"/>
                <a:gd name="T19" fmla="*/ 78 h 288"/>
                <a:gd name="T20" fmla="*/ 38 w 203"/>
                <a:gd name="T21" fmla="*/ 86 h 288"/>
                <a:gd name="T22" fmla="*/ 37 w 203"/>
                <a:gd name="T23" fmla="*/ 93 h 288"/>
                <a:gd name="T24" fmla="*/ 34 w 203"/>
                <a:gd name="T25" fmla="*/ 102 h 288"/>
                <a:gd name="T26" fmla="*/ 29 w 203"/>
                <a:gd name="T27" fmla="*/ 111 h 288"/>
                <a:gd name="T28" fmla="*/ 21 w 203"/>
                <a:gd name="T29" fmla="*/ 119 h 288"/>
                <a:gd name="T30" fmla="*/ 12 w 203"/>
                <a:gd name="T31" fmla="*/ 126 h 288"/>
                <a:gd name="T32" fmla="*/ 0 w 203"/>
                <a:gd name="T33" fmla="*/ 132 h 288"/>
                <a:gd name="T34" fmla="*/ 13 w 203"/>
                <a:gd name="T35" fmla="*/ 151 h 288"/>
                <a:gd name="T36" fmla="*/ 23 w 203"/>
                <a:gd name="T37" fmla="*/ 174 h 288"/>
                <a:gd name="T38" fmla="*/ 24 w 203"/>
                <a:gd name="T39" fmla="*/ 197 h 288"/>
                <a:gd name="T40" fmla="*/ 13 w 203"/>
                <a:gd name="T41" fmla="*/ 216 h 288"/>
                <a:gd name="T42" fmla="*/ 23 w 203"/>
                <a:gd name="T43" fmla="*/ 219 h 288"/>
                <a:gd name="T44" fmla="*/ 33 w 203"/>
                <a:gd name="T45" fmla="*/ 224 h 288"/>
                <a:gd name="T46" fmla="*/ 45 w 203"/>
                <a:gd name="T47" fmla="*/ 229 h 288"/>
                <a:gd name="T48" fmla="*/ 58 w 203"/>
                <a:gd name="T49" fmla="*/ 236 h 288"/>
                <a:gd name="T50" fmla="*/ 70 w 203"/>
                <a:gd name="T51" fmla="*/ 245 h 288"/>
                <a:gd name="T52" fmla="*/ 81 w 203"/>
                <a:gd name="T53" fmla="*/ 257 h 288"/>
                <a:gd name="T54" fmla="*/ 91 w 203"/>
                <a:gd name="T55" fmla="*/ 271 h 288"/>
                <a:gd name="T56" fmla="*/ 97 w 203"/>
                <a:gd name="T57" fmla="*/ 288 h 288"/>
                <a:gd name="T58" fmla="*/ 102 w 203"/>
                <a:gd name="T59" fmla="*/ 279 h 288"/>
                <a:gd name="T60" fmla="*/ 109 w 203"/>
                <a:gd name="T61" fmla="*/ 267 h 288"/>
                <a:gd name="T62" fmla="*/ 118 w 203"/>
                <a:gd name="T63" fmla="*/ 256 h 288"/>
                <a:gd name="T64" fmla="*/ 129 w 203"/>
                <a:gd name="T65" fmla="*/ 246 h 288"/>
                <a:gd name="T66" fmla="*/ 139 w 203"/>
                <a:gd name="T67" fmla="*/ 237 h 288"/>
                <a:gd name="T68" fmla="*/ 152 w 203"/>
                <a:gd name="T69" fmla="*/ 230 h 288"/>
                <a:gd name="T70" fmla="*/ 167 w 203"/>
                <a:gd name="T71" fmla="*/ 225 h 288"/>
                <a:gd name="T72" fmla="*/ 182 w 203"/>
                <a:gd name="T73" fmla="*/ 223 h 288"/>
                <a:gd name="T74" fmla="*/ 174 w 203"/>
                <a:gd name="T75" fmla="*/ 210 h 288"/>
                <a:gd name="T76" fmla="*/ 171 w 203"/>
                <a:gd name="T77" fmla="*/ 194 h 288"/>
                <a:gd name="T78" fmla="*/ 173 w 203"/>
                <a:gd name="T79" fmla="*/ 175 h 288"/>
                <a:gd name="T80" fmla="*/ 188 w 203"/>
                <a:gd name="T81" fmla="*/ 157 h 288"/>
                <a:gd name="T82" fmla="*/ 174 w 203"/>
                <a:gd name="T83" fmla="*/ 126 h 288"/>
                <a:gd name="T84" fmla="*/ 171 w 203"/>
                <a:gd name="T85" fmla="*/ 96 h 288"/>
                <a:gd name="T86" fmla="*/ 172 w 203"/>
                <a:gd name="T87" fmla="*/ 69 h 288"/>
                <a:gd name="T88" fmla="*/ 177 w 203"/>
                <a:gd name="T89" fmla="*/ 48 h 288"/>
                <a:gd name="T90" fmla="*/ 182 w 203"/>
                <a:gd name="T91" fmla="*/ 36 h 288"/>
                <a:gd name="T92" fmla="*/ 189 w 203"/>
                <a:gd name="T93" fmla="*/ 25 h 288"/>
                <a:gd name="T94" fmla="*/ 195 w 203"/>
                <a:gd name="T95" fmla="*/ 14 h 288"/>
                <a:gd name="T96" fmla="*/ 201 w 203"/>
                <a:gd name="T97" fmla="*/ 8 h 288"/>
                <a:gd name="T98" fmla="*/ 203 w 203"/>
                <a:gd name="T99" fmla="*/ 6 h 288"/>
                <a:gd name="T100" fmla="*/ 203 w 203"/>
                <a:gd name="T101" fmla="*/ 4 h 288"/>
                <a:gd name="T102" fmla="*/ 202 w 203"/>
                <a:gd name="T103" fmla="*/ 3 h 288"/>
                <a:gd name="T104" fmla="*/ 201 w 203"/>
                <a:gd name="T105" fmla="*/ 2 h 288"/>
                <a:gd name="T106" fmla="*/ 201 w 203"/>
                <a:gd name="T107" fmla="*/ 0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288"/>
                <a:gd name="T164" fmla="*/ 203 w 203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288">
                  <a:moveTo>
                    <a:pt x="201" y="0"/>
                  </a:moveTo>
                  <a:lnTo>
                    <a:pt x="184" y="18"/>
                  </a:lnTo>
                  <a:lnTo>
                    <a:pt x="165" y="34"/>
                  </a:lnTo>
                  <a:lnTo>
                    <a:pt x="144" y="47"/>
                  </a:lnTo>
                  <a:lnTo>
                    <a:pt x="123" y="57"/>
                  </a:lnTo>
                  <a:lnTo>
                    <a:pt x="101" y="64"/>
                  </a:lnTo>
                  <a:lnTo>
                    <a:pt x="79" y="70"/>
                  </a:lnTo>
                  <a:lnTo>
                    <a:pt x="58" y="72"/>
                  </a:lnTo>
                  <a:lnTo>
                    <a:pt x="37" y="72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7" y="93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1" y="119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13" y="151"/>
                  </a:lnTo>
                  <a:lnTo>
                    <a:pt x="23" y="174"/>
                  </a:lnTo>
                  <a:lnTo>
                    <a:pt x="24" y="197"/>
                  </a:lnTo>
                  <a:lnTo>
                    <a:pt x="13" y="216"/>
                  </a:lnTo>
                  <a:lnTo>
                    <a:pt x="23" y="219"/>
                  </a:lnTo>
                  <a:lnTo>
                    <a:pt x="33" y="224"/>
                  </a:lnTo>
                  <a:lnTo>
                    <a:pt x="45" y="229"/>
                  </a:lnTo>
                  <a:lnTo>
                    <a:pt x="58" y="236"/>
                  </a:lnTo>
                  <a:lnTo>
                    <a:pt x="70" y="245"/>
                  </a:lnTo>
                  <a:lnTo>
                    <a:pt x="81" y="257"/>
                  </a:lnTo>
                  <a:lnTo>
                    <a:pt x="91" y="271"/>
                  </a:lnTo>
                  <a:lnTo>
                    <a:pt x="97" y="288"/>
                  </a:lnTo>
                  <a:lnTo>
                    <a:pt x="102" y="279"/>
                  </a:lnTo>
                  <a:lnTo>
                    <a:pt x="109" y="267"/>
                  </a:lnTo>
                  <a:lnTo>
                    <a:pt x="118" y="256"/>
                  </a:lnTo>
                  <a:lnTo>
                    <a:pt x="129" y="246"/>
                  </a:lnTo>
                  <a:lnTo>
                    <a:pt x="139" y="237"/>
                  </a:lnTo>
                  <a:lnTo>
                    <a:pt x="152" y="230"/>
                  </a:lnTo>
                  <a:lnTo>
                    <a:pt x="167" y="225"/>
                  </a:lnTo>
                  <a:lnTo>
                    <a:pt x="182" y="223"/>
                  </a:lnTo>
                  <a:lnTo>
                    <a:pt x="174" y="210"/>
                  </a:lnTo>
                  <a:lnTo>
                    <a:pt x="171" y="194"/>
                  </a:lnTo>
                  <a:lnTo>
                    <a:pt x="173" y="175"/>
                  </a:lnTo>
                  <a:lnTo>
                    <a:pt x="188" y="157"/>
                  </a:lnTo>
                  <a:lnTo>
                    <a:pt x="174" y="126"/>
                  </a:lnTo>
                  <a:lnTo>
                    <a:pt x="171" y="96"/>
                  </a:lnTo>
                  <a:lnTo>
                    <a:pt x="172" y="69"/>
                  </a:lnTo>
                  <a:lnTo>
                    <a:pt x="177" y="48"/>
                  </a:lnTo>
                  <a:lnTo>
                    <a:pt x="182" y="36"/>
                  </a:lnTo>
                  <a:lnTo>
                    <a:pt x="189" y="25"/>
                  </a:lnTo>
                  <a:lnTo>
                    <a:pt x="195" y="14"/>
                  </a:lnTo>
                  <a:lnTo>
                    <a:pt x="201" y="8"/>
                  </a:lnTo>
                  <a:lnTo>
                    <a:pt x="203" y="6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1" y="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1238" y="588"/>
              <a:ext cx="190" cy="119"/>
            </a:xfrm>
            <a:custGeom>
              <a:avLst/>
              <a:gdLst>
                <a:gd name="T0" fmla="*/ 173 w 380"/>
                <a:gd name="T1" fmla="*/ 0 h 239"/>
                <a:gd name="T2" fmla="*/ 160 w 380"/>
                <a:gd name="T3" fmla="*/ 3 h 239"/>
                <a:gd name="T4" fmla="*/ 143 w 380"/>
                <a:gd name="T5" fmla="*/ 8 h 239"/>
                <a:gd name="T6" fmla="*/ 123 w 380"/>
                <a:gd name="T7" fmla="*/ 14 h 239"/>
                <a:gd name="T8" fmla="*/ 104 w 380"/>
                <a:gd name="T9" fmla="*/ 19 h 239"/>
                <a:gd name="T10" fmla="*/ 81 w 380"/>
                <a:gd name="T11" fmla="*/ 24 h 239"/>
                <a:gd name="T12" fmla="*/ 62 w 380"/>
                <a:gd name="T13" fmla="*/ 29 h 239"/>
                <a:gd name="T14" fmla="*/ 42 w 380"/>
                <a:gd name="T15" fmla="*/ 32 h 239"/>
                <a:gd name="T16" fmla="*/ 25 w 380"/>
                <a:gd name="T17" fmla="*/ 33 h 239"/>
                <a:gd name="T18" fmla="*/ 17 w 380"/>
                <a:gd name="T19" fmla="*/ 32 h 239"/>
                <a:gd name="T20" fmla="*/ 11 w 380"/>
                <a:gd name="T21" fmla="*/ 31 h 239"/>
                <a:gd name="T22" fmla="*/ 4 w 380"/>
                <a:gd name="T23" fmla="*/ 30 h 239"/>
                <a:gd name="T24" fmla="*/ 0 w 380"/>
                <a:gd name="T25" fmla="*/ 30 h 239"/>
                <a:gd name="T26" fmla="*/ 20 w 380"/>
                <a:gd name="T27" fmla="*/ 41 h 239"/>
                <a:gd name="T28" fmla="*/ 40 w 380"/>
                <a:gd name="T29" fmla="*/ 55 h 239"/>
                <a:gd name="T30" fmla="*/ 55 w 380"/>
                <a:gd name="T31" fmla="*/ 71 h 239"/>
                <a:gd name="T32" fmla="*/ 71 w 380"/>
                <a:gd name="T33" fmla="*/ 90 h 239"/>
                <a:gd name="T34" fmla="*/ 83 w 380"/>
                <a:gd name="T35" fmla="*/ 110 h 239"/>
                <a:gd name="T36" fmla="*/ 93 w 380"/>
                <a:gd name="T37" fmla="*/ 132 h 239"/>
                <a:gd name="T38" fmla="*/ 101 w 380"/>
                <a:gd name="T39" fmla="*/ 156 h 239"/>
                <a:gd name="T40" fmla="*/ 106 w 380"/>
                <a:gd name="T41" fmla="*/ 178 h 239"/>
                <a:gd name="T42" fmla="*/ 115 w 380"/>
                <a:gd name="T43" fmla="*/ 178 h 239"/>
                <a:gd name="T44" fmla="*/ 129 w 380"/>
                <a:gd name="T45" fmla="*/ 182 h 239"/>
                <a:gd name="T46" fmla="*/ 142 w 380"/>
                <a:gd name="T47" fmla="*/ 186 h 239"/>
                <a:gd name="T48" fmla="*/ 157 w 380"/>
                <a:gd name="T49" fmla="*/ 193 h 239"/>
                <a:gd name="T50" fmla="*/ 172 w 380"/>
                <a:gd name="T51" fmla="*/ 202 h 239"/>
                <a:gd name="T52" fmla="*/ 185 w 380"/>
                <a:gd name="T53" fmla="*/ 213 h 239"/>
                <a:gd name="T54" fmla="*/ 197 w 380"/>
                <a:gd name="T55" fmla="*/ 225 h 239"/>
                <a:gd name="T56" fmla="*/ 206 w 380"/>
                <a:gd name="T57" fmla="*/ 239 h 239"/>
                <a:gd name="T58" fmla="*/ 218 w 380"/>
                <a:gd name="T59" fmla="*/ 231 h 239"/>
                <a:gd name="T60" fmla="*/ 232 w 380"/>
                <a:gd name="T61" fmla="*/ 225 h 239"/>
                <a:gd name="T62" fmla="*/ 250 w 380"/>
                <a:gd name="T63" fmla="*/ 218 h 239"/>
                <a:gd name="T64" fmla="*/ 271 w 380"/>
                <a:gd name="T65" fmla="*/ 214 h 239"/>
                <a:gd name="T66" fmla="*/ 295 w 380"/>
                <a:gd name="T67" fmla="*/ 213 h 239"/>
                <a:gd name="T68" fmla="*/ 321 w 380"/>
                <a:gd name="T69" fmla="*/ 214 h 239"/>
                <a:gd name="T70" fmla="*/ 350 w 380"/>
                <a:gd name="T71" fmla="*/ 219 h 239"/>
                <a:gd name="T72" fmla="*/ 380 w 380"/>
                <a:gd name="T73" fmla="*/ 230 h 239"/>
                <a:gd name="T74" fmla="*/ 371 w 380"/>
                <a:gd name="T75" fmla="*/ 221 h 239"/>
                <a:gd name="T76" fmla="*/ 362 w 380"/>
                <a:gd name="T77" fmla="*/ 211 h 239"/>
                <a:gd name="T78" fmla="*/ 354 w 380"/>
                <a:gd name="T79" fmla="*/ 198 h 239"/>
                <a:gd name="T80" fmla="*/ 349 w 380"/>
                <a:gd name="T81" fmla="*/ 183 h 239"/>
                <a:gd name="T82" fmla="*/ 345 w 380"/>
                <a:gd name="T83" fmla="*/ 165 h 239"/>
                <a:gd name="T84" fmla="*/ 346 w 380"/>
                <a:gd name="T85" fmla="*/ 147 h 239"/>
                <a:gd name="T86" fmla="*/ 352 w 380"/>
                <a:gd name="T87" fmla="*/ 126 h 239"/>
                <a:gd name="T88" fmla="*/ 364 w 380"/>
                <a:gd name="T89" fmla="*/ 102 h 239"/>
                <a:gd name="T90" fmla="*/ 347 w 380"/>
                <a:gd name="T91" fmla="*/ 99 h 239"/>
                <a:gd name="T92" fmla="*/ 329 w 380"/>
                <a:gd name="T93" fmla="*/ 94 h 239"/>
                <a:gd name="T94" fmla="*/ 312 w 380"/>
                <a:gd name="T95" fmla="*/ 89 h 239"/>
                <a:gd name="T96" fmla="*/ 295 w 380"/>
                <a:gd name="T97" fmla="*/ 80 h 239"/>
                <a:gd name="T98" fmla="*/ 282 w 380"/>
                <a:gd name="T99" fmla="*/ 69 h 239"/>
                <a:gd name="T100" fmla="*/ 271 w 380"/>
                <a:gd name="T101" fmla="*/ 55 h 239"/>
                <a:gd name="T102" fmla="*/ 266 w 380"/>
                <a:gd name="T103" fmla="*/ 36 h 239"/>
                <a:gd name="T104" fmla="*/ 265 w 380"/>
                <a:gd name="T105" fmla="*/ 15 h 239"/>
                <a:gd name="T106" fmla="*/ 254 w 380"/>
                <a:gd name="T107" fmla="*/ 17 h 239"/>
                <a:gd name="T108" fmla="*/ 245 w 380"/>
                <a:gd name="T109" fmla="*/ 18 h 239"/>
                <a:gd name="T110" fmla="*/ 233 w 380"/>
                <a:gd name="T111" fmla="*/ 19 h 239"/>
                <a:gd name="T112" fmla="*/ 223 w 380"/>
                <a:gd name="T113" fmla="*/ 18 h 239"/>
                <a:gd name="T114" fmla="*/ 211 w 380"/>
                <a:gd name="T115" fmla="*/ 16 h 239"/>
                <a:gd name="T116" fmla="*/ 199 w 380"/>
                <a:gd name="T117" fmla="*/ 13 h 239"/>
                <a:gd name="T118" fmla="*/ 186 w 380"/>
                <a:gd name="T119" fmla="*/ 7 h 239"/>
                <a:gd name="T120" fmla="*/ 173 w 380"/>
                <a:gd name="T121" fmla="*/ 0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239"/>
                <a:gd name="T185" fmla="*/ 380 w 380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239">
                  <a:moveTo>
                    <a:pt x="173" y="0"/>
                  </a:moveTo>
                  <a:lnTo>
                    <a:pt x="160" y="3"/>
                  </a:lnTo>
                  <a:lnTo>
                    <a:pt x="143" y="8"/>
                  </a:lnTo>
                  <a:lnTo>
                    <a:pt x="123" y="14"/>
                  </a:lnTo>
                  <a:lnTo>
                    <a:pt x="104" y="19"/>
                  </a:lnTo>
                  <a:lnTo>
                    <a:pt x="81" y="24"/>
                  </a:lnTo>
                  <a:lnTo>
                    <a:pt x="62" y="29"/>
                  </a:lnTo>
                  <a:lnTo>
                    <a:pt x="42" y="32"/>
                  </a:lnTo>
                  <a:lnTo>
                    <a:pt x="25" y="33"/>
                  </a:lnTo>
                  <a:lnTo>
                    <a:pt x="17" y="32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20" y="41"/>
                  </a:lnTo>
                  <a:lnTo>
                    <a:pt x="40" y="55"/>
                  </a:lnTo>
                  <a:lnTo>
                    <a:pt x="55" y="71"/>
                  </a:lnTo>
                  <a:lnTo>
                    <a:pt x="71" y="90"/>
                  </a:lnTo>
                  <a:lnTo>
                    <a:pt x="83" y="110"/>
                  </a:lnTo>
                  <a:lnTo>
                    <a:pt x="93" y="132"/>
                  </a:lnTo>
                  <a:lnTo>
                    <a:pt x="101" y="156"/>
                  </a:lnTo>
                  <a:lnTo>
                    <a:pt x="106" y="178"/>
                  </a:lnTo>
                  <a:lnTo>
                    <a:pt x="115" y="178"/>
                  </a:lnTo>
                  <a:lnTo>
                    <a:pt x="129" y="182"/>
                  </a:lnTo>
                  <a:lnTo>
                    <a:pt x="142" y="186"/>
                  </a:lnTo>
                  <a:lnTo>
                    <a:pt x="157" y="193"/>
                  </a:lnTo>
                  <a:lnTo>
                    <a:pt x="172" y="202"/>
                  </a:lnTo>
                  <a:lnTo>
                    <a:pt x="185" y="213"/>
                  </a:lnTo>
                  <a:lnTo>
                    <a:pt x="197" y="225"/>
                  </a:lnTo>
                  <a:lnTo>
                    <a:pt x="206" y="239"/>
                  </a:lnTo>
                  <a:lnTo>
                    <a:pt x="218" y="231"/>
                  </a:lnTo>
                  <a:lnTo>
                    <a:pt x="232" y="225"/>
                  </a:lnTo>
                  <a:lnTo>
                    <a:pt x="250" y="218"/>
                  </a:lnTo>
                  <a:lnTo>
                    <a:pt x="271" y="214"/>
                  </a:lnTo>
                  <a:lnTo>
                    <a:pt x="295" y="213"/>
                  </a:lnTo>
                  <a:lnTo>
                    <a:pt x="321" y="214"/>
                  </a:lnTo>
                  <a:lnTo>
                    <a:pt x="350" y="219"/>
                  </a:lnTo>
                  <a:lnTo>
                    <a:pt x="380" y="230"/>
                  </a:lnTo>
                  <a:lnTo>
                    <a:pt x="371" y="221"/>
                  </a:lnTo>
                  <a:lnTo>
                    <a:pt x="362" y="211"/>
                  </a:lnTo>
                  <a:lnTo>
                    <a:pt x="354" y="198"/>
                  </a:lnTo>
                  <a:lnTo>
                    <a:pt x="349" y="183"/>
                  </a:lnTo>
                  <a:lnTo>
                    <a:pt x="345" y="165"/>
                  </a:lnTo>
                  <a:lnTo>
                    <a:pt x="346" y="147"/>
                  </a:lnTo>
                  <a:lnTo>
                    <a:pt x="352" y="126"/>
                  </a:lnTo>
                  <a:lnTo>
                    <a:pt x="364" y="102"/>
                  </a:lnTo>
                  <a:lnTo>
                    <a:pt x="347" y="99"/>
                  </a:lnTo>
                  <a:lnTo>
                    <a:pt x="329" y="94"/>
                  </a:lnTo>
                  <a:lnTo>
                    <a:pt x="312" y="89"/>
                  </a:lnTo>
                  <a:lnTo>
                    <a:pt x="295" y="80"/>
                  </a:lnTo>
                  <a:lnTo>
                    <a:pt x="282" y="69"/>
                  </a:lnTo>
                  <a:lnTo>
                    <a:pt x="271" y="55"/>
                  </a:lnTo>
                  <a:lnTo>
                    <a:pt x="266" y="36"/>
                  </a:lnTo>
                  <a:lnTo>
                    <a:pt x="265" y="15"/>
                  </a:lnTo>
                  <a:lnTo>
                    <a:pt x="254" y="17"/>
                  </a:lnTo>
                  <a:lnTo>
                    <a:pt x="245" y="18"/>
                  </a:lnTo>
                  <a:lnTo>
                    <a:pt x="233" y="19"/>
                  </a:lnTo>
                  <a:lnTo>
                    <a:pt x="223" y="18"/>
                  </a:lnTo>
                  <a:lnTo>
                    <a:pt x="211" y="16"/>
                  </a:lnTo>
                  <a:lnTo>
                    <a:pt x="199" y="13"/>
                  </a:lnTo>
                  <a:lnTo>
                    <a:pt x="186" y="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1141" y="409"/>
              <a:ext cx="167" cy="169"/>
            </a:xfrm>
            <a:custGeom>
              <a:avLst/>
              <a:gdLst>
                <a:gd name="T0" fmla="*/ 282 w 334"/>
                <a:gd name="T1" fmla="*/ 164 h 337"/>
                <a:gd name="T2" fmla="*/ 238 w 334"/>
                <a:gd name="T3" fmla="*/ 166 h 337"/>
                <a:gd name="T4" fmla="*/ 182 w 334"/>
                <a:gd name="T5" fmla="*/ 181 h 337"/>
                <a:gd name="T6" fmla="*/ 128 w 334"/>
                <a:gd name="T7" fmla="*/ 220 h 337"/>
                <a:gd name="T8" fmla="*/ 102 w 334"/>
                <a:gd name="T9" fmla="*/ 267 h 337"/>
                <a:gd name="T10" fmla="*/ 92 w 334"/>
                <a:gd name="T11" fmla="*/ 293 h 337"/>
                <a:gd name="T12" fmla="*/ 81 w 334"/>
                <a:gd name="T13" fmla="*/ 311 h 337"/>
                <a:gd name="T14" fmla="*/ 70 w 334"/>
                <a:gd name="T15" fmla="*/ 323 h 337"/>
                <a:gd name="T16" fmla="*/ 54 w 334"/>
                <a:gd name="T17" fmla="*/ 326 h 337"/>
                <a:gd name="T18" fmla="*/ 35 w 334"/>
                <a:gd name="T19" fmla="*/ 329 h 337"/>
                <a:gd name="T20" fmla="*/ 20 w 334"/>
                <a:gd name="T21" fmla="*/ 332 h 337"/>
                <a:gd name="T22" fmla="*/ 7 w 334"/>
                <a:gd name="T23" fmla="*/ 335 h 337"/>
                <a:gd name="T24" fmla="*/ 1 w 334"/>
                <a:gd name="T25" fmla="*/ 336 h 337"/>
                <a:gd name="T26" fmla="*/ 0 w 334"/>
                <a:gd name="T27" fmla="*/ 334 h 337"/>
                <a:gd name="T28" fmla="*/ 28 w 334"/>
                <a:gd name="T29" fmla="*/ 322 h 337"/>
                <a:gd name="T30" fmla="*/ 63 w 334"/>
                <a:gd name="T31" fmla="*/ 289 h 337"/>
                <a:gd name="T32" fmla="*/ 79 w 334"/>
                <a:gd name="T33" fmla="*/ 248 h 337"/>
                <a:gd name="T34" fmla="*/ 83 w 334"/>
                <a:gd name="T35" fmla="*/ 211 h 337"/>
                <a:gd name="T36" fmla="*/ 83 w 334"/>
                <a:gd name="T37" fmla="*/ 189 h 337"/>
                <a:gd name="T38" fmla="*/ 75 w 334"/>
                <a:gd name="T39" fmla="*/ 161 h 337"/>
                <a:gd name="T40" fmla="*/ 80 w 334"/>
                <a:gd name="T41" fmla="*/ 142 h 337"/>
                <a:gd name="T42" fmla="*/ 106 w 334"/>
                <a:gd name="T43" fmla="*/ 128 h 337"/>
                <a:gd name="T44" fmla="*/ 130 w 334"/>
                <a:gd name="T45" fmla="*/ 105 h 337"/>
                <a:gd name="T46" fmla="*/ 138 w 334"/>
                <a:gd name="T47" fmla="*/ 75 h 337"/>
                <a:gd name="T48" fmla="*/ 148 w 334"/>
                <a:gd name="T49" fmla="*/ 58 h 337"/>
                <a:gd name="T50" fmla="*/ 186 w 334"/>
                <a:gd name="T51" fmla="*/ 49 h 337"/>
                <a:gd name="T52" fmla="*/ 228 w 334"/>
                <a:gd name="T53" fmla="*/ 31 h 337"/>
                <a:gd name="T54" fmla="*/ 261 w 334"/>
                <a:gd name="T55" fmla="*/ 11 h 337"/>
                <a:gd name="T56" fmla="*/ 270 w 334"/>
                <a:gd name="T57" fmla="*/ 13 h 337"/>
                <a:gd name="T58" fmla="*/ 276 w 334"/>
                <a:gd name="T59" fmla="*/ 44 h 337"/>
                <a:gd name="T60" fmla="*/ 292 w 334"/>
                <a:gd name="T61" fmla="*/ 77 h 337"/>
                <a:gd name="T62" fmla="*/ 318 w 334"/>
                <a:gd name="T63" fmla="*/ 103 h 337"/>
                <a:gd name="T64" fmla="*/ 324 w 334"/>
                <a:gd name="T65" fmla="*/ 112 h 337"/>
                <a:gd name="T66" fmla="*/ 303 w 334"/>
                <a:gd name="T67" fmla="*/ 120 h 337"/>
                <a:gd name="T68" fmla="*/ 287 w 334"/>
                <a:gd name="T69" fmla="*/ 133 h 337"/>
                <a:gd name="T70" fmla="*/ 286 w 334"/>
                <a:gd name="T71" fmla="*/ 152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4"/>
                <a:gd name="T109" fmla="*/ 0 h 337"/>
                <a:gd name="T110" fmla="*/ 334 w 334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4" h="337">
                  <a:moveTo>
                    <a:pt x="292" y="164"/>
                  </a:moveTo>
                  <a:lnTo>
                    <a:pt x="282" y="164"/>
                  </a:lnTo>
                  <a:lnTo>
                    <a:pt x="262" y="164"/>
                  </a:lnTo>
                  <a:lnTo>
                    <a:pt x="238" y="166"/>
                  </a:lnTo>
                  <a:lnTo>
                    <a:pt x="211" y="171"/>
                  </a:lnTo>
                  <a:lnTo>
                    <a:pt x="182" y="181"/>
                  </a:lnTo>
                  <a:lnTo>
                    <a:pt x="153" y="197"/>
                  </a:lnTo>
                  <a:lnTo>
                    <a:pt x="128" y="220"/>
                  </a:lnTo>
                  <a:lnTo>
                    <a:pt x="109" y="252"/>
                  </a:lnTo>
                  <a:lnTo>
                    <a:pt x="102" y="267"/>
                  </a:lnTo>
                  <a:lnTo>
                    <a:pt x="97" y="281"/>
                  </a:lnTo>
                  <a:lnTo>
                    <a:pt x="92" y="293"/>
                  </a:lnTo>
                  <a:lnTo>
                    <a:pt x="87" y="303"/>
                  </a:lnTo>
                  <a:lnTo>
                    <a:pt x="81" y="311"/>
                  </a:lnTo>
                  <a:lnTo>
                    <a:pt x="75" y="319"/>
                  </a:lnTo>
                  <a:lnTo>
                    <a:pt x="70" y="323"/>
                  </a:lnTo>
                  <a:lnTo>
                    <a:pt x="62" y="325"/>
                  </a:lnTo>
                  <a:lnTo>
                    <a:pt x="54" y="326"/>
                  </a:lnTo>
                  <a:lnTo>
                    <a:pt x="45" y="327"/>
                  </a:lnTo>
                  <a:lnTo>
                    <a:pt x="35" y="329"/>
                  </a:lnTo>
                  <a:lnTo>
                    <a:pt x="28" y="331"/>
                  </a:lnTo>
                  <a:lnTo>
                    <a:pt x="20" y="332"/>
                  </a:lnTo>
                  <a:lnTo>
                    <a:pt x="13" y="334"/>
                  </a:lnTo>
                  <a:lnTo>
                    <a:pt x="7" y="335"/>
                  </a:lnTo>
                  <a:lnTo>
                    <a:pt x="1" y="337"/>
                  </a:lnTo>
                  <a:lnTo>
                    <a:pt x="1" y="336"/>
                  </a:lnTo>
                  <a:lnTo>
                    <a:pt x="1" y="335"/>
                  </a:lnTo>
                  <a:lnTo>
                    <a:pt x="0" y="334"/>
                  </a:lnTo>
                  <a:lnTo>
                    <a:pt x="0" y="333"/>
                  </a:lnTo>
                  <a:lnTo>
                    <a:pt x="28" y="322"/>
                  </a:lnTo>
                  <a:lnTo>
                    <a:pt x="49" y="307"/>
                  </a:lnTo>
                  <a:lnTo>
                    <a:pt x="63" y="289"/>
                  </a:lnTo>
                  <a:lnTo>
                    <a:pt x="73" y="268"/>
                  </a:lnTo>
                  <a:lnTo>
                    <a:pt x="79" y="248"/>
                  </a:lnTo>
                  <a:lnTo>
                    <a:pt x="81" y="228"/>
                  </a:lnTo>
                  <a:lnTo>
                    <a:pt x="83" y="211"/>
                  </a:lnTo>
                  <a:lnTo>
                    <a:pt x="83" y="199"/>
                  </a:lnTo>
                  <a:lnTo>
                    <a:pt x="83" y="189"/>
                  </a:lnTo>
                  <a:lnTo>
                    <a:pt x="79" y="175"/>
                  </a:lnTo>
                  <a:lnTo>
                    <a:pt x="75" y="161"/>
                  </a:lnTo>
                  <a:lnTo>
                    <a:pt x="70" y="145"/>
                  </a:lnTo>
                  <a:lnTo>
                    <a:pt x="80" y="142"/>
                  </a:lnTo>
                  <a:lnTo>
                    <a:pt x="93" y="137"/>
                  </a:lnTo>
                  <a:lnTo>
                    <a:pt x="106" y="128"/>
                  </a:lnTo>
                  <a:lnTo>
                    <a:pt x="119" y="118"/>
                  </a:lnTo>
                  <a:lnTo>
                    <a:pt x="130" y="105"/>
                  </a:lnTo>
                  <a:lnTo>
                    <a:pt x="136" y="90"/>
                  </a:lnTo>
                  <a:lnTo>
                    <a:pt x="138" y="75"/>
                  </a:lnTo>
                  <a:lnTo>
                    <a:pt x="134" y="59"/>
                  </a:lnTo>
                  <a:lnTo>
                    <a:pt x="148" y="58"/>
                  </a:lnTo>
                  <a:lnTo>
                    <a:pt x="165" y="54"/>
                  </a:lnTo>
                  <a:lnTo>
                    <a:pt x="186" y="49"/>
                  </a:lnTo>
                  <a:lnTo>
                    <a:pt x="207" y="40"/>
                  </a:lnTo>
                  <a:lnTo>
                    <a:pt x="228" y="31"/>
                  </a:lnTo>
                  <a:lnTo>
                    <a:pt x="246" y="21"/>
                  </a:lnTo>
                  <a:lnTo>
                    <a:pt x="261" y="11"/>
                  </a:lnTo>
                  <a:lnTo>
                    <a:pt x="271" y="0"/>
                  </a:lnTo>
                  <a:lnTo>
                    <a:pt x="270" y="13"/>
                  </a:lnTo>
                  <a:lnTo>
                    <a:pt x="272" y="28"/>
                  </a:lnTo>
                  <a:lnTo>
                    <a:pt x="276" y="44"/>
                  </a:lnTo>
                  <a:lnTo>
                    <a:pt x="283" y="61"/>
                  </a:lnTo>
                  <a:lnTo>
                    <a:pt x="292" y="77"/>
                  </a:lnTo>
                  <a:lnTo>
                    <a:pt x="304" y="91"/>
                  </a:lnTo>
                  <a:lnTo>
                    <a:pt x="318" y="103"/>
                  </a:lnTo>
                  <a:lnTo>
                    <a:pt x="334" y="111"/>
                  </a:lnTo>
                  <a:lnTo>
                    <a:pt x="324" y="112"/>
                  </a:lnTo>
                  <a:lnTo>
                    <a:pt x="312" y="115"/>
                  </a:lnTo>
                  <a:lnTo>
                    <a:pt x="303" y="120"/>
                  </a:lnTo>
                  <a:lnTo>
                    <a:pt x="293" y="126"/>
                  </a:lnTo>
                  <a:lnTo>
                    <a:pt x="287" y="133"/>
                  </a:lnTo>
                  <a:lnTo>
                    <a:pt x="284" y="142"/>
                  </a:lnTo>
                  <a:lnTo>
                    <a:pt x="286" y="152"/>
                  </a:lnTo>
                  <a:lnTo>
                    <a:pt x="292" y="16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1086" y="411"/>
              <a:ext cx="98" cy="164"/>
            </a:xfrm>
            <a:custGeom>
              <a:avLst/>
              <a:gdLst>
                <a:gd name="T0" fmla="*/ 107 w 197"/>
                <a:gd name="T1" fmla="*/ 324 h 328"/>
                <a:gd name="T2" fmla="*/ 94 w 197"/>
                <a:gd name="T3" fmla="*/ 313 h 328"/>
                <a:gd name="T4" fmla="*/ 73 w 197"/>
                <a:gd name="T5" fmla="*/ 314 h 328"/>
                <a:gd name="T6" fmla="*/ 63 w 197"/>
                <a:gd name="T7" fmla="*/ 308 h 328"/>
                <a:gd name="T8" fmla="*/ 66 w 197"/>
                <a:gd name="T9" fmla="*/ 300 h 328"/>
                <a:gd name="T10" fmla="*/ 77 w 197"/>
                <a:gd name="T11" fmla="*/ 290 h 328"/>
                <a:gd name="T12" fmla="*/ 96 w 197"/>
                <a:gd name="T13" fmla="*/ 287 h 328"/>
                <a:gd name="T14" fmla="*/ 113 w 197"/>
                <a:gd name="T15" fmla="*/ 282 h 328"/>
                <a:gd name="T16" fmla="*/ 122 w 197"/>
                <a:gd name="T17" fmla="*/ 272 h 328"/>
                <a:gd name="T18" fmla="*/ 123 w 197"/>
                <a:gd name="T19" fmla="*/ 265 h 328"/>
                <a:gd name="T20" fmla="*/ 122 w 197"/>
                <a:gd name="T21" fmla="*/ 259 h 328"/>
                <a:gd name="T22" fmla="*/ 118 w 197"/>
                <a:gd name="T23" fmla="*/ 253 h 328"/>
                <a:gd name="T24" fmla="*/ 109 w 197"/>
                <a:gd name="T25" fmla="*/ 245 h 328"/>
                <a:gd name="T26" fmla="*/ 88 w 197"/>
                <a:gd name="T27" fmla="*/ 245 h 328"/>
                <a:gd name="T28" fmla="*/ 73 w 197"/>
                <a:gd name="T29" fmla="*/ 254 h 328"/>
                <a:gd name="T30" fmla="*/ 72 w 197"/>
                <a:gd name="T31" fmla="*/ 262 h 328"/>
                <a:gd name="T32" fmla="*/ 67 w 197"/>
                <a:gd name="T33" fmla="*/ 273 h 328"/>
                <a:gd name="T34" fmla="*/ 52 w 197"/>
                <a:gd name="T35" fmla="*/ 283 h 328"/>
                <a:gd name="T36" fmla="*/ 46 w 197"/>
                <a:gd name="T37" fmla="*/ 283 h 328"/>
                <a:gd name="T38" fmla="*/ 41 w 197"/>
                <a:gd name="T39" fmla="*/ 278 h 328"/>
                <a:gd name="T40" fmla="*/ 41 w 197"/>
                <a:gd name="T41" fmla="*/ 271 h 328"/>
                <a:gd name="T42" fmla="*/ 45 w 197"/>
                <a:gd name="T43" fmla="*/ 257 h 328"/>
                <a:gd name="T44" fmla="*/ 54 w 197"/>
                <a:gd name="T45" fmla="*/ 248 h 328"/>
                <a:gd name="T46" fmla="*/ 63 w 197"/>
                <a:gd name="T47" fmla="*/ 237 h 328"/>
                <a:gd name="T48" fmla="*/ 66 w 197"/>
                <a:gd name="T49" fmla="*/ 230 h 328"/>
                <a:gd name="T50" fmla="*/ 66 w 197"/>
                <a:gd name="T51" fmla="*/ 227 h 328"/>
                <a:gd name="T52" fmla="*/ 62 w 197"/>
                <a:gd name="T53" fmla="*/ 219 h 328"/>
                <a:gd name="T54" fmla="*/ 51 w 197"/>
                <a:gd name="T55" fmla="*/ 212 h 328"/>
                <a:gd name="T56" fmla="*/ 37 w 197"/>
                <a:gd name="T57" fmla="*/ 207 h 328"/>
                <a:gd name="T58" fmla="*/ 28 w 197"/>
                <a:gd name="T59" fmla="*/ 209 h 328"/>
                <a:gd name="T60" fmla="*/ 20 w 197"/>
                <a:gd name="T61" fmla="*/ 213 h 328"/>
                <a:gd name="T62" fmla="*/ 13 w 197"/>
                <a:gd name="T63" fmla="*/ 216 h 328"/>
                <a:gd name="T64" fmla="*/ 0 w 197"/>
                <a:gd name="T65" fmla="*/ 188 h 328"/>
                <a:gd name="T66" fmla="*/ 18 w 197"/>
                <a:gd name="T67" fmla="*/ 124 h 328"/>
                <a:gd name="T68" fmla="*/ 72 w 197"/>
                <a:gd name="T69" fmla="*/ 65 h 328"/>
                <a:gd name="T70" fmla="*/ 138 w 197"/>
                <a:gd name="T71" fmla="*/ 23 h 328"/>
                <a:gd name="T72" fmla="*/ 172 w 197"/>
                <a:gd name="T73" fmla="*/ 9 h 328"/>
                <a:gd name="T74" fmla="*/ 183 w 197"/>
                <a:gd name="T75" fmla="*/ 4 h 328"/>
                <a:gd name="T76" fmla="*/ 194 w 197"/>
                <a:gd name="T77" fmla="*/ 0 h 328"/>
                <a:gd name="T78" fmla="*/ 197 w 197"/>
                <a:gd name="T79" fmla="*/ 2 h 328"/>
                <a:gd name="T80" fmla="*/ 181 w 197"/>
                <a:gd name="T81" fmla="*/ 21 h 328"/>
                <a:gd name="T82" fmla="*/ 162 w 197"/>
                <a:gd name="T83" fmla="*/ 59 h 328"/>
                <a:gd name="T84" fmla="*/ 162 w 197"/>
                <a:gd name="T85" fmla="*/ 90 h 328"/>
                <a:gd name="T86" fmla="*/ 173 w 197"/>
                <a:gd name="T87" fmla="*/ 121 h 328"/>
                <a:gd name="T88" fmla="*/ 185 w 197"/>
                <a:gd name="T89" fmla="*/ 156 h 328"/>
                <a:gd name="T90" fmla="*/ 193 w 197"/>
                <a:gd name="T91" fmla="*/ 184 h 328"/>
                <a:gd name="T92" fmla="*/ 193 w 197"/>
                <a:gd name="T93" fmla="*/ 206 h 328"/>
                <a:gd name="T94" fmla="*/ 189 w 197"/>
                <a:gd name="T95" fmla="*/ 243 h 328"/>
                <a:gd name="T96" fmla="*/ 173 w 197"/>
                <a:gd name="T97" fmla="*/ 284 h 328"/>
                <a:gd name="T98" fmla="*/ 138 w 197"/>
                <a:gd name="T99" fmla="*/ 317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328"/>
                <a:gd name="T152" fmla="*/ 197 w 197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328">
                  <a:moveTo>
                    <a:pt x="110" y="328"/>
                  </a:moveTo>
                  <a:lnTo>
                    <a:pt x="107" y="324"/>
                  </a:lnTo>
                  <a:lnTo>
                    <a:pt x="102" y="317"/>
                  </a:lnTo>
                  <a:lnTo>
                    <a:pt x="94" y="313"/>
                  </a:lnTo>
                  <a:lnTo>
                    <a:pt x="81" y="313"/>
                  </a:lnTo>
                  <a:lnTo>
                    <a:pt x="73" y="314"/>
                  </a:lnTo>
                  <a:lnTo>
                    <a:pt x="68" y="312"/>
                  </a:lnTo>
                  <a:lnTo>
                    <a:pt x="63" y="308"/>
                  </a:lnTo>
                  <a:lnTo>
                    <a:pt x="59" y="305"/>
                  </a:lnTo>
                  <a:lnTo>
                    <a:pt x="66" y="300"/>
                  </a:lnTo>
                  <a:lnTo>
                    <a:pt x="71" y="295"/>
                  </a:lnTo>
                  <a:lnTo>
                    <a:pt x="77" y="290"/>
                  </a:lnTo>
                  <a:lnTo>
                    <a:pt x="83" y="286"/>
                  </a:lnTo>
                  <a:lnTo>
                    <a:pt x="96" y="287"/>
                  </a:lnTo>
                  <a:lnTo>
                    <a:pt x="105" y="285"/>
                  </a:lnTo>
                  <a:lnTo>
                    <a:pt x="113" y="282"/>
                  </a:lnTo>
                  <a:lnTo>
                    <a:pt x="119" y="275"/>
                  </a:lnTo>
                  <a:lnTo>
                    <a:pt x="122" y="272"/>
                  </a:lnTo>
                  <a:lnTo>
                    <a:pt x="123" y="269"/>
                  </a:lnTo>
                  <a:lnTo>
                    <a:pt x="123" y="265"/>
                  </a:lnTo>
                  <a:lnTo>
                    <a:pt x="123" y="262"/>
                  </a:lnTo>
                  <a:lnTo>
                    <a:pt x="122" y="259"/>
                  </a:lnTo>
                  <a:lnTo>
                    <a:pt x="121" y="256"/>
                  </a:lnTo>
                  <a:lnTo>
                    <a:pt x="118" y="253"/>
                  </a:lnTo>
                  <a:lnTo>
                    <a:pt x="115" y="249"/>
                  </a:lnTo>
                  <a:lnTo>
                    <a:pt x="109" y="245"/>
                  </a:lnTo>
                  <a:lnTo>
                    <a:pt x="98" y="244"/>
                  </a:lnTo>
                  <a:lnTo>
                    <a:pt x="88" y="245"/>
                  </a:lnTo>
                  <a:lnTo>
                    <a:pt x="79" y="248"/>
                  </a:lnTo>
                  <a:lnTo>
                    <a:pt x="73" y="254"/>
                  </a:lnTo>
                  <a:lnTo>
                    <a:pt x="72" y="258"/>
                  </a:lnTo>
                  <a:lnTo>
                    <a:pt x="72" y="262"/>
                  </a:lnTo>
                  <a:lnTo>
                    <a:pt x="73" y="267"/>
                  </a:lnTo>
                  <a:lnTo>
                    <a:pt x="67" y="273"/>
                  </a:lnTo>
                  <a:lnTo>
                    <a:pt x="59" y="278"/>
                  </a:lnTo>
                  <a:lnTo>
                    <a:pt x="52" y="283"/>
                  </a:lnTo>
                  <a:lnTo>
                    <a:pt x="49" y="285"/>
                  </a:lnTo>
                  <a:lnTo>
                    <a:pt x="46" y="283"/>
                  </a:lnTo>
                  <a:lnTo>
                    <a:pt x="43" y="281"/>
                  </a:lnTo>
                  <a:lnTo>
                    <a:pt x="41" y="278"/>
                  </a:lnTo>
                  <a:lnTo>
                    <a:pt x="37" y="277"/>
                  </a:lnTo>
                  <a:lnTo>
                    <a:pt x="41" y="271"/>
                  </a:lnTo>
                  <a:lnTo>
                    <a:pt x="43" y="263"/>
                  </a:lnTo>
                  <a:lnTo>
                    <a:pt x="45" y="257"/>
                  </a:lnTo>
                  <a:lnTo>
                    <a:pt x="46" y="253"/>
                  </a:lnTo>
                  <a:lnTo>
                    <a:pt x="54" y="248"/>
                  </a:lnTo>
                  <a:lnTo>
                    <a:pt x="59" y="244"/>
                  </a:lnTo>
                  <a:lnTo>
                    <a:pt x="63" y="237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8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2" y="219"/>
                  </a:lnTo>
                  <a:lnTo>
                    <a:pt x="58" y="215"/>
                  </a:lnTo>
                  <a:lnTo>
                    <a:pt x="51" y="212"/>
                  </a:lnTo>
                  <a:lnTo>
                    <a:pt x="42" y="208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8" y="209"/>
                  </a:lnTo>
                  <a:lnTo>
                    <a:pt x="24" y="211"/>
                  </a:lnTo>
                  <a:lnTo>
                    <a:pt x="20" y="213"/>
                  </a:lnTo>
                  <a:lnTo>
                    <a:pt x="17" y="214"/>
                  </a:lnTo>
                  <a:lnTo>
                    <a:pt x="13" y="216"/>
                  </a:lnTo>
                  <a:lnTo>
                    <a:pt x="11" y="218"/>
                  </a:lnTo>
                  <a:lnTo>
                    <a:pt x="0" y="188"/>
                  </a:lnTo>
                  <a:lnTo>
                    <a:pt x="3" y="156"/>
                  </a:lnTo>
                  <a:lnTo>
                    <a:pt x="18" y="124"/>
                  </a:lnTo>
                  <a:lnTo>
                    <a:pt x="42" y="93"/>
                  </a:lnTo>
                  <a:lnTo>
                    <a:pt x="72" y="65"/>
                  </a:lnTo>
                  <a:lnTo>
                    <a:pt x="105" y="42"/>
                  </a:lnTo>
                  <a:lnTo>
                    <a:pt x="138" y="23"/>
                  </a:lnTo>
                  <a:lnTo>
                    <a:pt x="168" y="10"/>
                  </a:lnTo>
                  <a:lnTo>
                    <a:pt x="172" y="9"/>
                  </a:lnTo>
                  <a:lnTo>
                    <a:pt x="177" y="6"/>
                  </a:lnTo>
                  <a:lnTo>
                    <a:pt x="183" y="4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3" y="7"/>
                  </a:lnTo>
                  <a:lnTo>
                    <a:pt x="181" y="21"/>
                  </a:lnTo>
                  <a:lnTo>
                    <a:pt x="170" y="39"/>
                  </a:lnTo>
                  <a:lnTo>
                    <a:pt x="162" y="59"/>
                  </a:lnTo>
                  <a:lnTo>
                    <a:pt x="160" y="78"/>
                  </a:lnTo>
                  <a:lnTo>
                    <a:pt x="162" y="90"/>
                  </a:lnTo>
                  <a:lnTo>
                    <a:pt x="166" y="105"/>
                  </a:lnTo>
                  <a:lnTo>
                    <a:pt x="173" y="121"/>
                  </a:lnTo>
                  <a:lnTo>
                    <a:pt x="180" y="140"/>
                  </a:lnTo>
                  <a:lnTo>
                    <a:pt x="185" y="156"/>
                  </a:lnTo>
                  <a:lnTo>
                    <a:pt x="189" y="170"/>
                  </a:lnTo>
                  <a:lnTo>
                    <a:pt x="193" y="184"/>
                  </a:lnTo>
                  <a:lnTo>
                    <a:pt x="193" y="194"/>
                  </a:lnTo>
                  <a:lnTo>
                    <a:pt x="193" y="206"/>
                  </a:lnTo>
                  <a:lnTo>
                    <a:pt x="191" y="223"/>
                  </a:lnTo>
                  <a:lnTo>
                    <a:pt x="189" y="243"/>
                  </a:lnTo>
                  <a:lnTo>
                    <a:pt x="183" y="263"/>
                  </a:lnTo>
                  <a:lnTo>
                    <a:pt x="173" y="284"/>
                  </a:lnTo>
                  <a:lnTo>
                    <a:pt x="159" y="302"/>
                  </a:lnTo>
                  <a:lnTo>
                    <a:pt x="138" y="317"/>
                  </a:lnTo>
                  <a:lnTo>
                    <a:pt x="110" y="32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932" y="491"/>
              <a:ext cx="480" cy="277"/>
            </a:xfrm>
            <a:custGeom>
              <a:avLst/>
              <a:gdLst>
                <a:gd name="T0" fmla="*/ 444 w 960"/>
                <a:gd name="T1" fmla="*/ 471 h 553"/>
                <a:gd name="T2" fmla="*/ 406 w 960"/>
                <a:gd name="T3" fmla="*/ 521 h 553"/>
                <a:gd name="T4" fmla="*/ 387 w 960"/>
                <a:gd name="T5" fmla="*/ 535 h 553"/>
                <a:gd name="T6" fmla="*/ 336 w 960"/>
                <a:gd name="T7" fmla="*/ 470 h 553"/>
                <a:gd name="T8" fmla="*/ 300 w 960"/>
                <a:gd name="T9" fmla="*/ 443 h 553"/>
                <a:gd name="T10" fmla="*/ 271 w 960"/>
                <a:gd name="T11" fmla="*/ 393 h 553"/>
                <a:gd name="T12" fmla="*/ 285 w 960"/>
                <a:gd name="T13" fmla="*/ 295 h 553"/>
                <a:gd name="T14" fmla="*/ 332 w 960"/>
                <a:gd name="T15" fmla="*/ 237 h 553"/>
                <a:gd name="T16" fmla="*/ 340 w 960"/>
                <a:gd name="T17" fmla="*/ 197 h 553"/>
                <a:gd name="T18" fmla="*/ 316 w 960"/>
                <a:gd name="T19" fmla="*/ 236 h 553"/>
                <a:gd name="T20" fmla="*/ 262 w 960"/>
                <a:gd name="T21" fmla="*/ 301 h 553"/>
                <a:gd name="T22" fmla="*/ 155 w 960"/>
                <a:gd name="T23" fmla="*/ 339 h 553"/>
                <a:gd name="T24" fmla="*/ 108 w 960"/>
                <a:gd name="T25" fmla="*/ 335 h 553"/>
                <a:gd name="T26" fmla="*/ 48 w 960"/>
                <a:gd name="T27" fmla="*/ 312 h 553"/>
                <a:gd name="T28" fmla="*/ 21 w 960"/>
                <a:gd name="T29" fmla="*/ 291 h 553"/>
                <a:gd name="T30" fmla="*/ 82 w 960"/>
                <a:gd name="T31" fmla="*/ 264 h 553"/>
                <a:gd name="T32" fmla="*/ 148 w 960"/>
                <a:gd name="T33" fmla="*/ 194 h 553"/>
                <a:gd name="T34" fmla="*/ 245 w 960"/>
                <a:gd name="T35" fmla="*/ 174 h 553"/>
                <a:gd name="T36" fmla="*/ 275 w 960"/>
                <a:gd name="T37" fmla="*/ 175 h 553"/>
                <a:gd name="T38" fmla="*/ 298 w 960"/>
                <a:gd name="T39" fmla="*/ 169 h 553"/>
                <a:gd name="T40" fmla="*/ 278 w 960"/>
                <a:gd name="T41" fmla="*/ 201 h 553"/>
                <a:gd name="T42" fmla="*/ 285 w 960"/>
                <a:gd name="T43" fmla="*/ 210 h 553"/>
                <a:gd name="T44" fmla="*/ 308 w 960"/>
                <a:gd name="T45" fmla="*/ 212 h 553"/>
                <a:gd name="T46" fmla="*/ 325 w 960"/>
                <a:gd name="T47" fmla="*/ 181 h 553"/>
                <a:gd name="T48" fmla="*/ 324 w 960"/>
                <a:gd name="T49" fmla="*/ 165 h 553"/>
                <a:gd name="T50" fmla="*/ 334 w 960"/>
                <a:gd name="T51" fmla="*/ 184 h 553"/>
                <a:gd name="T52" fmla="*/ 375 w 960"/>
                <a:gd name="T53" fmla="*/ 191 h 553"/>
                <a:gd name="T54" fmla="*/ 414 w 960"/>
                <a:gd name="T55" fmla="*/ 183 h 553"/>
                <a:gd name="T56" fmla="*/ 446 w 960"/>
                <a:gd name="T57" fmla="*/ 167 h 553"/>
                <a:gd name="T58" fmla="*/ 488 w 960"/>
                <a:gd name="T59" fmla="*/ 159 h 553"/>
                <a:gd name="T60" fmla="*/ 515 w 960"/>
                <a:gd name="T61" fmla="*/ 117 h 553"/>
                <a:gd name="T62" fmla="*/ 600 w 960"/>
                <a:gd name="T63" fmla="*/ 17 h 553"/>
                <a:gd name="T64" fmla="*/ 710 w 960"/>
                <a:gd name="T65" fmla="*/ 0 h 553"/>
                <a:gd name="T66" fmla="*/ 776 w 960"/>
                <a:gd name="T67" fmla="*/ 7 h 553"/>
                <a:gd name="T68" fmla="*/ 853 w 960"/>
                <a:gd name="T69" fmla="*/ 32 h 553"/>
                <a:gd name="T70" fmla="*/ 931 w 960"/>
                <a:gd name="T71" fmla="*/ 39 h 553"/>
                <a:gd name="T72" fmla="*/ 947 w 960"/>
                <a:gd name="T73" fmla="*/ 54 h 553"/>
                <a:gd name="T74" fmla="*/ 852 w 960"/>
                <a:gd name="T75" fmla="*/ 154 h 553"/>
                <a:gd name="T76" fmla="*/ 756 w 960"/>
                <a:gd name="T77" fmla="*/ 202 h 553"/>
                <a:gd name="T78" fmla="*/ 655 w 960"/>
                <a:gd name="T79" fmla="*/ 226 h 553"/>
                <a:gd name="T80" fmla="*/ 563 w 960"/>
                <a:gd name="T81" fmla="*/ 213 h 553"/>
                <a:gd name="T82" fmla="*/ 503 w 960"/>
                <a:gd name="T83" fmla="*/ 190 h 553"/>
                <a:gd name="T84" fmla="*/ 470 w 960"/>
                <a:gd name="T85" fmla="*/ 177 h 553"/>
                <a:gd name="T86" fmla="*/ 430 w 960"/>
                <a:gd name="T87" fmla="*/ 184 h 553"/>
                <a:gd name="T88" fmla="*/ 423 w 960"/>
                <a:gd name="T89" fmla="*/ 200 h 553"/>
                <a:gd name="T90" fmla="*/ 461 w 960"/>
                <a:gd name="T91" fmla="*/ 200 h 553"/>
                <a:gd name="T92" fmla="*/ 510 w 960"/>
                <a:gd name="T93" fmla="*/ 196 h 553"/>
                <a:gd name="T94" fmla="*/ 587 w 960"/>
                <a:gd name="T95" fmla="*/ 214 h 553"/>
                <a:gd name="T96" fmla="*/ 684 w 960"/>
                <a:gd name="T97" fmla="*/ 284 h 553"/>
                <a:gd name="T98" fmla="*/ 722 w 960"/>
                <a:gd name="T99" fmla="*/ 387 h 553"/>
                <a:gd name="T100" fmla="*/ 692 w 960"/>
                <a:gd name="T101" fmla="*/ 411 h 553"/>
                <a:gd name="T102" fmla="*/ 578 w 960"/>
                <a:gd name="T103" fmla="*/ 379 h 553"/>
                <a:gd name="T104" fmla="*/ 502 w 960"/>
                <a:gd name="T105" fmla="*/ 364 h 553"/>
                <a:gd name="T106" fmla="*/ 446 w 960"/>
                <a:gd name="T107" fmla="*/ 304 h 553"/>
                <a:gd name="T108" fmla="*/ 422 w 960"/>
                <a:gd name="T109" fmla="*/ 229 h 553"/>
                <a:gd name="T110" fmla="*/ 384 w 960"/>
                <a:gd name="T111" fmla="*/ 202 h 553"/>
                <a:gd name="T112" fmla="*/ 354 w 960"/>
                <a:gd name="T113" fmla="*/ 199 h 553"/>
                <a:gd name="T114" fmla="*/ 367 w 960"/>
                <a:gd name="T115" fmla="*/ 228 h 553"/>
                <a:gd name="T116" fmla="*/ 435 w 960"/>
                <a:gd name="T117" fmla="*/ 287 h 5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0"/>
                <a:gd name="T178" fmla="*/ 0 h 553"/>
                <a:gd name="T179" fmla="*/ 960 w 960"/>
                <a:gd name="T180" fmla="*/ 553 h 5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0" h="553">
                  <a:moveTo>
                    <a:pt x="457" y="326"/>
                  </a:moveTo>
                  <a:lnTo>
                    <a:pt x="467" y="365"/>
                  </a:lnTo>
                  <a:lnTo>
                    <a:pt x="467" y="406"/>
                  </a:lnTo>
                  <a:lnTo>
                    <a:pt x="460" y="442"/>
                  </a:lnTo>
                  <a:lnTo>
                    <a:pt x="444" y="471"/>
                  </a:lnTo>
                  <a:lnTo>
                    <a:pt x="435" y="482"/>
                  </a:lnTo>
                  <a:lnTo>
                    <a:pt x="427" y="493"/>
                  </a:lnTo>
                  <a:lnTo>
                    <a:pt x="419" y="503"/>
                  </a:lnTo>
                  <a:lnTo>
                    <a:pt x="413" y="512"/>
                  </a:lnTo>
                  <a:lnTo>
                    <a:pt x="406" y="521"/>
                  </a:lnTo>
                  <a:lnTo>
                    <a:pt x="401" y="532"/>
                  </a:lnTo>
                  <a:lnTo>
                    <a:pt x="397" y="541"/>
                  </a:lnTo>
                  <a:lnTo>
                    <a:pt x="393" y="553"/>
                  </a:lnTo>
                  <a:lnTo>
                    <a:pt x="391" y="546"/>
                  </a:lnTo>
                  <a:lnTo>
                    <a:pt x="387" y="535"/>
                  </a:lnTo>
                  <a:lnTo>
                    <a:pt x="379" y="523"/>
                  </a:lnTo>
                  <a:lnTo>
                    <a:pt x="371" y="509"/>
                  </a:lnTo>
                  <a:lnTo>
                    <a:pt x="359" y="495"/>
                  </a:lnTo>
                  <a:lnTo>
                    <a:pt x="349" y="481"/>
                  </a:lnTo>
                  <a:lnTo>
                    <a:pt x="336" y="470"/>
                  </a:lnTo>
                  <a:lnTo>
                    <a:pt x="324" y="461"/>
                  </a:lnTo>
                  <a:lnTo>
                    <a:pt x="317" y="456"/>
                  </a:lnTo>
                  <a:lnTo>
                    <a:pt x="311" y="452"/>
                  </a:lnTo>
                  <a:lnTo>
                    <a:pt x="305" y="448"/>
                  </a:lnTo>
                  <a:lnTo>
                    <a:pt x="300" y="443"/>
                  </a:lnTo>
                  <a:lnTo>
                    <a:pt x="296" y="438"/>
                  </a:lnTo>
                  <a:lnTo>
                    <a:pt x="292" y="434"/>
                  </a:lnTo>
                  <a:lnTo>
                    <a:pt x="288" y="428"/>
                  </a:lnTo>
                  <a:lnTo>
                    <a:pt x="285" y="424"/>
                  </a:lnTo>
                  <a:lnTo>
                    <a:pt x="271" y="393"/>
                  </a:lnTo>
                  <a:lnTo>
                    <a:pt x="268" y="363"/>
                  </a:lnTo>
                  <a:lnTo>
                    <a:pt x="269" y="336"/>
                  </a:lnTo>
                  <a:lnTo>
                    <a:pt x="274" y="315"/>
                  </a:lnTo>
                  <a:lnTo>
                    <a:pt x="278" y="304"/>
                  </a:lnTo>
                  <a:lnTo>
                    <a:pt x="285" y="295"/>
                  </a:lnTo>
                  <a:lnTo>
                    <a:pt x="292" y="284"/>
                  </a:lnTo>
                  <a:lnTo>
                    <a:pt x="302" y="272"/>
                  </a:lnTo>
                  <a:lnTo>
                    <a:pt x="312" y="261"/>
                  </a:lnTo>
                  <a:lnTo>
                    <a:pt x="323" y="250"/>
                  </a:lnTo>
                  <a:lnTo>
                    <a:pt x="332" y="237"/>
                  </a:lnTo>
                  <a:lnTo>
                    <a:pt x="341" y="224"/>
                  </a:lnTo>
                  <a:lnTo>
                    <a:pt x="343" y="215"/>
                  </a:lnTo>
                  <a:lnTo>
                    <a:pt x="345" y="205"/>
                  </a:lnTo>
                  <a:lnTo>
                    <a:pt x="342" y="199"/>
                  </a:lnTo>
                  <a:lnTo>
                    <a:pt x="340" y="197"/>
                  </a:lnTo>
                  <a:lnTo>
                    <a:pt x="332" y="201"/>
                  </a:lnTo>
                  <a:lnTo>
                    <a:pt x="326" y="209"/>
                  </a:lnTo>
                  <a:lnTo>
                    <a:pt x="323" y="216"/>
                  </a:lnTo>
                  <a:lnTo>
                    <a:pt x="320" y="224"/>
                  </a:lnTo>
                  <a:lnTo>
                    <a:pt x="316" y="236"/>
                  </a:lnTo>
                  <a:lnTo>
                    <a:pt x="311" y="246"/>
                  </a:lnTo>
                  <a:lnTo>
                    <a:pt x="304" y="257"/>
                  </a:lnTo>
                  <a:lnTo>
                    <a:pt x="298" y="267"/>
                  </a:lnTo>
                  <a:lnTo>
                    <a:pt x="281" y="285"/>
                  </a:lnTo>
                  <a:lnTo>
                    <a:pt x="262" y="301"/>
                  </a:lnTo>
                  <a:lnTo>
                    <a:pt x="241" y="314"/>
                  </a:lnTo>
                  <a:lnTo>
                    <a:pt x="220" y="324"/>
                  </a:lnTo>
                  <a:lnTo>
                    <a:pt x="198" y="331"/>
                  </a:lnTo>
                  <a:lnTo>
                    <a:pt x="176" y="337"/>
                  </a:lnTo>
                  <a:lnTo>
                    <a:pt x="155" y="339"/>
                  </a:lnTo>
                  <a:lnTo>
                    <a:pt x="134" y="339"/>
                  </a:lnTo>
                  <a:lnTo>
                    <a:pt x="127" y="338"/>
                  </a:lnTo>
                  <a:lnTo>
                    <a:pt x="121" y="337"/>
                  </a:lnTo>
                  <a:lnTo>
                    <a:pt x="114" y="336"/>
                  </a:lnTo>
                  <a:lnTo>
                    <a:pt x="108" y="335"/>
                  </a:lnTo>
                  <a:lnTo>
                    <a:pt x="96" y="330"/>
                  </a:lnTo>
                  <a:lnTo>
                    <a:pt x="84" y="327"/>
                  </a:lnTo>
                  <a:lnTo>
                    <a:pt x="72" y="322"/>
                  </a:lnTo>
                  <a:lnTo>
                    <a:pt x="61" y="317"/>
                  </a:lnTo>
                  <a:lnTo>
                    <a:pt x="48" y="312"/>
                  </a:lnTo>
                  <a:lnTo>
                    <a:pt x="33" y="307"/>
                  </a:lnTo>
                  <a:lnTo>
                    <a:pt x="17" y="301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21" y="291"/>
                  </a:lnTo>
                  <a:lnTo>
                    <a:pt x="34" y="287"/>
                  </a:lnTo>
                  <a:lnTo>
                    <a:pt x="48" y="283"/>
                  </a:lnTo>
                  <a:lnTo>
                    <a:pt x="61" y="278"/>
                  </a:lnTo>
                  <a:lnTo>
                    <a:pt x="72" y="271"/>
                  </a:lnTo>
                  <a:lnTo>
                    <a:pt x="82" y="264"/>
                  </a:lnTo>
                  <a:lnTo>
                    <a:pt x="89" y="254"/>
                  </a:lnTo>
                  <a:lnTo>
                    <a:pt x="99" y="240"/>
                  </a:lnTo>
                  <a:lnTo>
                    <a:pt x="113" y="224"/>
                  </a:lnTo>
                  <a:lnTo>
                    <a:pt x="129" y="208"/>
                  </a:lnTo>
                  <a:lnTo>
                    <a:pt x="148" y="194"/>
                  </a:lnTo>
                  <a:lnTo>
                    <a:pt x="169" y="182"/>
                  </a:lnTo>
                  <a:lnTo>
                    <a:pt x="193" y="173"/>
                  </a:lnTo>
                  <a:lnTo>
                    <a:pt x="216" y="170"/>
                  </a:lnTo>
                  <a:lnTo>
                    <a:pt x="241" y="172"/>
                  </a:lnTo>
                  <a:lnTo>
                    <a:pt x="245" y="174"/>
                  </a:lnTo>
                  <a:lnTo>
                    <a:pt x="252" y="176"/>
                  </a:lnTo>
                  <a:lnTo>
                    <a:pt x="257" y="177"/>
                  </a:lnTo>
                  <a:lnTo>
                    <a:pt x="264" y="177"/>
                  </a:lnTo>
                  <a:lnTo>
                    <a:pt x="270" y="176"/>
                  </a:lnTo>
                  <a:lnTo>
                    <a:pt x="275" y="175"/>
                  </a:lnTo>
                  <a:lnTo>
                    <a:pt x="279" y="173"/>
                  </a:lnTo>
                  <a:lnTo>
                    <a:pt x="282" y="171"/>
                  </a:lnTo>
                  <a:lnTo>
                    <a:pt x="286" y="168"/>
                  </a:lnTo>
                  <a:lnTo>
                    <a:pt x="292" y="167"/>
                  </a:lnTo>
                  <a:lnTo>
                    <a:pt x="298" y="169"/>
                  </a:lnTo>
                  <a:lnTo>
                    <a:pt x="302" y="170"/>
                  </a:lnTo>
                  <a:lnTo>
                    <a:pt x="294" y="176"/>
                  </a:lnTo>
                  <a:lnTo>
                    <a:pt x="286" y="184"/>
                  </a:lnTo>
                  <a:lnTo>
                    <a:pt x="281" y="194"/>
                  </a:lnTo>
                  <a:lnTo>
                    <a:pt x="278" y="201"/>
                  </a:lnTo>
                  <a:lnTo>
                    <a:pt x="278" y="203"/>
                  </a:lnTo>
                  <a:lnTo>
                    <a:pt x="279" y="205"/>
                  </a:lnTo>
                  <a:lnTo>
                    <a:pt x="281" y="207"/>
                  </a:lnTo>
                  <a:lnTo>
                    <a:pt x="282" y="209"/>
                  </a:lnTo>
                  <a:lnTo>
                    <a:pt x="285" y="210"/>
                  </a:lnTo>
                  <a:lnTo>
                    <a:pt x="286" y="211"/>
                  </a:lnTo>
                  <a:lnTo>
                    <a:pt x="288" y="212"/>
                  </a:lnTo>
                  <a:lnTo>
                    <a:pt x="290" y="212"/>
                  </a:lnTo>
                  <a:lnTo>
                    <a:pt x="299" y="213"/>
                  </a:lnTo>
                  <a:lnTo>
                    <a:pt x="308" y="212"/>
                  </a:lnTo>
                  <a:lnTo>
                    <a:pt x="316" y="209"/>
                  </a:lnTo>
                  <a:lnTo>
                    <a:pt x="323" y="204"/>
                  </a:lnTo>
                  <a:lnTo>
                    <a:pt x="326" y="197"/>
                  </a:lnTo>
                  <a:lnTo>
                    <a:pt x="326" y="188"/>
                  </a:lnTo>
                  <a:lnTo>
                    <a:pt x="325" y="181"/>
                  </a:lnTo>
                  <a:lnTo>
                    <a:pt x="321" y="174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66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9" y="168"/>
                  </a:lnTo>
                  <a:lnTo>
                    <a:pt x="330" y="173"/>
                  </a:lnTo>
                  <a:lnTo>
                    <a:pt x="332" y="179"/>
                  </a:lnTo>
                  <a:lnTo>
                    <a:pt x="334" y="184"/>
                  </a:lnTo>
                  <a:lnTo>
                    <a:pt x="340" y="189"/>
                  </a:lnTo>
                  <a:lnTo>
                    <a:pt x="350" y="190"/>
                  </a:lnTo>
                  <a:lnTo>
                    <a:pt x="363" y="184"/>
                  </a:lnTo>
                  <a:lnTo>
                    <a:pt x="368" y="188"/>
                  </a:lnTo>
                  <a:lnTo>
                    <a:pt x="375" y="191"/>
                  </a:lnTo>
                  <a:lnTo>
                    <a:pt x="383" y="194"/>
                  </a:lnTo>
                  <a:lnTo>
                    <a:pt x="392" y="195"/>
                  </a:lnTo>
                  <a:lnTo>
                    <a:pt x="400" y="193"/>
                  </a:lnTo>
                  <a:lnTo>
                    <a:pt x="408" y="189"/>
                  </a:lnTo>
                  <a:lnTo>
                    <a:pt x="414" y="183"/>
                  </a:lnTo>
                  <a:lnTo>
                    <a:pt x="419" y="173"/>
                  </a:lnTo>
                  <a:lnTo>
                    <a:pt x="425" y="171"/>
                  </a:lnTo>
                  <a:lnTo>
                    <a:pt x="431" y="170"/>
                  </a:lnTo>
                  <a:lnTo>
                    <a:pt x="438" y="168"/>
                  </a:lnTo>
                  <a:lnTo>
                    <a:pt x="446" y="167"/>
                  </a:lnTo>
                  <a:lnTo>
                    <a:pt x="453" y="165"/>
                  </a:lnTo>
                  <a:lnTo>
                    <a:pt x="463" y="163"/>
                  </a:lnTo>
                  <a:lnTo>
                    <a:pt x="472" y="162"/>
                  </a:lnTo>
                  <a:lnTo>
                    <a:pt x="480" y="161"/>
                  </a:lnTo>
                  <a:lnTo>
                    <a:pt x="488" y="159"/>
                  </a:lnTo>
                  <a:lnTo>
                    <a:pt x="493" y="155"/>
                  </a:lnTo>
                  <a:lnTo>
                    <a:pt x="499" y="147"/>
                  </a:lnTo>
                  <a:lnTo>
                    <a:pt x="505" y="139"/>
                  </a:lnTo>
                  <a:lnTo>
                    <a:pt x="510" y="129"/>
                  </a:lnTo>
                  <a:lnTo>
                    <a:pt x="515" y="117"/>
                  </a:lnTo>
                  <a:lnTo>
                    <a:pt x="520" y="103"/>
                  </a:lnTo>
                  <a:lnTo>
                    <a:pt x="527" y="88"/>
                  </a:lnTo>
                  <a:lnTo>
                    <a:pt x="546" y="56"/>
                  </a:lnTo>
                  <a:lnTo>
                    <a:pt x="571" y="33"/>
                  </a:lnTo>
                  <a:lnTo>
                    <a:pt x="600" y="17"/>
                  </a:lnTo>
                  <a:lnTo>
                    <a:pt x="629" y="7"/>
                  </a:lnTo>
                  <a:lnTo>
                    <a:pt x="656" y="2"/>
                  </a:lnTo>
                  <a:lnTo>
                    <a:pt x="68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30" y="1"/>
                  </a:lnTo>
                  <a:lnTo>
                    <a:pt x="744" y="2"/>
                  </a:lnTo>
                  <a:lnTo>
                    <a:pt x="759" y="4"/>
                  </a:lnTo>
                  <a:lnTo>
                    <a:pt x="776" y="7"/>
                  </a:lnTo>
                  <a:lnTo>
                    <a:pt x="793" y="12"/>
                  </a:lnTo>
                  <a:lnTo>
                    <a:pt x="808" y="17"/>
                  </a:lnTo>
                  <a:lnTo>
                    <a:pt x="823" y="22"/>
                  </a:lnTo>
                  <a:lnTo>
                    <a:pt x="837" y="28"/>
                  </a:lnTo>
                  <a:lnTo>
                    <a:pt x="853" y="32"/>
                  </a:lnTo>
                  <a:lnTo>
                    <a:pt x="869" y="35"/>
                  </a:lnTo>
                  <a:lnTo>
                    <a:pt x="886" y="36"/>
                  </a:lnTo>
                  <a:lnTo>
                    <a:pt x="901" y="38"/>
                  </a:lnTo>
                  <a:lnTo>
                    <a:pt x="917" y="39"/>
                  </a:lnTo>
                  <a:lnTo>
                    <a:pt x="931" y="39"/>
                  </a:lnTo>
                  <a:lnTo>
                    <a:pt x="945" y="38"/>
                  </a:lnTo>
                  <a:lnTo>
                    <a:pt x="960" y="38"/>
                  </a:lnTo>
                  <a:lnTo>
                    <a:pt x="960" y="42"/>
                  </a:lnTo>
                  <a:lnTo>
                    <a:pt x="954" y="48"/>
                  </a:lnTo>
                  <a:lnTo>
                    <a:pt x="947" y="54"/>
                  </a:lnTo>
                  <a:lnTo>
                    <a:pt x="933" y="70"/>
                  </a:lnTo>
                  <a:lnTo>
                    <a:pt x="916" y="89"/>
                  </a:lnTo>
                  <a:lnTo>
                    <a:pt x="896" y="111"/>
                  </a:lnTo>
                  <a:lnTo>
                    <a:pt x="874" y="133"/>
                  </a:lnTo>
                  <a:lnTo>
                    <a:pt x="852" y="154"/>
                  </a:lnTo>
                  <a:lnTo>
                    <a:pt x="829" y="172"/>
                  </a:lnTo>
                  <a:lnTo>
                    <a:pt x="807" y="186"/>
                  </a:lnTo>
                  <a:lnTo>
                    <a:pt x="786" y="194"/>
                  </a:lnTo>
                  <a:lnTo>
                    <a:pt x="773" y="197"/>
                  </a:lnTo>
                  <a:lnTo>
                    <a:pt x="756" y="202"/>
                  </a:lnTo>
                  <a:lnTo>
                    <a:pt x="736" y="208"/>
                  </a:lnTo>
                  <a:lnTo>
                    <a:pt x="717" y="213"/>
                  </a:lnTo>
                  <a:lnTo>
                    <a:pt x="694" y="218"/>
                  </a:lnTo>
                  <a:lnTo>
                    <a:pt x="675" y="223"/>
                  </a:lnTo>
                  <a:lnTo>
                    <a:pt x="655" y="226"/>
                  </a:lnTo>
                  <a:lnTo>
                    <a:pt x="638" y="227"/>
                  </a:lnTo>
                  <a:lnTo>
                    <a:pt x="621" y="226"/>
                  </a:lnTo>
                  <a:lnTo>
                    <a:pt x="603" y="223"/>
                  </a:lnTo>
                  <a:lnTo>
                    <a:pt x="583" y="218"/>
                  </a:lnTo>
                  <a:lnTo>
                    <a:pt x="563" y="213"/>
                  </a:lnTo>
                  <a:lnTo>
                    <a:pt x="545" y="208"/>
                  </a:lnTo>
                  <a:lnTo>
                    <a:pt x="529" y="202"/>
                  </a:lnTo>
                  <a:lnTo>
                    <a:pt x="518" y="198"/>
                  </a:lnTo>
                  <a:lnTo>
                    <a:pt x="511" y="195"/>
                  </a:lnTo>
                  <a:lnTo>
                    <a:pt x="503" y="190"/>
                  </a:lnTo>
                  <a:lnTo>
                    <a:pt x="497" y="186"/>
                  </a:lnTo>
                  <a:lnTo>
                    <a:pt x="490" y="183"/>
                  </a:lnTo>
                  <a:lnTo>
                    <a:pt x="482" y="179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1" y="177"/>
                  </a:lnTo>
                  <a:lnTo>
                    <a:pt x="453" y="179"/>
                  </a:lnTo>
                  <a:lnTo>
                    <a:pt x="446" y="181"/>
                  </a:lnTo>
                  <a:lnTo>
                    <a:pt x="436" y="182"/>
                  </a:lnTo>
                  <a:lnTo>
                    <a:pt x="430" y="184"/>
                  </a:lnTo>
                  <a:lnTo>
                    <a:pt x="425" y="186"/>
                  </a:lnTo>
                  <a:lnTo>
                    <a:pt x="418" y="190"/>
                  </a:lnTo>
                  <a:lnTo>
                    <a:pt x="417" y="195"/>
                  </a:lnTo>
                  <a:lnTo>
                    <a:pt x="418" y="198"/>
                  </a:lnTo>
                  <a:lnTo>
                    <a:pt x="423" y="200"/>
                  </a:lnTo>
                  <a:lnTo>
                    <a:pt x="429" y="201"/>
                  </a:lnTo>
                  <a:lnTo>
                    <a:pt x="435" y="201"/>
                  </a:lnTo>
                  <a:lnTo>
                    <a:pt x="443" y="201"/>
                  </a:lnTo>
                  <a:lnTo>
                    <a:pt x="451" y="201"/>
                  </a:lnTo>
                  <a:lnTo>
                    <a:pt x="461" y="200"/>
                  </a:lnTo>
                  <a:lnTo>
                    <a:pt x="470" y="199"/>
                  </a:lnTo>
                  <a:lnTo>
                    <a:pt x="481" y="198"/>
                  </a:lnTo>
                  <a:lnTo>
                    <a:pt x="490" y="197"/>
                  </a:lnTo>
                  <a:lnTo>
                    <a:pt x="499" y="196"/>
                  </a:lnTo>
                  <a:lnTo>
                    <a:pt x="510" y="196"/>
                  </a:lnTo>
                  <a:lnTo>
                    <a:pt x="520" y="196"/>
                  </a:lnTo>
                  <a:lnTo>
                    <a:pt x="532" y="198"/>
                  </a:lnTo>
                  <a:lnTo>
                    <a:pt x="548" y="201"/>
                  </a:lnTo>
                  <a:lnTo>
                    <a:pt x="566" y="207"/>
                  </a:lnTo>
                  <a:lnTo>
                    <a:pt x="587" y="214"/>
                  </a:lnTo>
                  <a:lnTo>
                    <a:pt x="613" y="224"/>
                  </a:lnTo>
                  <a:lnTo>
                    <a:pt x="633" y="235"/>
                  </a:lnTo>
                  <a:lnTo>
                    <a:pt x="653" y="249"/>
                  </a:lnTo>
                  <a:lnTo>
                    <a:pt x="668" y="265"/>
                  </a:lnTo>
                  <a:lnTo>
                    <a:pt x="684" y="284"/>
                  </a:lnTo>
                  <a:lnTo>
                    <a:pt x="696" y="304"/>
                  </a:lnTo>
                  <a:lnTo>
                    <a:pt x="706" y="326"/>
                  </a:lnTo>
                  <a:lnTo>
                    <a:pt x="714" y="350"/>
                  </a:lnTo>
                  <a:lnTo>
                    <a:pt x="719" y="372"/>
                  </a:lnTo>
                  <a:lnTo>
                    <a:pt x="722" y="387"/>
                  </a:lnTo>
                  <a:lnTo>
                    <a:pt x="722" y="402"/>
                  </a:lnTo>
                  <a:lnTo>
                    <a:pt x="722" y="418"/>
                  </a:lnTo>
                  <a:lnTo>
                    <a:pt x="719" y="432"/>
                  </a:lnTo>
                  <a:lnTo>
                    <a:pt x="708" y="421"/>
                  </a:lnTo>
                  <a:lnTo>
                    <a:pt x="692" y="411"/>
                  </a:lnTo>
                  <a:lnTo>
                    <a:pt x="671" y="402"/>
                  </a:lnTo>
                  <a:lnTo>
                    <a:pt x="649" y="395"/>
                  </a:lnTo>
                  <a:lnTo>
                    <a:pt x="625" y="388"/>
                  </a:lnTo>
                  <a:lnTo>
                    <a:pt x="600" y="382"/>
                  </a:lnTo>
                  <a:lnTo>
                    <a:pt x="578" y="379"/>
                  </a:lnTo>
                  <a:lnTo>
                    <a:pt x="558" y="376"/>
                  </a:lnTo>
                  <a:lnTo>
                    <a:pt x="546" y="373"/>
                  </a:lnTo>
                  <a:lnTo>
                    <a:pt x="532" y="371"/>
                  </a:lnTo>
                  <a:lnTo>
                    <a:pt x="518" y="369"/>
                  </a:lnTo>
                  <a:lnTo>
                    <a:pt x="502" y="364"/>
                  </a:lnTo>
                  <a:lnTo>
                    <a:pt x="488" y="358"/>
                  </a:lnTo>
                  <a:lnTo>
                    <a:pt x="474" y="350"/>
                  </a:lnTo>
                  <a:lnTo>
                    <a:pt x="464" y="338"/>
                  </a:lnTo>
                  <a:lnTo>
                    <a:pt x="456" y="324"/>
                  </a:lnTo>
                  <a:lnTo>
                    <a:pt x="446" y="304"/>
                  </a:lnTo>
                  <a:lnTo>
                    <a:pt x="434" y="287"/>
                  </a:lnTo>
                  <a:lnTo>
                    <a:pt x="427" y="270"/>
                  </a:lnTo>
                  <a:lnTo>
                    <a:pt x="427" y="244"/>
                  </a:lnTo>
                  <a:lnTo>
                    <a:pt x="426" y="237"/>
                  </a:lnTo>
                  <a:lnTo>
                    <a:pt x="422" y="229"/>
                  </a:lnTo>
                  <a:lnTo>
                    <a:pt x="415" y="223"/>
                  </a:lnTo>
                  <a:lnTo>
                    <a:pt x="409" y="216"/>
                  </a:lnTo>
                  <a:lnTo>
                    <a:pt x="400" y="211"/>
                  </a:lnTo>
                  <a:lnTo>
                    <a:pt x="391" y="207"/>
                  </a:lnTo>
                  <a:lnTo>
                    <a:pt x="384" y="202"/>
                  </a:lnTo>
                  <a:lnTo>
                    <a:pt x="378" y="200"/>
                  </a:lnTo>
                  <a:lnTo>
                    <a:pt x="368" y="197"/>
                  </a:lnTo>
                  <a:lnTo>
                    <a:pt x="360" y="195"/>
                  </a:lnTo>
                  <a:lnTo>
                    <a:pt x="355" y="196"/>
                  </a:lnTo>
                  <a:lnTo>
                    <a:pt x="354" y="199"/>
                  </a:lnTo>
                  <a:lnTo>
                    <a:pt x="355" y="205"/>
                  </a:lnTo>
                  <a:lnTo>
                    <a:pt x="357" y="211"/>
                  </a:lnTo>
                  <a:lnTo>
                    <a:pt x="358" y="217"/>
                  </a:lnTo>
                  <a:lnTo>
                    <a:pt x="362" y="224"/>
                  </a:lnTo>
                  <a:lnTo>
                    <a:pt x="367" y="228"/>
                  </a:lnTo>
                  <a:lnTo>
                    <a:pt x="376" y="236"/>
                  </a:lnTo>
                  <a:lnTo>
                    <a:pt x="389" y="245"/>
                  </a:lnTo>
                  <a:lnTo>
                    <a:pt x="404" y="257"/>
                  </a:lnTo>
                  <a:lnTo>
                    <a:pt x="419" y="271"/>
                  </a:lnTo>
                  <a:lnTo>
                    <a:pt x="435" y="287"/>
                  </a:lnTo>
                  <a:lnTo>
                    <a:pt x="447" y="306"/>
                  </a:lnTo>
                  <a:lnTo>
                    <a:pt x="457" y="326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940" y="449"/>
              <a:ext cx="144" cy="121"/>
            </a:xfrm>
            <a:custGeom>
              <a:avLst/>
              <a:gdLst>
                <a:gd name="T0" fmla="*/ 219 w 288"/>
                <a:gd name="T1" fmla="*/ 232 h 241"/>
                <a:gd name="T2" fmla="*/ 228 w 288"/>
                <a:gd name="T3" fmla="*/ 220 h 241"/>
                <a:gd name="T4" fmla="*/ 246 w 288"/>
                <a:gd name="T5" fmla="*/ 215 h 241"/>
                <a:gd name="T6" fmla="*/ 258 w 288"/>
                <a:gd name="T7" fmla="*/ 220 h 241"/>
                <a:gd name="T8" fmla="*/ 262 w 288"/>
                <a:gd name="T9" fmla="*/ 225 h 241"/>
                <a:gd name="T10" fmla="*/ 271 w 288"/>
                <a:gd name="T11" fmla="*/ 226 h 241"/>
                <a:gd name="T12" fmla="*/ 284 w 288"/>
                <a:gd name="T13" fmla="*/ 228 h 241"/>
                <a:gd name="T14" fmla="*/ 288 w 288"/>
                <a:gd name="T15" fmla="*/ 227 h 241"/>
                <a:gd name="T16" fmla="*/ 282 w 288"/>
                <a:gd name="T17" fmla="*/ 220 h 241"/>
                <a:gd name="T18" fmla="*/ 272 w 288"/>
                <a:gd name="T19" fmla="*/ 213 h 241"/>
                <a:gd name="T20" fmla="*/ 263 w 288"/>
                <a:gd name="T21" fmla="*/ 211 h 241"/>
                <a:gd name="T22" fmla="*/ 250 w 288"/>
                <a:gd name="T23" fmla="*/ 212 h 241"/>
                <a:gd name="T24" fmla="*/ 238 w 288"/>
                <a:gd name="T25" fmla="*/ 202 h 241"/>
                <a:gd name="T26" fmla="*/ 234 w 288"/>
                <a:gd name="T27" fmla="*/ 192 h 241"/>
                <a:gd name="T28" fmla="*/ 237 w 288"/>
                <a:gd name="T29" fmla="*/ 184 h 241"/>
                <a:gd name="T30" fmla="*/ 241 w 288"/>
                <a:gd name="T31" fmla="*/ 180 h 241"/>
                <a:gd name="T32" fmla="*/ 248 w 288"/>
                <a:gd name="T33" fmla="*/ 174 h 241"/>
                <a:gd name="T34" fmla="*/ 261 w 288"/>
                <a:gd name="T35" fmla="*/ 169 h 241"/>
                <a:gd name="T36" fmla="*/ 272 w 288"/>
                <a:gd name="T37" fmla="*/ 144 h 241"/>
                <a:gd name="T38" fmla="*/ 265 w 288"/>
                <a:gd name="T39" fmla="*/ 99 h 241"/>
                <a:gd name="T40" fmla="*/ 227 w 288"/>
                <a:gd name="T41" fmla="*/ 60 h 241"/>
                <a:gd name="T42" fmla="*/ 161 w 288"/>
                <a:gd name="T43" fmla="*/ 33 h 241"/>
                <a:gd name="T44" fmla="*/ 100 w 288"/>
                <a:gd name="T45" fmla="*/ 24 h 241"/>
                <a:gd name="T46" fmla="*/ 64 w 288"/>
                <a:gd name="T47" fmla="*/ 17 h 241"/>
                <a:gd name="T48" fmla="*/ 33 w 288"/>
                <a:gd name="T49" fmla="*/ 9 h 241"/>
                <a:gd name="T50" fmla="*/ 8 w 288"/>
                <a:gd name="T51" fmla="*/ 2 h 241"/>
                <a:gd name="T52" fmla="*/ 11 w 288"/>
                <a:gd name="T53" fmla="*/ 12 h 241"/>
                <a:gd name="T54" fmla="*/ 28 w 288"/>
                <a:gd name="T55" fmla="*/ 41 h 241"/>
                <a:gd name="T56" fmla="*/ 41 w 288"/>
                <a:gd name="T57" fmla="*/ 73 h 241"/>
                <a:gd name="T58" fmla="*/ 51 w 288"/>
                <a:gd name="T59" fmla="*/ 104 h 241"/>
                <a:gd name="T60" fmla="*/ 60 w 288"/>
                <a:gd name="T61" fmla="*/ 133 h 241"/>
                <a:gd name="T62" fmla="*/ 79 w 288"/>
                <a:gd name="T63" fmla="*/ 172 h 241"/>
                <a:gd name="T64" fmla="*/ 117 w 288"/>
                <a:gd name="T65" fmla="*/ 211 h 241"/>
                <a:gd name="T66" fmla="*/ 178 w 288"/>
                <a:gd name="T67" fmla="*/ 23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8"/>
                <a:gd name="T103" fmla="*/ 0 h 241"/>
                <a:gd name="T104" fmla="*/ 288 w 288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8" h="241">
                  <a:moveTo>
                    <a:pt x="219" y="241"/>
                  </a:moveTo>
                  <a:lnTo>
                    <a:pt x="219" y="232"/>
                  </a:lnTo>
                  <a:lnTo>
                    <a:pt x="223" y="225"/>
                  </a:lnTo>
                  <a:lnTo>
                    <a:pt x="228" y="220"/>
                  </a:lnTo>
                  <a:lnTo>
                    <a:pt x="237" y="216"/>
                  </a:lnTo>
                  <a:lnTo>
                    <a:pt x="246" y="215"/>
                  </a:lnTo>
                  <a:lnTo>
                    <a:pt x="253" y="216"/>
                  </a:lnTo>
                  <a:lnTo>
                    <a:pt x="258" y="220"/>
                  </a:lnTo>
                  <a:lnTo>
                    <a:pt x="261" y="223"/>
                  </a:lnTo>
                  <a:lnTo>
                    <a:pt x="262" y="225"/>
                  </a:lnTo>
                  <a:lnTo>
                    <a:pt x="266" y="226"/>
                  </a:lnTo>
                  <a:lnTo>
                    <a:pt x="271" y="226"/>
                  </a:lnTo>
                  <a:lnTo>
                    <a:pt x="278" y="227"/>
                  </a:lnTo>
                  <a:lnTo>
                    <a:pt x="284" y="228"/>
                  </a:lnTo>
                  <a:lnTo>
                    <a:pt x="288" y="228"/>
                  </a:lnTo>
                  <a:lnTo>
                    <a:pt x="288" y="227"/>
                  </a:lnTo>
                  <a:lnTo>
                    <a:pt x="286" y="224"/>
                  </a:lnTo>
                  <a:lnTo>
                    <a:pt x="282" y="220"/>
                  </a:lnTo>
                  <a:lnTo>
                    <a:pt x="278" y="216"/>
                  </a:lnTo>
                  <a:lnTo>
                    <a:pt x="272" y="213"/>
                  </a:lnTo>
                  <a:lnTo>
                    <a:pt x="267" y="209"/>
                  </a:lnTo>
                  <a:lnTo>
                    <a:pt x="263" y="211"/>
                  </a:lnTo>
                  <a:lnTo>
                    <a:pt x="257" y="212"/>
                  </a:lnTo>
                  <a:lnTo>
                    <a:pt x="250" y="212"/>
                  </a:lnTo>
                  <a:lnTo>
                    <a:pt x="244" y="209"/>
                  </a:lnTo>
                  <a:lnTo>
                    <a:pt x="238" y="202"/>
                  </a:lnTo>
                  <a:lnTo>
                    <a:pt x="236" y="197"/>
                  </a:lnTo>
                  <a:lnTo>
                    <a:pt x="234" y="192"/>
                  </a:lnTo>
                  <a:lnTo>
                    <a:pt x="236" y="187"/>
                  </a:lnTo>
                  <a:lnTo>
                    <a:pt x="237" y="184"/>
                  </a:lnTo>
                  <a:lnTo>
                    <a:pt x="238" y="182"/>
                  </a:lnTo>
                  <a:lnTo>
                    <a:pt x="241" y="180"/>
                  </a:lnTo>
                  <a:lnTo>
                    <a:pt x="242" y="178"/>
                  </a:lnTo>
                  <a:lnTo>
                    <a:pt x="248" y="174"/>
                  </a:lnTo>
                  <a:lnTo>
                    <a:pt x="254" y="171"/>
                  </a:lnTo>
                  <a:lnTo>
                    <a:pt x="261" y="169"/>
                  </a:lnTo>
                  <a:lnTo>
                    <a:pt x="267" y="168"/>
                  </a:lnTo>
                  <a:lnTo>
                    <a:pt x="272" y="144"/>
                  </a:lnTo>
                  <a:lnTo>
                    <a:pt x="272" y="121"/>
                  </a:lnTo>
                  <a:lnTo>
                    <a:pt x="265" y="99"/>
                  </a:lnTo>
                  <a:lnTo>
                    <a:pt x="249" y="79"/>
                  </a:lnTo>
                  <a:lnTo>
                    <a:pt x="227" y="60"/>
                  </a:lnTo>
                  <a:lnTo>
                    <a:pt x="198" y="45"/>
                  </a:lnTo>
                  <a:lnTo>
                    <a:pt x="161" y="33"/>
                  </a:lnTo>
                  <a:lnTo>
                    <a:pt x="117" y="26"/>
                  </a:lnTo>
                  <a:lnTo>
                    <a:pt x="100" y="24"/>
                  </a:lnTo>
                  <a:lnTo>
                    <a:pt x="83" y="20"/>
                  </a:lnTo>
                  <a:lnTo>
                    <a:pt x="64" y="17"/>
                  </a:lnTo>
                  <a:lnTo>
                    <a:pt x="49" y="13"/>
                  </a:lnTo>
                  <a:lnTo>
                    <a:pt x="33" y="9"/>
                  </a:lnTo>
                  <a:lnTo>
                    <a:pt x="20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18" y="26"/>
                  </a:lnTo>
                  <a:lnTo>
                    <a:pt x="28" y="41"/>
                  </a:lnTo>
                  <a:lnTo>
                    <a:pt x="34" y="57"/>
                  </a:lnTo>
                  <a:lnTo>
                    <a:pt x="41" y="73"/>
                  </a:lnTo>
                  <a:lnTo>
                    <a:pt x="46" y="89"/>
                  </a:lnTo>
                  <a:lnTo>
                    <a:pt x="51" y="104"/>
                  </a:lnTo>
                  <a:lnTo>
                    <a:pt x="55" y="118"/>
                  </a:lnTo>
                  <a:lnTo>
                    <a:pt x="60" y="133"/>
                  </a:lnTo>
                  <a:lnTo>
                    <a:pt x="68" y="152"/>
                  </a:lnTo>
                  <a:lnTo>
                    <a:pt x="79" y="172"/>
                  </a:lnTo>
                  <a:lnTo>
                    <a:pt x="96" y="193"/>
                  </a:lnTo>
                  <a:lnTo>
                    <a:pt x="117" y="211"/>
                  </a:lnTo>
                  <a:lnTo>
                    <a:pt x="144" y="226"/>
                  </a:lnTo>
                  <a:lnTo>
                    <a:pt x="178" y="237"/>
                  </a:lnTo>
                  <a:lnTo>
                    <a:pt x="219" y="24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1095" y="521"/>
              <a:ext cx="15" cy="13"/>
            </a:xfrm>
            <a:custGeom>
              <a:avLst/>
              <a:gdLst>
                <a:gd name="T0" fmla="*/ 0 w 31"/>
                <a:gd name="T1" fmla="*/ 11 h 26"/>
                <a:gd name="T2" fmla="*/ 2 w 31"/>
                <a:gd name="T3" fmla="*/ 6 h 26"/>
                <a:gd name="T4" fmla="*/ 6 w 31"/>
                <a:gd name="T5" fmla="*/ 2 h 26"/>
                <a:gd name="T6" fmla="*/ 11 w 31"/>
                <a:gd name="T7" fmla="*/ 0 h 26"/>
                <a:gd name="T8" fmla="*/ 16 w 31"/>
                <a:gd name="T9" fmla="*/ 0 h 26"/>
                <a:gd name="T10" fmla="*/ 21 w 31"/>
                <a:gd name="T11" fmla="*/ 2 h 26"/>
                <a:gd name="T12" fmla="*/ 27 w 31"/>
                <a:gd name="T13" fmla="*/ 4 h 26"/>
                <a:gd name="T14" fmla="*/ 29 w 31"/>
                <a:gd name="T15" fmla="*/ 8 h 26"/>
                <a:gd name="T16" fmla="*/ 31 w 31"/>
                <a:gd name="T17" fmla="*/ 13 h 26"/>
                <a:gd name="T18" fmla="*/ 29 w 31"/>
                <a:gd name="T19" fmla="*/ 18 h 26"/>
                <a:gd name="T20" fmla="*/ 27 w 31"/>
                <a:gd name="T21" fmla="*/ 23 h 26"/>
                <a:gd name="T22" fmla="*/ 21 w 31"/>
                <a:gd name="T23" fmla="*/ 25 h 26"/>
                <a:gd name="T24" fmla="*/ 17 w 31"/>
                <a:gd name="T25" fmla="*/ 26 h 26"/>
                <a:gd name="T26" fmla="*/ 12 w 31"/>
                <a:gd name="T27" fmla="*/ 25 h 26"/>
                <a:gd name="T28" fmla="*/ 7 w 31"/>
                <a:gd name="T29" fmla="*/ 21 h 26"/>
                <a:gd name="T30" fmla="*/ 2 w 31"/>
                <a:gd name="T31" fmla="*/ 16 h 26"/>
                <a:gd name="T32" fmla="*/ 0 w 31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1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7" y="4"/>
                  </a:lnTo>
                  <a:lnTo>
                    <a:pt x="29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7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5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1125" y="538"/>
              <a:ext cx="17" cy="14"/>
            </a:xfrm>
            <a:custGeom>
              <a:avLst/>
              <a:gdLst>
                <a:gd name="T0" fmla="*/ 3 w 33"/>
                <a:gd name="T1" fmla="*/ 3 h 27"/>
                <a:gd name="T2" fmla="*/ 9 w 33"/>
                <a:gd name="T3" fmla="*/ 1 h 27"/>
                <a:gd name="T4" fmla="*/ 16 w 33"/>
                <a:gd name="T5" fmla="*/ 0 h 27"/>
                <a:gd name="T6" fmla="*/ 24 w 33"/>
                <a:gd name="T7" fmla="*/ 2 h 27"/>
                <a:gd name="T8" fmla="*/ 29 w 33"/>
                <a:gd name="T9" fmla="*/ 4 h 27"/>
                <a:gd name="T10" fmla="*/ 31 w 33"/>
                <a:gd name="T11" fmla="*/ 8 h 27"/>
                <a:gd name="T12" fmla="*/ 33 w 33"/>
                <a:gd name="T13" fmla="*/ 14 h 27"/>
                <a:gd name="T14" fmla="*/ 33 w 33"/>
                <a:gd name="T15" fmla="*/ 20 h 27"/>
                <a:gd name="T16" fmla="*/ 30 w 33"/>
                <a:gd name="T17" fmla="*/ 24 h 27"/>
                <a:gd name="T18" fmla="*/ 25 w 33"/>
                <a:gd name="T19" fmla="*/ 27 h 27"/>
                <a:gd name="T20" fmla="*/ 17 w 33"/>
                <a:gd name="T21" fmla="*/ 27 h 27"/>
                <a:gd name="T22" fmla="*/ 9 w 33"/>
                <a:gd name="T23" fmla="*/ 25 h 27"/>
                <a:gd name="T24" fmla="*/ 5 w 33"/>
                <a:gd name="T25" fmla="*/ 21 h 27"/>
                <a:gd name="T26" fmla="*/ 3 w 33"/>
                <a:gd name="T27" fmla="*/ 17 h 27"/>
                <a:gd name="T28" fmla="*/ 0 w 33"/>
                <a:gd name="T29" fmla="*/ 11 h 27"/>
                <a:gd name="T30" fmla="*/ 0 w 33"/>
                <a:gd name="T31" fmla="*/ 7 h 27"/>
                <a:gd name="T32" fmla="*/ 3 w 33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3" y="3"/>
                  </a:moveTo>
                  <a:lnTo>
                    <a:pt x="9" y="1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9" y="25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1089" y="554"/>
              <a:ext cx="16" cy="14"/>
            </a:xfrm>
            <a:custGeom>
              <a:avLst/>
              <a:gdLst>
                <a:gd name="T0" fmla="*/ 2 w 31"/>
                <a:gd name="T1" fmla="*/ 5 h 27"/>
                <a:gd name="T2" fmla="*/ 6 w 31"/>
                <a:gd name="T3" fmla="*/ 2 h 27"/>
                <a:gd name="T4" fmla="*/ 13 w 31"/>
                <a:gd name="T5" fmla="*/ 0 h 27"/>
                <a:gd name="T6" fmla="*/ 21 w 31"/>
                <a:gd name="T7" fmla="*/ 0 h 27"/>
                <a:gd name="T8" fmla="*/ 27 w 31"/>
                <a:gd name="T9" fmla="*/ 3 h 27"/>
                <a:gd name="T10" fmla="*/ 31 w 31"/>
                <a:gd name="T11" fmla="*/ 9 h 27"/>
                <a:gd name="T12" fmla="*/ 31 w 31"/>
                <a:gd name="T13" fmla="*/ 14 h 27"/>
                <a:gd name="T14" fmla="*/ 28 w 31"/>
                <a:gd name="T15" fmla="*/ 19 h 27"/>
                <a:gd name="T16" fmla="*/ 26 w 31"/>
                <a:gd name="T17" fmla="*/ 24 h 27"/>
                <a:gd name="T18" fmla="*/ 21 w 31"/>
                <a:gd name="T19" fmla="*/ 26 h 27"/>
                <a:gd name="T20" fmla="*/ 15 w 31"/>
                <a:gd name="T21" fmla="*/ 27 h 27"/>
                <a:gd name="T22" fmla="*/ 9 w 31"/>
                <a:gd name="T23" fmla="*/ 27 h 27"/>
                <a:gd name="T24" fmla="*/ 4 w 31"/>
                <a:gd name="T25" fmla="*/ 24 h 27"/>
                <a:gd name="T26" fmla="*/ 1 w 31"/>
                <a:gd name="T27" fmla="*/ 19 h 27"/>
                <a:gd name="T28" fmla="*/ 0 w 31"/>
                <a:gd name="T29" fmla="*/ 14 h 27"/>
                <a:gd name="T30" fmla="*/ 0 w 31"/>
                <a:gd name="T31" fmla="*/ 9 h 27"/>
                <a:gd name="T32" fmla="*/ 2 w 31"/>
                <a:gd name="T33" fmla="*/ 5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" y="5"/>
                  </a:moveTo>
                  <a:lnTo>
                    <a:pt x="6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1063" y="538"/>
              <a:ext cx="16" cy="13"/>
            </a:xfrm>
            <a:custGeom>
              <a:avLst/>
              <a:gdLst>
                <a:gd name="T0" fmla="*/ 6 w 33"/>
                <a:gd name="T1" fmla="*/ 1 h 25"/>
                <a:gd name="T2" fmla="*/ 2 w 33"/>
                <a:gd name="T3" fmla="*/ 5 h 25"/>
                <a:gd name="T4" fmla="*/ 0 w 33"/>
                <a:gd name="T5" fmla="*/ 10 h 25"/>
                <a:gd name="T6" fmla="*/ 0 w 33"/>
                <a:gd name="T7" fmla="*/ 16 h 25"/>
                <a:gd name="T8" fmla="*/ 3 w 33"/>
                <a:gd name="T9" fmla="*/ 21 h 25"/>
                <a:gd name="T10" fmla="*/ 8 w 33"/>
                <a:gd name="T11" fmla="*/ 23 h 25"/>
                <a:gd name="T12" fmla="*/ 16 w 33"/>
                <a:gd name="T13" fmla="*/ 25 h 25"/>
                <a:gd name="T14" fmla="*/ 24 w 33"/>
                <a:gd name="T15" fmla="*/ 25 h 25"/>
                <a:gd name="T16" fmla="*/ 29 w 33"/>
                <a:gd name="T17" fmla="*/ 23 h 25"/>
                <a:gd name="T18" fmla="*/ 32 w 33"/>
                <a:gd name="T19" fmla="*/ 20 h 25"/>
                <a:gd name="T20" fmla="*/ 33 w 33"/>
                <a:gd name="T21" fmla="*/ 15 h 25"/>
                <a:gd name="T22" fmla="*/ 33 w 33"/>
                <a:gd name="T23" fmla="*/ 10 h 25"/>
                <a:gd name="T24" fmla="*/ 32 w 33"/>
                <a:gd name="T25" fmla="*/ 6 h 25"/>
                <a:gd name="T26" fmla="*/ 28 w 33"/>
                <a:gd name="T27" fmla="*/ 3 h 25"/>
                <a:gd name="T28" fmla="*/ 20 w 33"/>
                <a:gd name="T29" fmla="*/ 0 h 25"/>
                <a:gd name="T30" fmla="*/ 12 w 33"/>
                <a:gd name="T31" fmla="*/ 0 h 25"/>
                <a:gd name="T32" fmla="*/ 6 w 3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5"/>
                <a:gd name="T53" fmla="*/ 33 w 3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5">
                  <a:moveTo>
                    <a:pt x="6" y="1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6" y="25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1053" y="563"/>
              <a:ext cx="14" cy="12"/>
            </a:xfrm>
            <a:custGeom>
              <a:avLst/>
              <a:gdLst>
                <a:gd name="T0" fmla="*/ 0 w 27"/>
                <a:gd name="T1" fmla="*/ 15 h 24"/>
                <a:gd name="T2" fmla="*/ 0 w 27"/>
                <a:gd name="T3" fmla="*/ 11 h 24"/>
                <a:gd name="T4" fmla="*/ 0 w 27"/>
                <a:gd name="T5" fmla="*/ 7 h 24"/>
                <a:gd name="T6" fmla="*/ 4 w 27"/>
                <a:gd name="T7" fmla="*/ 3 h 24"/>
                <a:gd name="T8" fmla="*/ 10 w 27"/>
                <a:gd name="T9" fmla="*/ 1 h 24"/>
                <a:gd name="T10" fmla="*/ 18 w 27"/>
                <a:gd name="T11" fmla="*/ 0 h 24"/>
                <a:gd name="T12" fmla="*/ 23 w 27"/>
                <a:gd name="T13" fmla="*/ 1 h 24"/>
                <a:gd name="T14" fmla="*/ 26 w 27"/>
                <a:gd name="T15" fmla="*/ 4 h 24"/>
                <a:gd name="T16" fmla="*/ 27 w 27"/>
                <a:gd name="T17" fmla="*/ 8 h 24"/>
                <a:gd name="T18" fmla="*/ 27 w 27"/>
                <a:gd name="T19" fmla="*/ 12 h 24"/>
                <a:gd name="T20" fmla="*/ 26 w 27"/>
                <a:gd name="T21" fmla="*/ 17 h 24"/>
                <a:gd name="T22" fmla="*/ 22 w 27"/>
                <a:gd name="T23" fmla="*/ 22 h 24"/>
                <a:gd name="T24" fmla="*/ 18 w 27"/>
                <a:gd name="T25" fmla="*/ 24 h 24"/>
                <a:gd name="T26" fmla="*/ 13 w 27"/>
                <a:gd name="T27" fmla="*/ 24 h 24"/>
                <a:gd name="T28" fmla="*/ 7 w 27"/>
                <a:gd name="T29" fmla="*/ 22 h 24"/>
                <a:gd name="T30" fmla="*/ 2 w 27"/>
                <a:gd name="T31" fmla="*/ 18 h 24"/>
                <a:gd name="T32" fmla="*/ 0 w 27"/>
                <a:gd name="T33" fmla="*/ 1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4"/>
                <a:gd name="T53" fmla="*/ 27 w 2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4">
                  <a:moveTo>
                    <a:pt x="0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1078" y="581"/>
              <a:ext cx="13" cy="14"/>
            </a:xfrm>
            <a:custGeom>
              <a:avLst/>
              <a:gdLst>
                <a:gd name="T0" fmla="*/ 8 w 25"/>
                <a:gd name="T1" fmla="*/ 27 h 27"/>
                <a:gd name="T2" fmla="*/ 2 w 25"/>
                <a:gd name="T3" fmla="*/ 26 h 27"/>
                <a:gd name="T4" fmla="*/ 0 w 25"/>
                <a:gd name="T5" fmla="*/ 22 h 27"/>
                <a:gd name="T6" fmla="*/ 0 w 25"/>
                <a:gd name="T7" fmla="*/ 18 h 27"/>
                <a:gd name="T8" fmla="*/ 0 w 25"/>
                <a:gd name="T9" fmla="*/ 13 h 27"/>
                <a:gd name="T10" fmla="*/ 2 w 25"/>
                <a:gd name="T11" fmla="*/ 7 h 27"/>
                <a:gd name="T12" fmla="*/ 6 w 25"/>
                <a:gd name="T13" fmla="*/ 3 h 27"/>
                <a:gd name="T14" fmla="*/ 11 w 25"/>
                <a:gd name="T15" fmla="*/ 1 h 27"/>
                <a:gd name="T16" fmla="*/ 15 w 25"/>
                <a:gd name="T17" fmla="*/ 0 h 27"/>
                <a:gd name="T18" fmla="*/ 18 w 25"/>
                <a:gd name="T19" fmla="*/ 1 h 27"/>
                <a:gd name="T20" fmla="*/ 22 w 25"/>
                <a:gd name="T21" fmla="*/ 4 h 27"/>
                <a:gd name="T22" fmla="*/ 23 w 25"/>
                <a:gd name="T23" fmla="*/ 9 h 27"/>
                <a:gd name="T24" fmla="*/ 25 w 25"/>
                <a:gd name="T25" fmla="*/ 14 h 27"/>
                <a:gd name="T26" fmla="*/ 23 w 25"/>
                <a:gd name="T27" fmla="*/ 18 h 27"/>
                <a:gd name="T28" fmla="*/ 19 w 25"/>
                <a:gd name="T29" fmla="*/ 22 h 27"/>
                <a:gd name="T30" fmla="*/ 14 w 25"/>
                <a:gd name="T31" fmla="*/ 26 h 27"/>
                <a:gd name="T32" fmla="*/ 8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8" y="27"/>
                  </a:move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19" y="22"/>
                  </a:lnTo>
                  <a:lnTo>
                    <a:pt x="14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1101" y="569"/>
              <a:ext cx="14" cy="15"/>
            </a:xfrm>
            <a:custGeom>
              <a:avLst/>
              <a:gdLst>
                <a:gd name="T0" fmla="*/ 2 w 29"/>
                <a:gd name="T1" fmla="*/ 15 h 30"/>
                <a:gd name="T2" fmla="*/ 4 w 29"/>
                <a:gd name="T3" fmla="*/ 11 h 30"/>
                <a:gd name="T4" fmla="*/ 7 w 29"/>
                <a:gd name="T5" fmla="*/ 5 h 30"/>
                <a:gd name="T6" fmla="*/ 12 w 29"/>
                <a:gd name="T7" fmla="*/ 1 h 30"/>
                <a:gd name="T8" fmla="*/ 19 w 29"/>
                <a:gd name="T9" fmla="*/ 0 h 30"/>
                <a:gd name="T10" fmla="*/ 25 w 29"/>
                <a:gd name="T11" fmla="*/ 1 h 30"/>
                <a:gd name="T12" fmla="*/ 28 w 29"/>
                <a:gd name="T13" fmla="*/ 4 h 30"/>
                <a:gd name="T14" fmla="*/ 29 w 29"/>
                <a:gd name="T15" fmla="*/ 10 h 30"/>
                <a:gd name="T16" fmla="*/ 29 w 29"/>
                <a:gd name="T17" fmla="*/ 15 h 30"/>
                <a:gd name="T18" fmla="*/ 26 w 29"/>
                <a:gd name="T19" fmla="*/ 20 h 30"/>
                <a:gd name="T20" fmla="*/ 21 w 29"/>
                <a:gd name="T21" fmla="*/ 26 h 30"/>
                <a:gd name="T22" fmla="*/ 15 w 29"/>
                <a:gd name="T23" fmla="*/ 29 h 30"/>
                <a:gd name="T24" fmla="*/ 9 w 29"/>
                <a:gd name="T25" fmla="*/ 30 h 30"/>
                <a:gd name="T26" fmla="*/ 5 w 29"/>
                <a:gd name="T27" fmla="*/ 29 h 30"/>
                <a:gd name="T28" fmla="*/ 2 w 29"/>
                <a:gd name="T29" fmla="*/ 25 h 30"/>
                <a:gd name="T30" fmla="*/ 0 w 29"/>
                <a:gd name="T31" fmla="*/ 20 h 30"/>
                <a:gd name="T32" fmla="*/ 2 w 29"/>
                <a:gd name="T33" fmla="*/ 15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0"/>
                <a:gd name="T53" fmla="*/ 29 w 2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0">
                  <a:moveTo>
                    <a:pt x="2" y="15"/>
                  </a:moveTo>
                  <a:lnTo>
                    <a:pt x="4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21" y="26"/>
                  </a:lnTo>
                  <a:lnTo>
                    <a:pt x="15" y="29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1119" y="572"/>
              <a:ext cx="15" cy="12"/>
            </a:xfrm>
            <a:custGeom>
              <a:avLst/>
              <a:gdLst>
                <a:gd name="T0" fmla="*/ 25 w 30"/>
                <a:gd name="T1" fmla="*/ 2 h 25"/>
                <a:gd name="T2" fmla="*/ 27 w 30"/>
                <a:gd name="T3" fmla="*/ 6 h 25"/>
                <a:gd name="T4" fmla="*/ 30 w 30"/>
                <a:gd name="T5" fmla="*/ 9 h 25"/>
                <a:gd name="T6" fmla="*/ 30 w 30"/>
                <a:gd name="T7" fmla="*/ 13 h 25"/>
                <a:gd name="T8" fmla="*/ 29 w 30"/>
                <a:gd name="T9" fmla="*/ 18 h 25"/>
                <a:gd name="T10" fmla="*/ 25 w 30"/>
                <a:gd name="T11" fmla="*/ 21 h 25"/>
                <a:gd name="T12" fmla="*/ 20 w 30"/>
                <a:gd name="T13" fmla="*/ 24 h 25"/>
                <a:gd name="T14" fmla="*/ 14 w 30"/>
                <a:gd name="T15" fmla="*/ 25 h 25"/>
                <a:gd name="T16" fmla="*/ 10 w 30"/>
                <a:gd name="T17" fmla="*/ 25 h 25"/>
                <a:gd name="T18" fmla="*/ 6 w 30"/>
                <a:gd name="T19" fmla="*/ 23 h 25"/>
                <a:gd name="T20" fmla="*/ 3 w 30"/>
                <a:gd name="T21" fmla="*/ 19 h 25"/>
                <a:gd name="T22" fmla="*/ 0 w 30"/>
                <a:gd name="T23" fmla="*/ 14 h 25"/>
                <a:gd name="T24" fmla="*/ 1 w 30"/>
                <a:gd name="T25" fmla="*/ 10 h 25"/>
                <a:gd name="T26" fmla="*/ 5 w 30"/>
                <a:gd name="T27" fmla="*/ 6 h 25"/>
                <a:gd name="T28" fmla="*/ 9 w 30"/>
                <a:gd name="T29" fmla="*/ 2 h 25"/>
                <a:gd name="T30" fmla="*/ 16 w 30"/>
                <a:gd name="T31" fmla="*/ 0 h 25"/>
                <a:gd name="T32" fmla="*/ 25 w 30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5" y="2"/>
                  </a:moveTo>
                  <a:lnTo>
                    <a:pt x="27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0" y="24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954" y="589"/>
              <a:ext cx="122" cy="69"/>
            </a:xfrm>
            <a:custGeom>
              <a:avLst/>
              <a:gdLst>
                <a:gd name="T0" fmla="*/ 241 w 245"/>
                <a:gd name="T1" fmla="*/ 14 h 138"/>
                <a:gd name="T2" fmla="*/ 236 w 245"/>
                <a:gd name="T3" fmla="*/ 10 h 138"/>
                <a:gd name="T4" fmla="*/ 233 w 245"/>
                <a:gd name="T5" fmla="*/ 4 h 138"/>
                <a:gd name="T6" fmla="*/ 223 w 245"/>
                <a:gd name="T7" fmla="*/ 15 h 138"/>
                <a:gd name="T8" fmla="*/ 196 w 245"/>
                <a:gd name="T9" fmla="*/ 11 h 138"/>
                <a:gd name="T10" fmla="*/ 145 w 245"/>
                <a:gd name="T11" fmla="*/ 1 h 138"/>
                <a:gd name="T12" fmla="*/ 106 w 245"/>
                <a:gd name="T13" fmla="*/ 1 h 138"/>
                <a:gd name="T14" fmla="*/ 98 w 245"/>
                <a:gd name="T15" fmla="*/ 5 h 138"/>
                <a:gd name="T16" fmla="*/ 132 w 245"/>
                <a:gd name="T17" fmla="*/ 4 h 138"/>
                <a:gd name="T18" fmla="*/ 177 w 245"/>
                <a:gd name="T19" fmla="*/ 13 h 138"/>
                <a:gd name="T20" fmla="*/ 207 w 245"/>
                <a:gd name="T21" fmla="*/ 25 h 138"/>
                <a:gd name="T22" fmla="*/ 203 w 245"/>
                <a:gd name="T23" fmla="*/ 30 h 138"/>
                <a:gd name="T24" fmla="*/ 183 w 245"/>
                <a:gd name="T25" fmla="*/ 39 h 138"/>
                <a:gd name="T26" fmla="*/ 164 w 245"/>
                <a:gd name="T27" fmla="*/ 42 h 138"/>
                <a:gd name="T28" fmla="*/ 124 w 245"/>
                <a:gd name="T29" fmla="*/ 33 h 138"/>
                <a:gd name="T30" fmla="*/ 82 w 245"/>
                <a:gd name="T31" fmla="*/ 30 h 138"/>
                <a:gd name="T32" fmla="*/ 61 w 245"/>
                <a:gd name="T33" fmla="*/ 38 h 138"/>
                <a:gd name="T34" fmla="*/ 76 w 245"/>
                <a:gd name="T35" fmla="*/ 36 h 138"/>
                <a:gd name="T36" fmla="*/ 97 w 245"/>
                <a:gd name="T37" fmla="*/ 38 h 138"/>
                <a:gd name="T38" fmla="*/ 120 w 245"/>
                <a:gd name="T39" fmla="*/ 41 h 138"/>
                <a:gd name="T40" fmla="*/ 150 w 245"/>
                <a:gd name="T41" fmla="*/ 47 h 138"/>
                <a:gd name="T42" fmla="*/ 158 w 245"/>
                <a:gd name="T43" fmla="*/ 54 h 138"/>
                <a:gd name="T44" fmla="*/ 140 w 245"/>
                <a:gd name="T45" fmla="*/ 60 h 138"/>
                <a:gd name="T46" fmla="*/ 122 w 245"/>
                <a:gd name="T47" fmla="*/ 66 h 138"/>
                <a:gd name="T48" fmla="*/ 109 w 245"/>
                <a:gd name="T49" fmla="*/ 68 h 138"/>
                <a:gd name="T50" fmla="*/ 90 w 245"/>
                <a:gd name="T51" fmla="*/ 63 h 138"/>
                <a:gd name="T52" fmla="*/ 72 w 245"/>
                <a:gd name="T53" fmla="*/ 58 h 138"/>
                <a:gd name="T54" fmla="*/ 50 w 245"/>
                <a:gd name="T55" fmla="*/ 58 h 138"/>
                <a:gd name="T56" fmla="*/ 76 w 245"/>
                <a:gd name="T57" fmla="*/ 67 h 138"/>
                <a:gd name="T58" fmla="*/ 84 w 245"/>
                <a:gd name="T59" fmla="*/ 75 h 138"/>
                <a:gd name="T60" fmla="*/ 47 w 245"/>
                <a:gd name="T61" fmla="*/ 85 h 138"/>
                <a:gd name="T62" fmla="*/ 10 w 245"/>
                <a:gd name="T63" fmla="*/ 94 h 138"/>
                <a:gd name="T64" fmla="*/ 0 w 245"/>
                <a:gd name="T65" fmla="*/ 98 h 138"/>
                <a:gd name="T66" fmla="*/ 21 w 245"/>
                <a:gd name="T67" fmla="*/ 98 h 138"/>
                <a:gd name="T68" fmla="*/ 60 w 245"/>
                <a:gd name="T69" fmla="*/ 92 h 138"/>
                <a:gd name="T70" fmla="*/ 97 w 245"/>
                <a:gd name="T71" fmla="*/ 84 h 138"/>
                <a:gd name="T72" fmla="*/ 97 w 245"/>
                <a:gd name="T73" fmla="*/ 107 h 138"/>
                <a:gd name="T74" fmla="*/ 81 w 245"/>
                <a:gd name="T75" fmla="*/ 137 h 138"/>
                <a:gd name="T76" fmla="*/ 90 w 245"/>
                <a:gd name="T77" fmla="*/ 133 h 138"/>
                <a:gd name="T78" fmla="*/ 116 w 245"/>
                <a:gd name="T79" fmla="*/ 92 h 138"/>
                <a:gd name="T80" fmla="*/ 133 w 245"/>
                <a:gd name="T81" fmla="*/ 76 h 138"/>
                <a:gd name="T82" fmla="*/ 157 w 245"/>
                <a:gd name="T83" fmla="*/ 69 h 138"/>
                <a:gd name="T84" fmla="*/ 175 w 245"/>
                <a:gd name="T85" fmla="*/ 62 h 138"/>
                <a:gd name="T86" fmla="*/ 169 w 245"/>
                <a:gd name="T87" fmla="*/ 107 h 138"/>
                <a:gd name="T88" fmla="*/ 164 w 245"/>
                <a:gd name="T89" fmla="*/ 127 h 138"/>
                <a:gd name="T90" fmla="*/ 177 w 245"/>
                <a:gd name="T91" fmla="*/ 107 h 138"/>
                <a:gd name="T92" fmla="*/ 190 w 245"/>
                <a:gd name="T93" fmla="*/ 57 h 138"/>
                <a:gd name="T94" fmla="*/ 215 w 245"/>
                <a:gd name="T95" fmla="*/ 38 h 138"/>
                <a:gd name="T96" fmla="*/ 226 w 245"/>
                <a:gd name="T97" fmla="*/ 30 h 138"/>
                <a:gd name="T98" fmla="*/ 226 w 245"/>
                <a:gd name="T99" fmla="*/ 49 h 138"/>
                <a:gd name="T100" fmla="*/ 221 w 245"/>
                <a:gd name="T101" fmla="*/ 97 h 138"/>
                <a:gd name="T102" fmla="*/ 242 w 245"/>
                <a:gd name="T103" fmla="*/ 34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5"/>
                <a:gd name="T157" fmla="*/ 0 h 138"/>
                <a:gd name="T158" fmla="*/ 245 w 245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5" h="138">
                  <a:moveTo>
                    <a:pt x="245" y="15"/>
                  </a:moveTo>
                  <a:lnTo>
                    <a:pt x="243" y="15"/>
                  </a:lnTo>
                  <a:lnTo>
                    <a:pt x="241" y="14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10"/>
                  </a:lnTo>
                  <a:lnTo>
                    <a:pt x="234" y="8"/>
                  </a:lnTo>
                  <a:lnTo>
                    <a:pt x="233" y="6"/>
                  </a:lnTo>
                  <a:lnTo>
                    <a:pt x="233" y="4"/>
                  </a:lnTo>
                  <a:lnTo>
                    <a:pt x="229" y="8"/>
                  </a:lnTo>
                  <a:lnTo>
                    <a:pt x="225" y="12"/>
                  </a:lnTo>
                  <a:lnTo>
                    <a:pt x="223" y="15"/>
                  </a:lnTo>
                  <a:lnTo>
                    <a:pt x="220" y="17"/>
                  </a:lnTo>
                  <a:lnTo>
                    <a:pt x="211" y="14"/>
                  </a:lnTo>
                  <a:lnTo>
                    <a:pt x="196" y="11"/>
                  </a:lnTo>
                  <a:lnTo>
                    <a:pt x="181" y="6"/>
                  </a:lnTo>
                  <a:lnTo>
                    <a:pt x="164" y="4"/>
                  </a:lnTo>
                  <a:lnTo>
                    <a:pt x="145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5" y="4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2" y="4"/>
                  </a:lnTo>
                  <a:lnTo>
                    <a:pt x="148" y="6"/>
                  </a:lnTo>
                  <a:lnTo>
                    <a:pt x="162" y="10"/>
                  </a:lnTo>
                  <a:lnTo>
                    <a:pt x="177" y="13"/>
                  </a:lnTo>
                  <a:lnTo>
                    <a:pt x="188" y="16"/>
                  </a:lnTo>
                  <a:lnTo>
                    <a:pt x="199" y="20"/>
                  </a:lnTo>
                  <a:lnTo>
                    <a:pt x="207" y="25"/>
                  </a:lnTo>
                  <a:lnTo>
                    <a:pt x="209" y="28"/>
                  </a:lnTo>
                  <a:lnTo>
                    <a:pt x="208" y="29"/>
                  </a:lnTo>
                  <a:lnTo>
                    <a:pt x="203" y="30"/>
                  </a:lnTo>
                  <a:lnTo>
                    <a:pt x="198" y="32"/>
                  </a:lnTo>
                  <a:lnTo>
                    <a:pt x="191" y="35"/>
                  </a:lnTo>
                  <a:lnTo>
                    <a:pt x="183" y="39"/>
                  </a:lnTo>
                  <a:lnTo>
                    <a:pt x="177" y="42"/>
                  </a:lnTo>
                  <a:lnTo>
                    <a:pt x="171" y="45"/>
                  </a:lnTo>
                  <a:lnTo>
                    <a:pt x="164" y="42"/>
                  </a:lnTo>
                  <a:lnTo>
                    <a:pt x="152" y="40"/>
                  </a:lnTo>
                  <a:lnTo>
                    <a:pt x="139" y="36"/>
                  </a:lnTo>
                  <a:lnTo>
                    <a:pt x="124" y="33"/>
                  </a:lnTo>
                  <a:lnTo>
                    <a:pt x="109" y="31"/>
                  </a:lnTo>
                  <a:lnTo>
                    <a:pt x="94" y="30"/>
                  </a:lnTo>
                  <a:lnTo>
                    <a:pt x="82" y="30"/>
                  </a:lnTo>
                  <a:lnTo>
                    <a:pt x="72" y="32"/>
                  </a:lnTo>
                  <a:lnTo>
                    <a:pt x="65" y="35"/>
                  </a:lnTo>
                  <a:lnTo>
                    <a:pt x="61" y="38"/>
                  </a:lnTo>
                  <a:lnTo>
                    <a:pt x="63" y="39"/>
                  </a:lnTo>
                  <a:lnTo>
                    <a:pt x="71" y="38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90" y="36"/>
                  </a:lnTo>
                  <a:lnTo>
                    <a:pt x="97" y="38"/>
                  </a:lnTo>
                  <a:lnTo>
                    <a:pt x="105" y="38"/>
                  </a:lnTo>
                  <a:lnTo>
                    <a:pt x="113" y="39"/>
                  </a:lnTo>
                  <a:lnTo>
                    <a:pt x="120" y="41"/>
                  </a:lnTo>
                  <a:lnTo>
                    <a:pt x="127" y="42"/>
                  </a:lnTo>
                  <a:lnTo>
                    <a:pt x="140" y="45"/>
                  </a:lnTo>
                  <a:lnTo>
                    <a:pt x="150" y="47"/>
                  </a:lnTo>
                  <a:lnTo>
                    <a:pt x="157" y="49"/>
                  </a:lnTo>
                  <a:lnTo>
                    <a:pt x="162" y="52"/>
                  </a:lnTo>
                  <a:lnTo>
                    <a:pt x="158" y="54"/>
                  </a:lnTo>
                  <a:lnTo>
                    <a:pt x="153" y="56"/>
                  </a:lnTo>
                  <a:lnTo>
                    <a:pt x="147" y="58"/>
                  </a:lnTo>
                  <a:lnTo>
                    <a:pt x="140" y="60"/>
                  </a:lnTo>
                  <a:lnTo>
                    <a:pt x="133" y="62"/>
                  </a:lnTo>
                  <a:lnTo>
                    <a:pt x="127" y="63"/>
                  </a:lnTo>
                  <a:lnTo>
                    <a:pt x="122" y="66"/>
                  </a:lnTo>
                  <a:lnTo>
                    <a:pt x="118" y="67"/>
                  </a:lnTo>
                  <a:lnTo>
                    <a:pt x="114" y="68"/>
                  </a:lnTo>
                  <a:lnTo>
                    <a:pt x="109" y="68"/>
                  </a:lnTo>
                  <a:lnTo>
                    <a:pt x="102" y="67"/>
                  </a:lnTo>
                  <a:lnTo>
                    <a:pt x="97" y="66"/>
                  </a:lnTo>
                  <a:lnTo>
                    <a:pt x="90" y="63"/>
                  </a:lnTo>
                  <a:lnTo>
                    <a:pt x="84" y="61"/>
                  </a:lnTo>
                  <a:lnTo>
                    <a:pt x="77" y="60"/>
                  </a:lnTo>
                  <a:lnTo>
                    <a:pt x="72" y="58"/>
                  </a:lnTo>
                  <a:lnTo>
                    <a:pt x="63" y="56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54" y="60"/>
                  </a:lnTo>
                  <a:lnTo>
                    <a:pt x="64" y="63"/>
                  </a:lnTo>
                  <a:lnTo>
                    <a:pt x="76" y="67"/>
                  </a:lnTo>
                  <a:lnTo>
                    <a:pt x="85" y="70"/>
                  </a:lnTo>
                  <a:lnTo>
                    <a:pt x="92" y="73"/>
                  </a:lnTo>
                  <a:lnTo>
                    <a:pt x="84" y="75"/>
                  </a:lnTo>
                  <a:lnTo>
                    <a:pt x="73" y="78"/>
                  </a:lnTo>
                  <a:lnTo>
                    <a:pt x="60" y="82"/>
                  </a:lnTo>
                  <a:lnTo>
                    <a:pt x="47" y="85"/>
                  </a:lnTo>
                  <a:lnTo>
                    <a:pt x="33" y="88"/>
                  </a:lnTo>
                  <a:lnTo>
                    <a:pt x="21" y="91"/>
                  </a:lnTo>
                  <a:lnTo>
                    <a:pt x="10" y="94"/>
                  </a:lnTo>
                  <a:lnTo>
                    <a:pt x="5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33" y="96"/>
                  </a:lnTo>
                  <a:lnTo>
                    <a:pt x="46" y="95"/>
                  </a:lnTo>
                  <a:lnTo>
                    <a:pt x="60" y="92"/>
                  </a:lnTo>
                  <a:lnTo>
                    <a:pt x="73" y="89"/>
                  </a:lnTo>
                  <a:lnTo>
                    <a:pt x="86" y="86"/>
                  </a:lnTo>
                  <a:lnTo>
                    <a:pt x="97" y="84"/>
                  </a:lnTo>
                  <a:lnTo>
                    <a:pt x="103" y="81"/>
                  </a:lnTo>
                  <a:lnTo>
                    <a:pt x="102" y="92"/>
                  </a:lnTo>
                  <a:lnTo>
                    <a:pt x="97" y="107"/>
                  </a:lnTo>
                  <a:lnTo>
                    <a:pt x="92" y="123"/>
                  </a:lnTo>
                  <a:lnTo>
                    <a:pt x="85" y="132"/>
                  </a:lnTo>
                  <a:lnTo>
                    <a:pt x="81" y="137"/>
                  </a:lnTo>
                  <a:lnTo>
                    <a:pt x="82" y="138"/>
                  </a:lnTo>
                  <a:lnTo>
                    <a:pt x="86" y="137"/>
                  </a:lnTo>
                  <a:lnTo>
                    <a:pt x="90" y="133"/>
                  </a:lnTo>
                  <a:lnTo>
                    <a:pt x="98" y="124"/>
                  </a:lnTo>
                  <a:lnTo>
                    <a:pt x="107" y="109"/>
                  </a:lnTo>
                  <a:lnTo>
                    <a:pt x="116" y="92"/>
                  </a:lnTo>
                  <a:lnTo>
                    <a:pt x="120" y="81"/>
                  </a:lnTo>
                  <a:lnTo>
                    <a:pt x="126" y="80"/>
                  </a:lnTo>
                  <a:lnTo>
                    <a:pt x="133" y="76"/>
                  </a:lnTo>
                  <a:lnTo>
                    <a:pt x="141" y="74"/>
                  </a:lnTo>
                  <a:lnTo>
                    <a:pt x="149" y="71"/>
                  </a:lnTo>
                  <a:lnTo>
                    <a:pt x="157" y="69"/>
                  </a:lnTo>
                  <a:lnTo>
                    <a:pt x="165" y="66"/>
                  </a:lnTo>
                  <a:lnTo>
                    <a:pt x="171" y="63"/>
                  </a:lnTo>
                  <a:lnTo>
                    <a:pt x="175" y="62"/>
                  </a:lnTo>
                  <a:lnTo>
                    <a:pt x="175" y="74"/>
                  </a:lnTo>
                  <a:lnTo>
                    <a:pt x="173" y="90"/>
                  </a:lnTo>
                  <a:lnTo>
                    <a:pt x="169" y="107"/>
                  </a:lnTo>
                  <a:lnTo>
                    <a:pt x="165" y="119"/>
                  </a:lnTo>
                  <a:lnTo>
                    <a:pt x="162" y="125"/>
                  </a:lnTo>
                  <a:lnTo>
                    <a:pt x="164" y="127"/>
                  </a:lnTo>
                  <a:lnTo>
                    <a:pt x="166" y="126"/>
                  </a:lnTo>
                  <a:lnTo>
                    <a:pt x="170" y="119"/>
                  </a:lnTo>
                  <a:lnTo>
                    <a:pt x="177" y="107"/>
                  </a:lnTo>
                  <a:lnTo>
                    <a:pt x="185" y="91"/>
                  </a:lnTo>
                  <a:lnTo>
                    <a:pt x="190" y="73"/>
                  </a:lnTo>
                  <a:lnTo>
                    <a:pt x="190" y="57"/>
                  </a:lnTo>
                  <a:lnTo>
                    <a:pt x="200" y="50"/>
                  </a:lnTo>
                  <a:lnTo>
                    <a:pt x="208" y="43"/>
                  </a:lnTo>
                  <a:lnTo>
                    <a:pt x="215" y="38"/>
                  </a:lnTo>
                  <a:lnTo>
                    <a:pt x="220" y="33"/>
                  </a:lnTo>
                  <a:lnTo>
                    <a:pt x="223" y="31"/>
                  </a:lnTo>
                  <a:lnTo>
                    <a:pt x="226" y="30"/>
                  </a:lnTo>
                  <a:lnTo>
                    <a:pt x="228" y="32"/>
                  </a:lnTo>
                  <a:lnTo>
                    <a:pt x="228" y="38"/>
                  </a:lnTo>
                  <a:lnTo>
                    <a:pt x="226" y="49"/>
                  </a:lnTo>
                  <a:lnTo>
                    <a:pt x="225" y="67"/>
                  </a:lnTo>
                  <a:lnTo>
                    <a:pt x="224" y="85"/>
                  </a:lnTo>
                  <a:lnTo>
                    <a:pt x="221" y="97"/>
                  </a:lnTo>
                  <a:lnTo>
                    <a:pt x="230" y="82"/>
                  </a:lnTo>
                  <a:lnTo>
                    <a:pt x="237" y="59"/>
                  </a:lnTo>
                  <a:lnTo>
                    <a:pt x="242" y="34"/>
                  </a:lnTo>
                  <a:lnTo>
                    <a:pt x="245" y="1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962" y="466"/>
              <a:ext cx="99" cy="77"/>
            </a:xfrm>
            <a:custGeom>
              <a:avLst/>
              <a:gdLst>
                <a:gd name="T0" fmla="*/ 191 w 196"/>
                <a:gd name="T1" fmla="*/ 151 h 154"/>
                <a:gd name="T2" fmla="*/ 195 w 196"/>
                <a:gd name="T3" fmla="*/ 147 h 154"/>
                <a:gd name="T4" fmla="*/ 188 w 196"/>
                <a:gd name="T5" fmla="*/ 138 h 154"/>
                <a:gd name="T6" fmla="*/ 177 w 196"/>
                <a:gd name="T7" fmla="*/ 126 h 154"/>
                <a:gd name="T8" fmla="*/ 174 w 196"/>
                <a:gd name="T9" fmla="*/ 108 h 154"/>
                <a:gd name="T10" fmla="*/ 168 w 196"/>
                <a:gd name="T11" fmla="*/ 71 h 154"/>
                <a:gd name="T12" fmla="*/ 160 w 196"/>
                <a:gd name="T13" fmla="*/ 54 h 154"/>
                <a:gd name="T14" fmla="*/ 154 w 196"/>
                <a:gd name="T15" fmla="*/ 53 h 154"/>
                <a:gd name="T16" fmla="*/ 158 w 196"/>
                <a:gd name="T17" fmla="*/ 70 h 154"/>
                <a:gd name="T18" fmla="*/ 160 w 196"/>
                <a:gd name="T19" fmla="*/ 100 h 154"/>
                <a:gd name="T20" fmla="*/ 153 w 196"/>
                <a:gd name="T21" fmla="*/ 109 h 154"/>
                <a:gd name="T22" fmla="*/ 143 w 196"/>
                <a:gd name="T23" fmla="*/ 104 h 154"/>
                <a:gd name="T24" fmla="*/ 131 w 196"/>
                <a:gd name="T25" fmla="*/ 97 h 154"/>
                <a:gd name="T26" fmla="*/ 122 w 196"/>
                <a:gd name="T27" fmla="*/ 91 h 154"/>
                <a:gd name="T28" fmla="*/ 114 w 196"/>
                <a:gd name="T29" fmla="*/ 78 h 154"/>
                <a:gd name="T30" fmla="*/ 106 w 196"/>
                <a:gd name="T31" fmla="*/ 49 h 154"/>
                <a:gd name="T32" fmla="*/ 105 w 196"/>
                <a:gd name="T33" fmla="*/ 28 h 154"/>
                <a:gd name="T34" fmla="*/ 102 w 196"/>
                <a:gd name="T35" fmla="*/ 12 h 154"/>
                <a:gd name="T36" fmla="*/ 96 w 196"/>
                <a:gd name="T37" fmla="*/ 4 h 154"/>
                <a:gd name="T38" fmla="*/ 96 w 196"/>
                <a:gd name="T39" fmla="*/ 9 h 154"/>
                <a:gd name="T40" fmla="*/ 98 w 196"/>
                <a:gd name="T41" fmla="*/ 23 h 154"/>
                <a:gd name="T42" fmla="*/ 96 w 196"/>
                <a:gd name="T43" fmla="*/ 36 h 154"/>
                <a:gd name="T44" fmla="*/ 94 w 196"/>
                <a:gd name="T45" fmla="*/ 49 h 154"/>
                <a:gd name="T46" fmla="*/ 98 w 196"/>
                <a:gd name="T47" fmla="*/ 70 h 154"/>
                <a:gd name="T48" fmla="*/ 86 w 196"/>
                <a:gd name="T49" fmla="*/ 68 h 154"/>
                <a:gd name="T50" fmla="*/ 58 w 196"/>
                <a:gd name="T51" fmla="*/ 43 h 154"/>
                <a:gd name="T52" fmla="*/ 29 w 196"/>
                <a:gd name="T53" fmla="*/ 20 h 154"/>
                <a:gd name="T54" fmla="*/ 8 w 196"/>
                <a:gd name="T55" fmla="*/ 4 h 154"/>
                <a:gd name="T56" fmla="*/ 5 w 196"/>
                <a:gd name="T57" fmla="*/ 7 h 154"/>
                <a:gd name="T58" fmla="*/ 18 w 196"/>
                <a:gd name="T59" fmla="*/ 22 h 154"/>
                <a:gd name="T60" fmla="*/ 33 w 196"/>
                <a:gd name="T61" fmla="*/ 38 h 154"/>
                <a:gd name="T62" fmla="*/ 43 w 196"/>
                <a:gd name="T63" fmla="*/ 50 h 154"/>
                <a:gd name="T64" fmla="*/ 50 w 196"/>
                <a:gd name="T65" fmla="*/ 57 h 154"/>
                <a:gd name="T66" fmla="*/ 60 w 196"/>
                <a:gd name="T67" fmla="*/ 67 h 154"/>
                <a:gd name="T68" fmla="*/ 73 w 196"/>
                <a:gd name="T69" fmla="*/ 77 h 154"/>
                <a:gd name="T70" fmla="*/ 86 w 196"/>
                <a:gd name="T71" fmla="*/ 84 h 154"/>
                <a:gd name="T72" fmla="*/ 85 w 196"/>
                <a:gd name="T73" fmla="*/ 86 h 154"/>
                <a:gd name="T74" fmla="*/ 73 w 196"/>
                <a:gd name="T75" fmla="*/ 86 h 154"/>
                <a:gd name="T76" fmla="*/ 60 w 196"/>
                <a:gd name="T77" fmla="*/ 84 h 154"/>
                <a:gd name="T78" fmla="*/ 50 w 196"/>
                <a:gd name="T79" fmla="*/ 81 h 154"/>
                <a:gd name="T80" fmla="*/ 41 w 196"/>
                <a:gd name="T81" fmla="*/ 76 h 154"/>
                <a:gd name="T82" fmla="*/ 33 w 196"/>
                <a:gd name="T83" fmla="*/ 78 h 154"/>
                <a:gd name="T84" fmla="*/ 42 w 196"/>
                <a:gd name="T85" fmla="*/ 85 h 154"/>
                <a:gd name="T86" fmla="*/ 59 w 196"/>
                <a:gd name="T87" fmla="*/ 93 h 154"/>
                <a:gd name="T88" fmla="*/ 81 w 196"/>
                <a:gd name="T89" fmla="*/ 99 h 154"/>
                <a:gd name="T90" fmla="*/ 103 w 196"/>
                <a:gd name="T91" fmla="*/ 104 h 154"/>
                <a:gd name="T92" fmla="*/ 118 w 196"/>
                <a:gd name="T93" fmla="*/ 105 h 154"/>
                <a:gd name="T94" fmla="*/ 130 w 196"/>
                <a:gd name="T95" fmla="*/ 110 h 154"/>
                <a:gd name="T96" fmla="*/ 140 w 196"/>
                <a:gd name="T97" fmla="*/ 117 h 154"/>
                <a:gd name="T98" fmla="*/ 149 w 196"/>
                <a:gd name="T99" fmla="*/ 123 h 154"/>
                <a:gd name="T100" fmla="*/ 148 w 196"/>
                <a:gd name="T101" fmla="*/ 128 h 154"/>
                <a:gd name="T102" fmla="*/ 132 w 196"/>
                <a:gd name="T103" fmla="*/ 132 h 154"/>
                <a:gd name="T104" fmla="*/ 114 w 196"/>
                <a:gd name="T105" fmla="*/ 134 h 154"/>
                <a:gd name="T106" fmla="*/ 98 w 196"/>
                <a:gd name="T107" fmla="*/ 134 h 154"/>
                <a:gd name="T108" fmla="*/ 84 w 196"/>
                <a:gd name="T109" fmla="*/ 133 h 154"/>
                <a:gd name="T110" fmla="*/ 81 w 196"/>
                <a:gd name="T111" fmla="*/ 136 h 154"/>
                <a:gd name="T112" fmla="*/ 102 w 196"/>
                <a:gd name="T113" fmla="*/ 140 h 154"/>
                <a:gd name="T114" fmla="*/ 124 w 196"/>
                <a:gd name="T115" fmla="*/ 141 h 154"/>
                <a:gd name="T116" fmla="*/ 145 w 196"/>
                <a:gd name="T117" fmla="*/ 140 h 154"/>
                <a:gd name="T118" fmla="*/ 164 w 196"/>
                <a:gd name="T119" fmla="*/ 139 h 154"/>
                <a:gd name="T120" fmla="*/ 175 w 196"/>
                <a:gd name="T121" fmla="*/ 140 h 154"/>
                <a:gd name="T122" fmla="*/ 186 w 196"/>
                <a:gd name="T123" fmla="*/ 149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4"/>
                <a:gd name="T188" fmla="*/ 196 w 196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4">
                  <a:moveTo>
                    <a:pt x="190" y="154"/>
                  </a:moveTo>
                  <a:lnTo>
                    <a:pt x="191" y="151"/>
                  </a:lnTo>
                  <a:lnTo>
                    <a:pt x="192" y="149"/>
                  </a:lnTo>
                  <a:lnTo>
                    <a:pt x="195" y="147"/>
                  </a:lnTo>
                  <a:lnTo>
                    <a:pt x="196" y="145"/>
                  </a:lnTo>
                  <a:lnTo>
                    <a:pt x="188" y="138"/>
                  </a:lnTo>
                  <a:lnTo>
                    <a:pt x="181" y="132"/>
                  </a:lnTo>
                  <a:lnTo>
                    <a:pt x="177" y="126"/>
                  </a:lnTo>
                  <a:lnTo>
                    <a:pt x="175" y="120"/>
                  </a:lnTo>
                  <a:lnTo>
                    <a:pt x="174" y="108"/>
                  </a:lnTo>
                  <a:lnTo>
                    <a:pt x="171" y="90"/>
                  </a:lnTo>
                  <a:lnTo>
                    <a:pt x="168" y="71"/>
                  </a:lnTo>
                  <a:lnTo>
                    <a:pt x="164" y="60"/>
                  </a:lnTo>
                  <a:lnTo>
                    <a:pt x="160" y="54"/>
                  </a:lnTo>
                  <a:lnTo>
                    <a:pt x="156" y="51"/>
                  </a:lnTo>
                  <a:lnTo>
                    <a:pt x="154" y="53"/>
                  </a:lnTo>
                  <a:lnTo>
                    <a:pt x="156" y="58"/>
                  </a:lnTo>
                  <a:lnTo>
                    <a:pt x="158" y="70"/>
                  </a:lnTo>
                  <a:lnTo>
                    <a:pt x="160" y="85"/>
                  </a:lnTo>
                  <a:lnTo>
                    <a:pt x="160" y="100"/>
                  </a:lnTo>
                  <a:lnTo>
                    <a:pt x="158" y="111"/>
                  </a:lnTo>
                  <a:lnTo>
                    <a:pt x="153" y="109"/>
                  </a:lnTo>
                  <a:lnTo>
                    <a:pt x="148" y="106"/>
                  </a:lnTo>
                  <a:lnTo>
                    <a:pt x="143" y="104"/>
                  </a:lnTo>
                  <a:lnTo>
                    <a:pt x="137" y="100"/>
                  </a:lnTo>
                  <a:lnTo>
                    <a:pt x="131" y="97"/>
                  </a:lnTo>
                  <a:lnTo>
                    <a:pt x="127" y="94"/>
                  </a:lnTo>
                  <a:lnTo>
                    <a:pt x="122" y="91"/>
                  </a:lnTo>
                  <a:lnTo>
                    <a:pt x="119" y="88"/>
                  </a:lnTo>
                  <a:lnTo>
                    <a:pt x="114" y="78"/>
                  </a:lnTo>
                  <a:lnTo>
                    <a:pt x="110" y="64"/>
                  </a:lnTo>
                  <a:lnTo>
                    <a:pt x="106" y="49"/>
                  </a:lnTo>
                  <a:lnTo>
                    <a:pt x="105" y="37"/>
                  </a:lnTo>
                  <a:lnTo>
                    <a:pt x="105" y="28"/>
                  </a:lnTo>
                  <a:lnTo>
                    <a:pt x="103" y="20"/>
                  </a:lnTo>
                  <a:lnTo>
                    <a:pt x="102" y="12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7" y="15"/>
                  </a:lnTo>
                  <a:lnTo>
                    <a:pt x="98" y="23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4" y="49"/>
                  </a:lnTo>
                  <a:lnTo>
                    <a:pt x="96" y="60"/>
                  </a:lnTo>
                  <a:lnTo>
                    <a:pt x="98" y="70"/>
                  </a:lnTo>
                  <a:lnTo>
                    <a:pt x="99" y="78"/>
                  </a:lnTo>
                  <a:lnTo>
                    <a:pt x="86" y="68"/>
                  </a:lnTo>
                  <a:lnTo>
                    <a:pt x="72" y="56"/>
                  </a:lnTo>
                  <a:lnTo>
                    <a:pt x="58" y="43"/>
                  </a:lnTo>
                  <a:lnTo>
                    <a:pt x="43" y="32"/>
                  </a:lnTo>
                  <a:lnTo>
                    <a:pt x="29" y="20"/>
                  </a:lnTo>
                  <a:lnTo>
                    <a:pt x="17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4"/>
                  </a:lnTo>
                  <a:lnTo>
                    <a:pt x="18" y="22"/>
                  </a:lnTo>
                  <a:lnTo>
                    <a:pt x="26" y="31"/>
                  </a:lnTo>
                  <a:lnTo>
                    <a:pt x="33" y="38"/>
                  </a:lnTo>
                  <a:lnTo>
                    <a:pt x="38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4" y="62"/>
                  </a:lnTo>
                  <a:lnTo>
                    <a:pt x="60" y="67"/>
                  </a:lnTo>
                  <a:lnTo>
                    <a:pt x="67" y="71"/>
                  </a:lnTo>
                  <a:lnTo>
                    <a:pt x="73" y="77"/>
                  </a:lnTo>
                  <a:lnTo>
                    <a:pt x="80" y="81"/>
                  </a:lnTo>
                  <a:lnTo>
                    <a:pt x="86" y="84"/>
                  </a:lnTo>
                  <a:lnTo>
                    <a:pt x="90" y="86"/>
                  </a:lnTo>
                  <a:lnTo>
                    <a:pt x="85" y="86"/>
                  </a:lnTo>
                  <a:lnTo>
                    <a:pt x="80" y="86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0" y="84"/>
                  </a:lnTo>
                  <a:lnTo>
                    <a:pt x="54" y="82"/>
                  </a:lnTo>
                  <a:lnTo>
                    <a:pt x="50" y="81"/>
                  </a:lnTo>
                  <a:lnTo>
                    <a:pt x="46" y="79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7" y="82"/>
                  </a:lnTo>
                  <a:lnTo>
                    <a:pt x="42" y="85"/>
                  </a:lnTo>
                  <a:lnTo>
                    <a:pt x="50" y="89"/>
                  </a:lnTo>
                  <a:lnTo>
                    <a:pt x="59" y="93"/>
                  </a:lnTo>
                  <a:lnTo>
                    <a:pt x="69" y="96"/>
                  </a:lnTo>
                  <a:lnTo>
                    <a:pt x="81" y="99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3" y="104"/>
                  </a:lnTo>
                  <a:lnTo>
                    <a:pt x="118" y="105"/>
                  </a:lnTo>
                  <a:lnTo>
                    <a:pt x="123" y="107"/>
                  </a:lnTo>
                  <a:lnTo>
                    <a:pt x="130" y="110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5" y="120"/>
                  </a:lnTo>
                  <a:lnTo>
                    <a:pt x="149" y="123"/>
                  </a:lnTo>
                  <a:lnTo>
                    <a:pt x="153" y="126"/>
                  </a:lnTo>
                  <a:lnTo>
                    <a:pt x="148" y="128"/>
                  </a:lnTo>
                  <a:lnTo>
                    <a:pt x="140" y="131"/>
                  </a:lnTo>
                  <a:lnTo>
                    <a:pt x="132" y="132"/>
                  </a:lnTo>
                  <a:lnTo>
                    <a:pt x="123" y="133"/>
                  </a:lnTo>
                  <a:lnTo>
                    <a:pt x="114" y="134"/>
                  </a:lnTo>
                  <a:lnTo>
                    <a:pt x="106" y="134"/>
                  </a:lnTo>
                  <a:lnTo>
                    <a:pt x="98" y="134"/>
                  </a:lnTo>
                  <a:lnTo>
                    <a:pt x="92" y="133"/>
                  </a:lnTo>
                  <a:lnTo>
                    <a:pt x="84" y="133"/>
                  </a:lnTo>
                  <a:lnTo>
                    <a:pt x="78" y="134"/>
                  </a:lnTo>
                  <a:lnTo>
                    <a:pt x="81" y="136"/>
                  </a:lnTo>
                  <a:lnTo>
                    <a:pt x="93" y="139"/>
                  </a:lnTo>
                  <a:lnTo>
                    <a:pt x="102" y="140"/>
                  </a:lnTo>
                  <a:lnTo>
                    <a:pt x="113" y="141"/>
                  </a:lnTo>
                  <a:lnTo>
                    <a:pt x="124" y="141"/>
                  </a:lnTo>
                  <a:lnTo>
                    <a:pt x="135" y="140"/>
                  </a:lnTo>
                  <a:lnTo>
                    <a:pt x="145" y="140"/>
                  </a:lnTo>
                  <a:lnTo>
                    <a:pt x="156" y="140"/>
                  </a:lnTo>
                  <a:lnTo>
                    <a:pt x="164" y="139"/>
                  </a:lnTo>
                  <a:lnTo>
                    <a:pt x="169" y="139"/>
                  </a:lnTo>
                  <a:lnTo>
                    <a:pt x="175" y="140"/>
                  </a:lnTo>
                  <a:lnTo>
                    <a:pt x="182" y="145"/>
                  </a:lnTo>
                  <a:lnTo>
                    <a:pt x="186" y="149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1108" y="437"/>
              <a:ext cx="61" cy="117"/>
            </a:xfrm>
            <a:custGeom>
              <a:avLst/>
              <a:gdLst>
                <a:gd name="T0" fmla="*/ 13 w 122"/>
                <a:gd name="T1" fmla="*/ 193 h 234"/>
                <a:gd name="T2" fmla="*/ 22 w 122"/>
                <a:gd name="T3" fmla="*/ 183 h 234"/>
                <a:gd name="T4" fmla="*/ 29 w 122"/>
                <a:gd name="T5" fmla="*/ 186 h 234"/>
                <a:gd name="T6" fmla="*/ 33 w 122"/>
                <a:gd name="T7" fmla="*/ 166 h 234"/>
                <a:gd name="T8" fmla="*/ 13 w 122"/>
                <a:gd name="T9" fmla="*/ 132 h 234"/>
                <a:gd name="T10" fmla="*/ 1 w 122"/>
                <a:gd name="T11" fmla="*/ 96 h 234"/>
                <a:gd name="T12" fmla="*/ 5 w 122"/>
                <a:gd name="T13" fmla="*/ 97 h 234"/>
                <a:gd name="T14" fmla="*/ 27 w 122"/>
                <a:gd name="T15" fmla="*/ 135 h 234"/>
                <a:gd name="T16" fmla="*/ 47 w 122"/>
                <a:gd name="T17" fmla="*/ 110 h 234"/>
                <a:gd name="T18" fmla="*/ 46 w 122"/>
                <a:gd name="T19" fmla="*/ 66 h 234"/>
                <a:gd name="T20" fmla="*/ 44 w 122"/>
                <a:gd name="T21" fmla="*/ 27 h 234"/>
                <a:gd name="T22" fmla="*/ 50 w 122"/>
                <a:gd name="T23" fmla="*/ 28 h 234"/>
                <a:gd name="T24" fmla="*/ 51 w 122"/>
                <a:gd name="T25" fmla="*/ 51 h 234"/>
                <a:gd name="T26" fmla="*/ 63 w 122"/>
                <a:gd name="T27" fmla="*/ 51 h 234"/>
                <a:gd name="T28" fmla="*/ 92 w 122"/>
                <a:gd name="T29" fmla="*/ 2 h 234"/>
                <a:gd name="T30" fmla="*/ 98 w 122"/>
                <a:gd name="T31" fmla="*/ 3 h 234"/>
                <a:gd name="T32" fmla="*/ 79 w 122"/>
                <a:gd name="T33" fmla="*/ 35 h 234"/>
                <a:gd name="T34" fmla="*/ 76 w 122"/>
                <a:gd name="T35" fmla="*/ 64 h 234"/>
                <a:gd name="T36" fmla="*/ 102 w 122"/>
                <a:gd name="T37" fmla="*/ 55 h 234"/>
                <a:gd name="T38" fmla="*/ 109 w 122"/>
                <a:gd name="T39" fmla="*/ 54 h 234"/>
                <a:gd name="T40" fmla="*/ 97 w 122"/>
                <a:gd name="T41" fmla="*/ 63 h 234"/>
                <a:gd name="T42" fmla="*/ 79 w 122"/>
                <a:gd name="T43" fmla="*/ 72 h 234"/>
                <a:gd name="T44" fmla="*/ 65 w 122"/>
                <a:gd name="T45" fmla="*/ 80 h 234"/>
                <a:gd name="T46" fmla="*/ 54 w 122"/>
                <a:gd name="T47" fmla="*/ 134 h 234"/>
                <a:gd name="T48" fmla="*/ 68 w 122"/>
                <a:gd name="T49" fmla="*/ 142 h 234"/>
                <a:gd name="T50" fmla="*/ 94 w 122"/>
                <a:gd name="T51" fmla="*/ 139 h 234"/>
                <a:gd name="T52" fmla="*/ 111 w 122"/>
                <a:gd name="T53" fmla="*/ 134 h 234"/>
                <a:gd name="T54" fmla="*/ 116 w 122"/>
                <a:gd name="T55" fmla="*/ 133 h 234"/>
                <a:gd name="T56" fmla="*/ 102 w 122"/>
                <a:gd name="T57" fmla="*/ 141 h 234"/>
                <a:gd name="T58" fmla="*/ 73 w 122"/>
                <a:gd name="T59" fmla="*/ 152 h 234"/>
                <a:gd name="T60" fmla="*/ 52 w 122"/>
                <a:gd name="T61" fmla="*/ 160 h 234"/>
                <a:gd name="T62" fmla="*/ 42 w 122"/>
                <a:gd name="T63" fmla="*/ 181 h 234"/>
                <a:gd name="T64" fmla="*/ 51 w 122"/>
                <a:gd name="T65" fmla="*/ 192 h 234"/>
                <a:gd name="T66" fmla="*/ 72 w 122"/>
                <a:gd name="T67" fmla="*/ 188 h 234"/>
                <a:gd name="T68" fmla="*/ 94 w 122"/>
                <a:gd name="T69" fmla="*/ 179 h 234"/>
                <a:gd name="T70" fmla="*/ 111 w 122"/>
                <a:gd name="T71" fmla="*/ 171 h 234"/>
                <a:gd name="T72" fmla="*/ 122 w 122"/>
                <a:gd name="T73" fmla="*/ 165 h 234"/>
                <a:gd name="T74" fmla="*/ 114 w 122"/>
                <a:gd name="T75" fmla="*/ 177 h 234"/>
                <a:gd name="T76" fmla="*/ 98 w 122"/>
                <a:gd name="T77" fmla="*/ 194 h 234"/>
                <a:gd name="T78" fmla="*/ 81 w 122"/>
                <a:gd name="T79" fmla="*/ 209 h 234"/>
                <a:gd name="T80" fmla="*/ 75 w 122"/>
                <a:gd name="T81" fmla="*/ 205 h 234"/>
                <a:gd name="T82" fmla="*/ 63 w 122"/>
                <a:gd name="T83" fmla="*/ 194 h 234"/>
                <a:gd name="T84" fmla="*/ 33 w 122"/>
                <a:gd name="T85" fmla="*/ 197 h 234"/>
                <a:gd name="T86" fmla="*/ 26 w 122"/>
                <a:gd name="T87" fmla="*/ 211 h 234"/>
                <a:gd name="T88" fmla="*/ 13 w 122"/>
                <a:gd name="T89" fmla="*/ 227 h 234"/>
                <a:gd name="T90" fmla="*/ 9 w 122"/>
                <a:gd name="T91" fmla="*/ 226 h 234"/>
                <a:gd name="T92" fmla="*/ 18 w 122"/>
                <a:gd name="T93" fmla="*/ 207 h 234"/>
                <a:gd name="T94" fmla="*/ 6 w 122"/>
                <a:gd name="T95" fmla="*/ 200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234"/>
                <a:gd name="T146" fmla="*/ 122 w 122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234">
                  <a:moveTo>
                    <a:pt x="0" y="202"/>
                  </a:moveTo>
                  <a:lnTo>
                    <a:pt x="8" y="197"/>
                  </a:lnTo>
                  <a:lnTo>
                    <a:pt x="13" y="193"/>
                  </a:lnTo>
                  <a:lnTo>
                    <a:pt x="17" y="186"/>
                  </a:lnTo>
                  <a:lnTo>
                    <a:pt x="20" y="181"/>
                  </a:lnTo>
                  <a:lnTo>
                    <a:pt x="22" y="183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9" y="186"/>
                  </a:lnTo>
                  <a:lnTo>
                    <a:pt x="30" y="183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1" y="161"/>
                  </a:lnTo>
                  <a:lnTo>
                    <a:pt x="24" y="150"/>
                  </a:lnTo>
                  <a:lnTo>
                    <a:pt x="13" y="132"/>
                  </a:lnTo>
                  <a:lnTo>
                    <a:pt x="4" y="113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9" y="108"/>
                  </a:lnTo>
                  <a:lnTo>
                    <a:pt x="17" y="122"/>
                  </a:lnTo>
                  <a:lnTo>
                    <a:pt x="27" y="135"/>
                  </a:lnTo>
                  <a:lnTo>
                    <a:pt x="37" y="142"/>
                  </a:lnTo>
                  <a:lnTo>
                    <a:pt x="42" y="129"/>
                  </a:lnTo>
                  <a:lnTo>
                    <a:pt x="47" y="110"/>
                  </a:lnTo>
                  <a:lnTo>
                    <a:pt x="50" y="91"/>
                  </a:lnTo>
                  <a:lnTo>
                    <a:pt x="48" y="78"/>
                  </a:lnTo>
                  <a:lnTo>
                    <a:pt x="46" y="66"/>
                  </a:lnTo>
                  <a:lnTo>
                    <a:pt x="43" y="51"/>
                  </a:lnTo>
                  <a:lnTo>
                    <a:pt x="43" y="37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51" y="51"/>
                  </a:lnTo>
                  <a:lnTo>
                    <a:pt x="54" y="61"/>
                  </a:lnTo>
                  <a:lnTo>
                    <a:pt x="56" y="66"/>
                  </a:lnTo>
                  <a:lnTo>
                    <a:pt x="63" y="51"/>
                  </a:lnTo>
                  <a:lnTo>
                    <a:pt x="71" y="31"/>
                  </a:lnTo>
                  <a:lnTo>
                    <a:pt x="80" y="14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3" y="7"/>
                  </a:lnTo>
                  <a:lnTo>
                    <a:pt x="86" y="17"/>
                  </a:lnTo>
                  <a:lnTo>
                    <a:pt x="79" y="35"/>
                  </a:lnTo>
                  <a:lnTo>
                    <a:pt x="72" y="53"/>
                  </a:lnTo>
                  <a:lnTo>
                    <a:pt x="68" y="65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96" y="58"/>
                  </a:lnTo>
                  <a:lnTo>
                    <a:pt x="102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5" y="57"/>
                  </a:lnTo>
                  <a:lnTo>
                    <a:pt x="101" y="59"/>
                  </a:lnTo>
                  <a:lnTo>
                    <a:pt x="97" y="63"/>
                  </a:lnTo>
                  <a:lnTo>
                    <a:pt x="92" y="66"/>
                  </a:lnTo>
                  <a:lnTo>
                    <a:pt x="85" y="69"/>
                  </a:lnTo>
                  <a:lnTo>
                    <a:pt x="79" y="72"/>
                  </a:lnTo>
                  <a:lnTo>
                    <a:pt x="73" y="76"/>
                  </a:lnTo>
                  <a:lnTo>
                    <a:pt x="69" y="78"/>
                  </a:lnTo>
                  <a:lnTo>
                    <a:pt x="65" y="80"/>
                  </a:lnTo>
                  <a:lnTo>
                    <a:pt x="63" y="97"/>
                  </a:lnTo>
                  <a:lnTo>
                    <a:pt x="58" y="116"/>
                  </a:lnTo>
                  <a:lnTo>
                    <a:pt x="54" y="134"/>
                  </a:lnTo>
                  <a:lnTo>
                    <a:pt x="50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7" y="141"/>
                  </a:lnTo>
                  <a:lnTo>
                    <a:pt x="86" y="140"/>
                  </a:lnTo>
                  <a:lnTo>
                    <a:pt x="94" y="139"/>
                  </a:lnTo>
                  <a:lnTo>
                    <a:pt x="102" y="137"/>
                  </a:lnTo>
                  <a:lnTo>
                    <a:pt x="107" y="136"/>
                  </a:lnTo>
                  <a:lnTo>
                    <a:pt x="111" y="134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6" y="133"/>
                  </a:lnTo>
                  <a:lnTo>
                    <a:pt x="113" y="136"/>
                  </a:lnTo>
                  <a:lnTo>
                    <a:pt x="109" y="138"/>
                  </a:lnTo>
                  <a:lnTo>
                    <a:pt x="102" y="141"/>
                  </a:lnTo>
                  <a:lnTo>
                    <a:pt x="93" y="146"/>
                  </a:lnTo>
                  <a:lnTo>
                    <a:pt x="84" y="149"/>
                  </a:lnTo>
                  <a:lnTo>
                    <a:pt x="73" y="152"/>
                  </a:lnTo>
                  <a:lnTo>
                    <a:pt x="64" y="155"/>
                  </a:lnTo>
                  <a:lnTo>
                    <a:pt x="58" y="158"/>
                  </a:lnTo>
                  <a:lnTo>
                    <a:pt x="52" y="160"/>
                  </a:lnTo>
                  <a:lnTo>
                    <a:pt x="47" y="164"/>
                  </a:lnTo>
                  <a:lnTo>
                    <a:pt x="43" y="172"/>
                  </a:lnTo>
                  <a:lnTo>
                    <a:pt x="42" y="181"/>
                  </a:lnTo>
                  <a:lnTo>
                    <a:pt x="41" y="188"/>
                  </a:lnTo>
                  <a:lnTo>
                    <a:pt x="43" y="191"/>
                  </a:lnTo>
                  <a:lnTo>
                    <a:pt x="51" y="192"/>
                  </a:lnTo>
                  <a:lnTo>
                    <a:pt x="59" y="192"/>
                  </a:lnTo>
                  <a:lnTo>
                    <a:pt x="65" y="191"/>
                  </a:lnTo>
                  <a:lnTo>
                    <a:pt x="72" y="188"/>
                  </a:lnTo>
                  <a:lnTo>
                    <a:pt x="80" y="185"/>
                  </a:lnTo>
                  <a:lnTo>
                    <a:pt x="88" y="182"/>
                  </a:lnTo>
                  <a:lnTo>
                    <a:pt x="94" y="179"/>
                  </a:lnTo>
                  <a:lnTo>
                    <a:pt x="101" y="177"/>
                  </a:lnTo>
                  <a:lnTo>
                    <a:pt x="106" y="174"/>
                  </a:lnTo>
                  <a:lnTo>
                    <a:pt x="111" y="171"/>
                  </a:lnTo>
                  <a:lnTo>
                    <a:pt x="114" y="169"/>
                  </a:lnTo>
                  <a:lnTo>
                    <a:pt x="118" y="166"/>
                  </a:lnTo>
                  <a:lnTo>
                    <a:pt x="122" y="165"/>
                  </a:lnTo>
                  <a:lnTo>
                    <a:pt x="122" y="167"/>
                  </a:lnTo>
                  <a:lnTo>
                    <a:pt x="118" y="172"/>
                  </a:lnTo>
                  <a:lnTo>
                    <a:pt x="114" y="177"/>
                  </a:lnTo>
                  <a:lnTo>
                    <a:pt x="109" y="182"/>
                  </a:lnTo>
                  <a:lnTo>
                    <a:pt x="103" y="188"/>
                  </a:lnTo>
                  <a:lnTo>
                    <a:pt x="98" y="194"/>
                  </a:lnTo>
                  <a:lnTo>
                    <a:pt x="92" y="199"/>
                  </a:lnTo>
                  <a:lnTo>
                    <a:pt x="86" y="205"/>
                  </a:lnTo>
                  <a:lnTo>
                    <a:pt x="81" y="209"/>
                  </a:lnTo>
                  <a:lnTo>
                    <a:pt x="77" y="211"/>
                  </a:lnTo>
                  <a:lnTo>
                    <a:pt x="76" y="208"/>
                  </a:lnTo>
                  <a:lnTo>
                    <a:pt x="75" y="205"/>
                  </a:lnTo>
                  <a:lnTo>
                    <a:pt x="72" y="202"/>
                  </a:lnTo>
                  <a:lnTo>
                    <a:pt x="69" y="198"/>
                  </a:lnTo>
                  <a:lnTo>
                    <a:pt x="63" y="194"/>
                  </a:lnTo>
                  <a:lnTo>
                    <a:pt x="52" y="193"/>
                  </a:lnTo>
                  <a:lnTo>
                    <a:pt x="42" y="194"/>
                  </a:lnTo>
                  <a:lnTo>
                    <a:pt x="33" y="197"/>
                  </a:lnTo>
                  <a:lnTo>
                    <a:pt x="27" y="203"/>
                  </a:lnTo>
                  <a:lnTo>
                    <a:pt x="26" y="207"/>
                  </a:lnTo>
                  <a:lnTo>
                    <a:pt x="26" y="211"/>
                  </a:lnTo>
                  <a:lnTo>
                    <a:pt x="27" y="216"/>
                  </a:lnTo>
                  <a:lnTo>
                    <a:pt x="21" y="222"/>
                  </a:lnTo>
                  <a:lnTo>
                    <a:pt x="13" y="227"/>
                  </a:lnTo>
                  <a:lnTo>
                    <a:pt x="6" y="232"/>
                  </a:lnTo>
                  <a:lnTo>
                    <a:pt x="3" y="234"/>
                  </a:lnTo>
                  <a:lnTo>
                    <a:pt x="9" y="226"/>
                  </a:lnTo>
                  <a:lnTo>
                    <a:pt x="16" y="219"/>
                  </a:lnTo>
                  <a:lnTo>
                    <a:pt x="20" y="212"/>
                  </a:lnTo>
                  <a:lnTo>
                    <a:pt x="18" y="207"/>
                  </a:lnTo>
                  <a:lnTo>
                    <a:pt x="14" y="204"/>
                  </a:lnTo>
                  <a:lnTo>
                    <a:pt x="10" y="200"/>
                  </a:lnTo>
                  <a:lnTo>
                    <a:pt x="6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1095" y="502"/>
              <a:ext cx="12" cy="15"/>
            </a:xfrm>
            <a:custGeom>
              <a:avLst/>
              <a:gdLst>
                <a:gd name="T0" fmla="*/ 22 w 22"/>
                <a:gd name="T1" fmla="*/ 28 h 31"/>
                <a:gd name="T2" fmla="*/ 17 w 22"/>
                <a:gd name="T3" fmla="*/ 27 h 31"/>
                <a:gd name="T4" fmla="*/ 12 w 22"/>
                <a:gd name="T5" fmla="*/ 27 h 31"/>
                <a:gd name="T6" fmla="*/ 8 w 22"/>
                <a:gd name="T7" fmla="*/ 29 h 31"/>
                <a:gd name="T8" fmla="*/ 4 w 22"/>
                <a:gd name="T9" fmla="*/ 31 h 31"/>
                <a:gd name="T10" fmla="*/ 2 w 22"/>
                <a:gd name="T11" fmla="*/ 23 h 31"/>
                <a:gd name="T12" fmla="*/ 1 w 22"/>
                <a:gd name="T13" fmla="*/ 17 h 31"/>
                <a:gd name="T14" fmla="*/ 0 w 22"/>
                <a:gd name="T15" fmla="*/ 10 h 31"/>
                <a:gd name="T16" fmla="*/ 0 w 22"/>
                <a:gd name="T17" fmla="*/ 4 h 31"/>
                <a:gd name="T18" fmla="*/ 1 w 22"/>
                <a:gd name="T19" fmla="*/ 1 h 31"/>
                <a:gd name="T20" fmla="*/ 2 w 22"/>
                <a:gd name="T21" fmla="*/ 0 h 31"/>
                <a:gd name="T22" fmla="*/ 4 w 22"/>
                <a:gd name="T23" fmla="*/ 3 h 31"/>
                <a:gd name="T24" fmla="*/ 4 w 22"/>
                <a:gd name="T25" fmla="*/ 5 h 31"/>
                <a:gd name="T26" fmla="*/ 6 w 22"/>
                <a:gd name="T27" fmla="*/ 10 h 31"/>
                <a:gd name="T28" fmla="*/ 10 w 22"/>
                <a:gd name="T29" fmla="*/ 17 h 31"/>
                <a:gd name="T30" fmla="*/ 15 w 22"/>
                <a:gd name="T31" fmla="*/ 23 h 31"/>
                <a:gd name="T32" fmla="*/ 22 w 22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1"/>
                <a:gd name="T53" fmla="*/ 22 w 2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1">
                  <a:moveTo>
                    <a:pt x="22" y="28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0"/>
                  </a:lnTo>
                  <a:lnTo>
                    <a:pt x="10" y="17"/>
                  </a:lnTo>
                  <a:lnTo>
                    <a:pt x="15" y="2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1178" y="498"/>
              <a:ext cx="194" cy="97"/>
            </a:xfrm>
            <a:custGeom>
              <a:avLst/>
              <a:gdLst>
                <a:gd name="T0" fmla="*/ 38 w 387"/>
                <a:gd name="T1" fmla="*/ 137 h 194"/>
                <a:gd name="T2" fmla="*/ 74 w 387"/>
                <a:gd name="T3" fmla="*/ 118 h 194"/>
                <a:gd name="T4" fmla="*/ 97 w 387"/>
                <a:gd name="T5" fmla="*/ 72 h 194"/>
                <a:gd name="T6" fmla="*/ 125 w 387"/>
                <a:gd name="T7" fmla="*/ 36 h 194"/>
                <a:gd name="T8" fmla="*/ 162 w 387"/>
                <a:gd name="T9" fmla="*/ 4 h 194"/>
                <a:gd name="T10" fmla="*/ 174 w 387"/>
                <a:gd name="T11" fmla="*/ 3 h 194"/>
                <a:gd name="T12" fmla="*/ 150 w 387"/>
                <a:gd name="T13" fmla="*/ 24 h 194"/>
                <a:gd name="T14" fmla="*/ 115 w 387"/>
                <a:gd name="T15" fmla="*/ 60 h 194"/>
                <a:gd name="T16" fmla="*/ 101 w 387"/>
                <a:gd name="T17" fmla="*/ 96 h 194"/>
                <a:gd name="T18" fmla="*/ 103 w 387"/>
                <a:gd name="T19" fmla="*/ 104 h 194"/>
                <a:gd name="T20" fmla="*/ 128 w 387"/>
                <a:gd name="T21" fmla="*/ 91 h 194"/>
                <a:gd name="T22" fmla="*/ 157 w 387"/>
                <a:gd name="T23" fmla="*/ 75 h 194"/>
                <a:gd name="T24" fmla="*/ 195 w 387"/>
                <a:gd name="T25" fmla="*/ 39 h 194"/>
                <a:gd name="T26" fmla="*/ 251 w 387"/>
                <a:gd name="T27" fmla="*/ 6 h 194"/>
                <a:gd name="T28" fmla="*/ 272 w 387"/>
                <a:gd name="T29" fmla="*/ 3 h 194"/>
                <a:gd name="T30" fmla="*/ 226 w 387"/>
                <a:gd name="T31" fmla="*/ 30 h 194"/>
                <a:gd name="T32" fmla="*/ 182 w 387"/>
                <a:gd name="T33" fmla="*/ 70 h 194"/>
                <a:gd name="T34" fmla="*/ 187 w 387"/>
                <a:gd name="T35" fmla="*/ 78 h 194"/>
                <a:gd name="T36" fmla="*/ 213 w 387"/>
                <a:gd name="T37" fmla="*/ 74 h 194"/>
                <a:gd name="T38" fmla="*/ 237 w 387"/>
                <a:gd name="T39" fmla="*/ 70 h 194"/>
                <a:gd name="T40" fmla="*/ 279 w 387"/>
                <a:gd name="T41" fmla="*/ 48 h 194"/>
                <a:gd name="T42" fmla="*/ 335 w 387"/>
                <a:gd name="T43" fmla="*/ 27 h 194"/>
                <a:gd name="T44" fmla="*/ 349 w 387"/>
                <a:gd name="T45" fmla="*/ 28 h 194"/>
                <a:gd name="T46" fmla="*/ 306 w 387"/>
                <a:gd name="T47" fmla="*/ 43 h 194"/>
                <a:gd name="T48" fmla="*/ 270 w 387"/>
                <a:gd name="T49" fmla="*/ 67 h 194"/>
                <a:gd name="T50" fmla="*/ 309 w 387"/>
                <a:gd name="T51" fmla="*/ 71 h 194"/>
                <a:gd name="T52" fmla="*/ 364 w 387"/>
                <a:gd name="T53" fmla="*/ 60 h 194"/>
                <a:gd name="T54" fmla="*/ 387 w 387"/>
                <a:gd name="T55" fmla="*/ 55 h 194"/>
                <a:gd name="T56" fmla="*/ 353 w 387"/>
                <a:gd name="T57" fmla="*/ 72 h 194"/>
                <a:gd name="T58" fmla="*/ 288 w 387"/>
                <a:gd name="T59" fmla="*/ 86 h 194"/>
                <a:gd name="T60" fmla="*/ 296 w 387"/>
                <a:gd name="T61" fmla="*/ 101 h 194"/>
                <a:gd name="T62" fmla="*/ 338 w 387"/>
                <a:gd name="T63" fmla="*/ 119 h 194"/>
                <a:gd name="T64" fmla="*/ 353 w 387"/>
                <a:gd name="T65" fmla="*/ 130 h 194"/>
                <a:gd name="T66" fmla="*/ 309 w 387"/>
                <a:gd name="T67" fmla="*/ 118 h 194"/>
                <a:gd name="T68" fmla="*/ 254 w 387"/>
                <a:gd name="T69" fmla="*/ 97 h 194"/>
                <a:gd name="T70" fmla="*/ 225 w 387"/>
                <a:gd name="T71" fmla="*/ 94 h 194"/>
                <a:gd name="T72" fmla="*/ 192 w 387"/>
                <a:gd name="T73" fmla="*/ 96 h 194"/>
                <a:gd name="T74" fmla="*/ 205 w 387"/>
                <a:gd name="T75" fmla="*/ 114 h 194"/>
                <a:gd name="T76" fmla="*/ 237 w 387"/>
                <a:gd name="T77" fmla="*/ 135 h 194"/>
                <a:gd name="T78" fmla="*/ 273 w 387"/>
                <a:gd name="T79" fmla="*/ 153 h 194"/>
                <a:gd name="T80" fmla="*/ 287 w 387"/>
                <a:gd name="T81" fmla="*/ 166 h 194"/>
                <a:gd name="T82" fmla="*/ 235 w 387"/>
                <a:gd name="T83" fmla="*/ 141 h 194"/>
                <a:gd name="T84" fmla="*/ 183 w 387"/>
                <a:gd name="T85" fmla="*/ 114 h 194"/>
                <a:gd name="T86" fmla="*/ 158 w 387"/>
                <a:gd name="T87" fmla="*/ 106 h 194"/>
                <a:gd name="T88" fmla="*/ 133 w 387"/>
                <a:gd name="T89" fmla="*/ 114 h 194"/>
                <a:gd name="T90" fmla="*/ 106 w 387"/>
                <a:gd name="T91" fmla="*/ 122 h 194"/>
                <a:gd name="T92" fmla="*/ 105 w 387"/>
                <a:gd name="T93" fmla="*/ 132 h 194"/>
                <a:gd name="T94" fmla="*/ 140 w 387"/>
                <a:gd name="T95" fmla="*/ 155 h 194"/>
                <a:gd name="T96" fmla="*/ 192 w 387"/>
                <a:gd name="T97" fmla="*/ 184 h 194"/>
                <a:gd name="T98" fmla="*/ 199 w 387"/>
                <a:gd name="T99" fmla="*/ 194 h 194"/>
                <a:gd name="T100" fmla="*/ 148 w 387"/>
                <a:gd name="T101" fmla="*/ 169 h 194"/>
                <a:gd name="T102" fmla="*/ 94 w 387"/>
                <a:gd name="T103" fmla="*/ 142 h 194"/>
                <a:gd name="T104" fmla="*/ 60 w 387"/>
                <a:gd name="T105" fmla="*/ 145 h 194"/>
                <a:gd name="T106" fmla="*/ 10 w 387"/>
                <a:gd name="T107" fmla="*/ 158 h 194"/>
                <a:gd name="T108" fmla="*/ 8 w 387"/>
                <a:gd name="T109" fmla="*/ 154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7"/>
                <a:gd name="T166" fmla="*/ 0 h 194"/>
                <a:gd name="T167" fmla="*/ 387 w 387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7" h="194">
                  <a:moveTo>
                    <a:pt x="15" y="149"/>
                  </a:moveTo>
                  <a:lnTo>
                    <a:pt x="21" y="146"/>
                  </a:lnTo>
                  <a:lnTo>
                    <a:pt x="29" y="141"/>
                  </a:lnTo>
                  <a:lnTo>
                    <a:pt x="38" y="137"/>
                  </a:lnTo>
                  <a:lnTo>
                    <a:pt x="48" y="131"/>
                  </a:lnTo>
                  <a:lnTo>
                    <a:pt x="59" y="127"/>
                  </a:lnTo>
                  <a:lnTo>
                    <a:pt x="68" y="122"/>
                  </a:lnTo>
                  <a:lnTo>
                    <a:pt x="74" y="118"/>
                  </a:lnTo>
                  <a:lnTo>
                    <a:pt x="77" y="115"/>
                  </a:lnTo>
                  <a:lnTo>
                    <a:pt x="81" y="105"/>
                  </a:lnTo>
                  <a:lnTo>
                    <a:pt x="87" y="89"/>
                  </a:lnTo>
                  <a:lnTo>
                    <a:pt x="97" y="72"/>
                  </a:lnTo>
                  <a:lnTo>
                    <a:pt x="105" y="59"/>
                  </a:lnTo>
                  <a:lnTo>
                    <a:pt x="110" y="53"/>
                  </a:lnTo>
                  <a:lnTo>
                    <a:pt x="116" y="45"/>
                  </a:lnTo>
                  <a:lnTo>
                    <a:pt x="125" y="36"/>
                  </a:lnTo>
                  <a:lnTo>
                    <a:pt x="135" y="27"/>
                  </a:lnTo>
                  <a:lnTo>
                    <a:pt x="145" y="18"/>
                  </a:lnTo>
                  <a:lnTo>
                    <a:pt x="154" y="10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4" y="3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0" y="16"/>
                  </a:lnTo>
                  <a:lnTo>
                    <a:pt x="150" y="24"/>
                  </a:lnTo>
                  <a:lnTo>
                    <a:pt x="141" y="33"/>
                  </a:lnTo>
                  <a:lnTo>
                    <a:pt x="131" y="43"/>
                  </a:lnTo>
                  <a:lnTo>
                    <a:pt x="122" y="52"/>
                  </a:lnTo>
                  <a:lnTo>
                    <a:pt x="115" y="60"/>
                  </a:lnTo>
                  <a:lnTo>
                    <a:pt x="111" y="66"/>
                  </a:lnTo>
                  <a:lnTo>
                    <a:pt x="106" y="75"/>
                  </a:lnTo>
                  <a:lnTo>
                    <a:pt x="102" y="85"/>
                  </a:lnTo>
                  <a:lnTo>
                    <a:pt x="101" y="96"/>
                  </a:lnTo>
                  <a:lnTo>
                    <a:pt x="99" y="102"/>
                  </a:lnTo>
                  <a:lnTo>
                    <a:pt x="99" y="105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10" y="102"/>
                  </a:lnTo>
                  <a:lnTo>
                    <a:pt x="115" y="100"/>
                  </a:lnTo>
                  <a:lnTo>
                    <a:pt x="120" y="96"/>
                  </a:lnTo>
                  <a:lnTo>
                    <a:pt x="128" y="91"/>
                  </a:lnTo>
                  <a:lnTo>
                    <a:pt x="136" y="87"/>
                  </a:lnTo>
                  <a:lnTo>
                    <a:pt x="144" y="83"/>
                  </a:lnTo>
                  <a:lnTo>
                    <a:pt x="150" y="78"/>
                  </a:lnTo>
                  <a:lnTo>
                    <a:pt x="157" y="75"/>
                  </a:lnTo>
                  <a:lnTo>
                    <a:pt x="161" y="74"/>
                  </a:lnTo>
                  <a:lnTo>
                    <a:pt x="169" y="62"/>
                  </a:lnTo>
                  <a:lnTo>
                    <a:pt x="180" y="50"/>
                  </a:lnTo>
                  <a:lnTo>
                    <a:pt x="195" y="39"/>
                  </a:lnTo>
                  <a:lnTo>
                    <a:pt x="211" y="28"/>
                  </a:lnTo>
                  <a:lnTo>
                    <a:pt x="225" y="19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59" y="3"/>
                  </a:lnTo>
                  <a:lnTo>
                    <a:pt x="268" y="2"/>
                  </a:lnTo>
                  <a:lnTo>
                    <a:pt x="273" y="2"/>
                  </a:lnTo>
                  <a:lnTo>
                    <a:pt x="272" y="3"/>
                  </a:lnTo>
                  <a:lnTo>
                    <a:pt x="266" y="6"/>
                  </a:lnTo>
                  <a:lnTo>
                    <a:pt x="254" y="12"/>
                  </a:lnTo>
                  <a:lnTo>
                    <a:pt x="241" y="20"/>
                  </a:lnTo>
                  <a:lnTo>
                    <a:pt x="226" y="30"/>
                  </a:lnTo>
                  <a:lnTo>
                    <a:pt x="212" y="41"/>
                  </a:lnTo>
                  <a:lnTo>
                    <a:pt x="199" y="52"/>
                  </a:lnTo>
                  <a:lnTo>
                    <a:pt x="188" y="61"/>
                  </a:lnTo>
                  <a:lnTo>
                    <a:pt x="182" y="70"/>
                  </a:lnTo>
                  <a:lnTo>
                    <a:pt x="179" y="76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7" y="78"/>
                  </a:lnTo>
                  <a:lnTo>
                    <a:pt x="195" y="77"/>
                  </a:lnTo>
                  <a:lnTo>
                    <a:pt x="200" y="76"/>
                  </a:lnTo>
                  <a:lnTo>
                    <a:pt x="207" y="75"/>
                  </a:lnTo>
                  <a:lnTo>
                    <a:pt x="213" y="74"/>
                  </a:lnTo>
                  <a:lnTo>
                    <a:pt x="220" y="73"/>
                  </a:lnTo>
                  <a:lnTo>
                    <a:pt x="226" y="72"/>
                  </a:lnTo>
                  <a:lnTo>
                    <a:pt x="232" y="71"/>
                  </a:lnTo>
                  <a:lnTo>
                    <a:pt x="237" y="70"/>
                  </a:lnTo>
                  <a:lnTo>
                    <a:pt x="241" y="70"/>
                  </a:lnTo>
                  <a:lnTo>
                    <a:pt x="251" y="62"/>
                  </a:lnTo>
                  <a:lnTo>
                    <a:pt x="264" y="56"/>
                  </a:lnTo>
                  <a:lnTo>
                    <a:pt x="279" y="48"/>
                  </a:lnTo>
                  <a:lnTo>
                    <a:pt x="296" y="42"/>
                  </a:lnTo>
                  <a:lnTo>
                    <a:pt x="310" y="35"/>
                  </a:lnTo>
                  <a:lnTo>
                    <a:pt x="325" y="30"/>
                  </a:lnTo>
                  <a:lnTo>
                    <a:pt x="335" y="27"/>
                  </a:lnTo>
                  <a:lnTo>
                    <a:pt x="342" y="24"/>
                  </a:lnTo>
                  <a:lnTo>
                    <a:pt x="348" y="21"/>
                  </a:lnTo>
                  <a:lnTo>
                    <a:pt x="352" y="24"/>
                  </a:lnTo>
                  <a:lnTo>
                    <a:pt x="349" y="28"/>
                  </a:lnTo>
                  <a:lnTo>
                    <a:pt x="342" y="31"/>
                  </a:lnTo>
                  <a:lnTo>
                    <a:pt x="331" y="34"/>
                  </a:lnTo>
                  <a:lnTo>
                    <a:pt x="319" y="38"/>
                  </a:lnTo>
                  <a:lnTo>
                    <a:pt x="306" y="43"/>
                  </a:lnTo>
                  <a:lnTo>
                    <a:pt x="296" y="49"/>
                  </a:lnTo>
                  <a:lnTo>
                    <a:pt x="285" y="55"/>
                  </a:lnTo>
                  <a:lnTo>
                    <a:pt x="276" y="61"/>
                  </a:lnTo>
                  <a:lnTo>
                    <a:pt x="270" y="67"/>
                  </a:lnTo>
                  <a:lnTo>
                    <a:pt x="266" y="72"/>
                  </a:lnTo>
                  <a:lnTo>
                    <a:pt x="279" y="73"/>
                  </a:lnTo>
                  <a:lnTo>
                    <a:pt x="293" y="72"/>
                  </a:lnTo>
                  <a:lnTo>
                    <a:pt x="309" y="71"/>
                  </a:lnTo>
                  <a:lnTo>
                    <a:pt x="325" y="69"/>
                  </a:lnTo>
                  <a:lnTo>
                    <a:pt x="340" y="66"/>
                  </a:lnTo>
                  <a:lnTo>
                    <a:pt x="353" y="63"/>
                  </a:lnTo>
                  <a:lnTo>
                    <a:pt x="364" y="60"/>
                  </a:lnTo>
                  <a:lnTo>
                    <a:pt x="372" y="58"/>
                  </a:lnTo>
                  <a:lnTo>
                    <a:pt x="381" y="55"/>
                  </a:lnTo>
                  <a:lnTo>
                    <a:pt x="386" y="54"/>
                  </a:lnTo>
                  <a:lnTo>
                    <a:pt x="387" y="55"/>
                  </a:lnTo>
                  <a:lnTo>
                    <a:pt x="382" y="59"/>
                  </a:lnTo>
                  <a:lnTo>
                    <a:pt x="376" y="62"/>
                  </a:lnTo>
                  <a:lnTo>
                    <a:pt x="365" y="67"/>
                  </a:lnTo>
                  <a:lnTo>
                    <a:pt x="353" y="72"/>
                  </a:lnTo>
                  <a:lnTo>
                    <a:pt x="339" y="76"/>
                  </a:lnTo>
                  <a:lnTo>
                    <a:pt x="322" y="81"/>
                  </a:lnTo>
                  <a:lnTo>
                    <a:pt x="305" y="84"/>
                  </a:lnTo>
                  <a:lnTo>
                    <a:pt x="288" y="86"/>
                  </a:lnTo>
                  <a:lnTo>
                    <a:pt x="271" y="86"/>
                  </a:lnTo>
                  <a:lnTo>
                    <a:pt x="276" y="90"/>
                  </a:lnTo>
                  <a:lnTo>
                    <a:pt x="285" y="96"/>
                  </a:lnTo>
                  <a:lnTo>
                    <a:pt x="296" y="101"/>
                  </a:lnTo>
                  <a:lnTo>
                    <a:pt x="306" y="106"/>
                  </a:lnTo>
                  <a:lnTo>
                    <a:pt x="318" y="112"/>
                  </a:lnTo>
                  <a:lnTo>
                    <a:pt x="328" y="116"/>
                  </a:lnTo>
                  <a:lnTo>
                    <a:pt x="338" y="119"/>
                  </a:lnTo>
                  <a:lnTo>
                    <a:pt x="344" y="122"/>
                  </a:lnTo>
                  <a:lnTo>
                    <a:pt x="352" y="126"/>
                  </a:lnTo>
                  <a:lnTo>
                    <a:pt x="356" y="128"/>
                  </a:lnTo>
                  <a:lnTo>
                    <a:pt x="353" y="130"/>
                  </a:lnTo>
                  <a:lnTo>
                    <a:pt x="345" y="129"/>
                  </a:lnTo>
                  <a:lnTo>
                    <a:pt x="336" y="127"/>
                  </a:lnTo>
                  <a:lnTo>
                    <a:pt x="325" y="123"/>
                  </a:lnTo>
                  <a:lnTo>
                    <a:pt x="309" y="118"/>
                  </a:lnTo>
                  <a:lnTo>
                    <a:pt x="293" y="113"/>
                  </a:lnTo>
                  <a:lnTo>
                    <a:pt x="277" y="108"/>
                  </a:lnTo>
                  <a:lnTo>
                    <a:pt x="264" y="102"/>
                  </a:lnTo>
                  <a:lnTo>
                    <a:pt x="254" y="97"/>
                  </a:lnTo>
                  <a:lnTo>
                    <a:pt x="247" y="92"/>
                  </a:lnTo>
                  <a:lnTo>
                    <a:pt x="241" y="92"/>
                  </a:lnTo>
                  <a:lnTo>
                    <a:pt x="233" y="94"/>
                  </a:lnTo>
                  <a:lnTo>
                    <a:pt x="225" y="94"/>
                  </a:lnTo>
                  <a:lnTo>
                    <a:pt x="216" y="95"/>
                  </a:lnTo>
                  <a:lnTo>
                    <a:pt x="207" y="95"/>
                  </a:lnTo>
                  <a:lnTo>
                    <a:pt x="199" y="96"/>
                  </a:lnTo>
                  <a:lnTo>
                    <a:pt x="192" y="96"/>
                  </a:lnTo>
                  <a:lnTo>
                    <a:pt x="188" y="97"/>
                  </a:lnTo>
                  <a:lnTo>
                    <a:pt x="192" y="102"/>
                  </a:lnTo>
                  <a:lnTo>
                    <a:pt x="199" y="108"/>
                  </a:lnTo>
                  <a:lnTo>
                    <a:pt x="205" y="114"/>
                  </a:lnTo>
                  <a:lnTo>
                    <a:pt x="213" y="120"/>
                  </a:lnTo>
                  <a:lnTo>
                    <a:pt x="221" y="126"/>
                  </a:lnTo>
                  <a:lnTo>
                    <a:pt x="229" y="131"/>
                  </a:lnTo>
                  <a:lnTo>
                    <a:pt x="237" y="135"/>
                  </a:lnTo>
                  <a:lnTo>
                    <a:pt x="242" y="139"/>
                  </a:lnTo>
                  <a:lnTo>
                    <a:pt x="252" y="143"/>
                  </a:lnTo>
                  <a:lnTo>
                    <a:pt x="263" y="148"/>
                  </a:lnTo>
                  <a:lnTo>
                    <a:pt x="273" y="153"/>
                  </a:lnTo>
                  <a:lnTo>
                    <a:pt x="280" y="156"/>
                  </a:lnTo>
                  <a:lnTo>
                    <a:pt x="285" y="160"/>
                  </a:lnTo>
                  <a:lnTo>
                    <a:pt x="289" y="165"/>
                  </a:lnTo>
                  <a:lnTo>
                    <a:pt x="287" y="166"/>
                  </a:lnTo>
                  <a:lnTo>
                    <a:pt x="273" y="160"/>
                  </a:lnTo>
                  <a:lnTo>
                    <a:pt x="263" y="155"/>
                  </a:lnTo>
                  <a:lnTo>
                    <a:pt x="250" y="148"/>
                  </a:lnTo>
                  <a:lnTo>
                    <a:pt x="235" y="141"/>
                  </a:lnTo>
                  <a:lnTo>
                    <a:pt x="220" y="133"/>
                  </a:lnTo>
                  <a:lnTo>
                    <a:pt x="205" y="126"/>
                  </a:lnTo>
                  <a:lnTo>
                    <a:pt x="194" y="119"/>
                  </a:lnTo>
                  <a:lnTo>
                    <a:pt x="183" y="114"/>
                  </a:lnTo>
                  <a:lnTo>
                    <a:pt x="177" y="110"/>
                  </a:lnTo>
                  <a:lnTo>
                    <a:pt x="170" y="105"/>
                  </a:lnTo>
                  <a:lnTo>
                    <a:pt x="163" y="105"/>
                  </a:lnTo>
                  <a:lnTo>
                    <a:pt x="158" y="106"/>
                  </a:lnTo>
                  <a:lnTo>
                    <a:pt x="152" y="109"/>
                  </a:lnTo>
                  <a:lnTo>
                    <a:pt x="146" y="110"/>
                  </a:lnTo>
                  <a:lnTo>
                    <a:pt x="140" y="112"/>
                  </a:lnTo>
                  <a:lnTo>
                    <a:pt x="133" y="114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1" y="119"/>
                  </a:lnTo>
                  <a:lnTo>
                    <a:pt x="106" y="122"/>
                  </a:lnTo>
                  <a:lnTo>
                    <a:pt x="103" y="123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5" y="132"/>
                  </a:lnTo>
                  <a:lnTo>
                    <a:pt x="111" y="137"/>
                  </a:lnTo>
                  <a:lnTo>
                    <a:pt x="118" y="141"/>
                  </a:lnTo>
                  <a:lnTo>
                    <a:pt x="127" y="147"/>
                  </a:lnTo>
                  <a:lnTo>
                    <a:pt x="140" y="155"/>
                  </a:lnTo>
                  <a:lnTo>
                    <a:pt x="153" y="163"/>
                  </a:lnTo>
                  <a:lnTo>
                    <a:pt x="167" y="171"/>
                  </a:lnTo>
                  <a:lnTo>
                    <a:pt x="180" y="179"/>
                  </a:lnTo>
                  <a:lnTo>
                    <a:pt x="192" y="184"/>
                  </a:lnTo>
                  <a:lnTo>
                    <a:pt x="200" y="187"/>
                  </a:lnTo>
                  <a:lnTo>
                    <a:pt x="207" y="191"/>
                  </a:lnTo>
                  <a:lnTo>
                    <a:pt x="207" y="194"/>
                  </a:lnTo>
                  <a:lnTo>
                    <a:pt x="199" y="194"/>
                  </a:lnTo>
                  <a:lnTo>
                    <a:pt x="186" y="188"/>
                  </a:lnTo>
                  <a:lnTo>
                    <a:pt x="175" y="183"/>
                  </a:lnTo>
                  <a:lnTo>
                    <a:pt x="163" y="176"/>
                  </a:lnTo>
                  <a:lnTo>
                    <a:pt x="148" y="169"/>
                  </a:lnTo>
                  <a:lnTo>
                    <a:pt x="132" y="160"/>
                  </a:lnTo>
                  <a:lnTo>
                    <a:pt x="118" y="153"/>
                  </a:lnTo>
                  <a:lnTo>
                    <a:pt x="103" y="146"/>
                  </a:lnTo>
                  <a:lnTo>
                    <a:pt x="94" y="142"/>
                  </a:lnTo>
                  <a:lnTo>
                    <a:pt x="87" y="140"/>
                  </a:lnTo>
                  <a:lnTo>
                    <a:pt x="82" y="140"/>
                  </a:lnTo>
                  <a:lnTo>
                    <a:pt x="73" y="142"/>
                  </a:lnTo>
                  <a:lnTo>
                    <a:pt x="60" y="145"/>
                  </a:lnTo>
                  <a:lnTo>
                    <a:pt x="47" y="149"/>
                  </a:lnTo>
                  <a:lnTo>
                    <a:pt x="32" y="153"/>
                  </a:lnTo>
                  <a:lnTo>
                    <a:pt x="21" y="156"/>
                  </a:lnTo>
                  <a:lnTo>
                    <a:pt x="10" y="158"/>
                  </a:lnTo>
                  <a:lnTo>
                    <a:pt x="4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8" y="154"/>
                  </a:lnTo>
                  <a:lnTo>
                    <a:pt x="15" y="14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1139" y="595"/>
              <a:ext cx="140" cy="96"/>
            </a:xfrm>
            <a:custGeom>
              <a:avLst/>
              <a:gdLst>
                <a:gd name="T0" fmla="*/ 20 w 280"/>
                <a:gd name="T1" fmla="*/ 9 h 191"/>
                <a:gd name="T2" fmla="*/ 38 w 280"/>
                <a:gd name="T3" fmla="*/ 19 h 191"/>
                <a:gd name="T4" fmla="*/ 55 w 280"/>
                <a:gd name="T5" fmla="*/ 22 h 191"/>
                <a:gd name="T6" fmla="*/ 106 w 280"/>
                <a:gd name="T7" fmla="*/ 15 h 191"/>
                <a:gd name="T8" fmla="*/ 164 w 280"/>
                <a:gd name="T9" fmla="*/ 12 h 191"/>
                <a:gd name="T10" fmla="*/ 195 w 280"/>
                <a:gd name="T11" fmla="*/ 19 h 191"/>
                <a:gd name="T12" fmla="*/ 176 w 280"/>
                <a:gd name="T13" fmla="*/ 20 h 191"/>
                <a:gd name="T14" fmla="*/ 136 w 280"/>
                <a:gd name="T15" fmla="*/ 21 h 191"/>
                <a:gd name="T16" fmla="*/ 88 w 280"/>
                <a:gd name="T17" fmla="*/ 27 h 191"/>
                <a:gd name="T18" fmla="*/ 76 w 280"/>
                <a:gd name="T19" fmla="*/ 35 h 191"/>
                <a:gd name="T20" fmla="*/ 100 w 280"/>
                <a:gd name="T21" fmla="*/ 44 h 191"/>
                <a:gd name="T22" fmla="*/ 119 w 280"/>
                <a:gd name="T23" fmla="*/ 50 h 191"/>
                <a:gd name="T24" fmla="*/ 156 w 280"/>
                <a:gd name="T25" fmla="*/ 50 h 191"/>
                <a:gd name="T26" fmla="*/ 216 w 280"/>
                <a:gd name="T27" fmla="*/ 56 h 191"/>
                <a:gd name="T28" fmla="*/ 256 w 280"/>
                <a:gd name="T29" fmla="*/ 68 h 191"/>
                <a:gd name="T30" fmla="*/ 258 w 280"/>
                <a:gd name="T31" fmla="*/ 75 h 191"/>
                <a:gd name="T32" fmla="*/ 227 w 280"/>
                <a:gd name="T33" fmla="*/ 66 h 191"/>
                <a:gd name="T34" fmla="*/ 178 w 280"/>
                <a:gd name="T35" fmla="*/ 61 h 191"/>
                <a:gd name="T36" fmla="*/ 142 w 280"/>
                <a:gd name="T37" fmla="*/ 63 h 191"/>
                <a:gd name="T38" fmla="*/ 174 w 280"/>
                <a:gd name="T39" fmla="*/ 82 h 191"/>
                <a:gd name="T40" fmla="*/ 202 w 280"/>
                <a:gd name="T41" fmla="*/ 87 h 191"/>
                <a:gd name="T42" fmla="*/ 248 w 280"/>
                <a:gd name="T43" fmla="*/ 97 h 191"/>
                <a:gd name="T44" fmla="*/ 280 w 280"/>
                <a:gd name="T45" fmla="*/ 127 h 191"/>
                <a:gd name="T46" fmla="*/ 253 w 280"/>
                <a:gd name="T47" fmla="*/ 111 h 191"/>
                <a:gd name="T48" fmla="*/ 219 w 280"/>
                <a:gd name="T49" fmla="*/ 100 h 191"/>
                <a:gd name="T50" fmla="*/ 210 w 280"/>
                <a:gd name="T51" fmla="*/ 109 h 191"/>
                <a:gd name="T52" fmla="*/ 245 w 280"/>
                <a:gd name="T53" fmla="*/ 140 h 191"/>
                <a:gd name="T54" fmla="*/ 267 w 280"/>
                <a:gd name="T55" fmla="*/ 160 h 191"/>
                <a:gd name="T56" fmla="*/ 275 w 280"/>
                <a:gd name="T57" fmla="*/ 175 h 191"/>
                <a:gd name="T58" fmla="*/ 273 w 280"/>
                <a:gd name="T59" fmla="*/ 183 h 191"/>
                <a:gd name="T60" fmla="*/ 233 w 280"/>
                <a:gd name="T61" fmla="*/ 142 h 191"/>
                <a:gd name="T62" fmla="*/ 195 w 280"/>
                <a:gd name="T63" fmla="*/ 108 h 191"/>
                <a:gd name="T64" fmla="*/ 181 w 280"/>
                <a:gd name="T65" fmla="*/ 106 h 191"/>
                <a:gd name="T66" fmla="*/ 186 w 280"/>
                <a:gd name="T67" fmla="*/ 126 h 191"/>
                <a:gd name="T68" fmla="*/ 207 w 280"/>
                <a:gd name="T69" fmla="*/ 170 h 191"/>
                <a:gd name="T70" fmla="*/ 202 w 280"/>
                <a:gd name="T71" fmla="*/ 172 h 191"/>
                <a:gd name="T72" fmla="*/ 177 w 280"/>
                <a:gd name="T73" fmla="*/ 133 h 191"/>
                <a:gd name="T74" fmla="*/ 160 w 280"/>
                <a:gd name="T75" fmla="*/ 89 h 191"/>
                <a:gd name="T76" fmla="*/ 139 w 280"/>
                <a:gd name="T77" fmla="*/ 78 h 191"/>
                <a:gd name="T78" fmla="*/ 123 w 280"/>
                <a:gd name="T79" fmla="*/ 71 h 191"/>
                <a:gd name="T80" fmla="*/ 115 w 280"/>
                <a:gd name="T81" fmla="*/ 66 h 191"/>
                <a:gd name="T82" fmla="*/ 113 w 280"/>
                <a:gd name="T83" fmla="*/ 87 h 191"/>
                <a:gd name="T84" fmla="*/ 140 w 280"/>
                <a:gd name="T85" fmla="*/ 146 h 191"/>
                <a:gd name="T86" fmla="*/ 142 w 280"/>
                <a:gd name="T87" fmla="*/ 156 h 191"/>
                <a:gd name="T88" fmla="*/ 125 w 280"/>
                <a:gd name="T89" fmla="*/ 140 h 191"/>
                <a:gd name="T90" fmla="*/ 105 w 280"/>
                <a:gd name="T91" fmla="*/ 104 h 191"/>
                <a:gd name="T92" fmla="*/ 101 w 280"/>
                <a:gd name="T93" fmla="*/ 60 h 191"/>
                <a:gd name="T94" fmla="*/ 85 w 280"/>
                <a:gd name="T95" fmla="*/ 50 h 191"/>
                <a:gd name="T96" fmla="*/ 67 w 280"/>
                <a:gd name="T97" fmla="*/ 44 h 191"/>
                <a:gd name="T98" fmla="*/ 55 w 280"/>
                <a:gd name="T99" fmla="*/ 49 h 191"/>
                <a:gd name="T100" fmla="*/ 62 w 280"/>
                <a:gd name="T101" fmla="*/ 87 h 191"/>
                <a:gd name="T102" fmla="*/ 72 w 280"/>
                <a:gd name="T103" fmla="*/ 129 h 191"/>
                <a:gd name="T104" fmla="*/ 72 w 280"/>
                <a:gd name="T105" fmla="*/ 140 h 191"/>
                <a:gd name="T106" fmla="*/ 58 w 280"/>
                <a:gd name="T107" fmla="*/ 106 h 191"/>
                <a:gd name="T108" fmla="*/ 42 w 280"/>
                <a:gd name="T109" fmla="*/ 37 h 191"/>
                <a:gd name="T110" fmla="*/ 20 w 280"/>
                <a:gd name="T111" fmla="*/ 19 h 191"/>
                <a:gd name="T112" fmla="*/ 5 w 280"/>
                <a:gd name="T113" fmla="*/ 7 h 191"/>
                <a:gd name="T114" fmla="*/ 0 w 280"/>
                <a:gd name="T115" fmla="*/ 1 h 191"/>
                <a:gd name="T116" fmla="*/ 9 w 280"/>
                <a:gd name="T117" fmla="*/ 3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191"/>
                <a:gd name="T179" fmla="*/ 280 w 280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191">
                  <a:moveTo>
                    <a:pt x="9" y="3"/>
                  </a:moveTo>
                  <a:lnTo>
                    <a:pt x="15" y="6"/>
                  </a:lnTo>
                  <a:lnTo>
                    <a:pt x="20" y="9"/>
                  </a:lnTo>
                  <a:lnTo>
                    <a:pt x="26" y="13"/>
                  </a:lnTo>
                  <a:lnTo>
                    <a:pt x="32" y="1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50" y="22"/>
                  </a:lnTo>
                  <a:lnTo>
                    <a:pt x="55" y="22"/>
                  </a:lnTo>
                  <a:lnTo>
                    <a:pt x="70" y="19"/>
                  </a:lnTo>
                  <a:lnTo>
                    <a:pt x="87" y="17"/>
                  </a:lnTo>
                  <a:lnTo>
                    <a:pt x="106" y="15"/>
                  </a:lnTo>
                  <a:lnTo>
                    <a:pt x="126" y="13"/>
                  </a:lnTo>
                  <a:lnTo>
                    <a:pt x="146" y="12"/>
                  </a:lnTo>
                  <a:lnTo>
                    <a:pt x="164" y="12"/>
                  </a:lnTo>
                  <a:lnTo>
                    <a:pt x="178" y="13"/>
                  </a:lnTo>
                  <a:lnTo>
                    <a:pt x="187" y="15"/>
                  </a:lnTo>
                  <a:lnTo>
                    <a:pt x="195" y="19"/>
                  </a:lnTo>
                  <a:lnTo>
                    <a:pt x="195" y="20"/>
                  </a:lnTo>
                  <a:lnTo>
                    <a:pt x="189" y="21"/>
                  </a:lnTo>
                  <a:lnTo>
                    <a:pt x="176" y="20"/>
                  </a:lnTo>
                  <a:lnTo>
                    <a:pt x="166" y="20"/>
                  </a:lnTo>
                  <a:lnTo>
                    <a:pt x="153" y="20"/>
                  </a:lnTo>
                  <a:lnTo>
                    <a:pt x="136" y="21"/>
                  </a:lnTo>
                  <a:lnTo>
                    <a:pt x="119" y="22"/>
                  </a:lnTo>
                  <a:lnTo>
                    <a:pt x="102" y="24"/>
                  </a:lnTo>
                  <a:lnTo>
                    <a:pt x="88" y="27"/>
                  </a:lnTo>
                  <a:lnTo>
                    <a:pt x="76" y="29"/>
                  </a:lnTo>
                  <a:lnTo>
                    <a:pt x="70" y="32"/>
                  </a:lnTo>
                  <a:lnTo>
                    <a:pt x="76" y="35"/>
                  </a:lnTo>
                  <a:lnTo>
                    <a:pt x="83" y="38"/>
                  </a:lnTo>
                  <a:lnTo>
                    <a:pt x="91" y="41"/>
                  </a:lnTo>
                  <a:lnTo>
                    <a:pt x="100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0"/>
                  </a:lnTo>
                  <a:lnTo>
                    <a:pt x="123" y="52"/>
                  </a:lnTo>
                  <a:lnTo>
                    <a:pt x="138" y="50"/>
                  </a:lnTo>
                  <a:lnTo>
                    <a:pt x="156" y="50"/>
                  </a:lnTo>
                  <a:lnTo>
                    <a:pt x="176" y="50"/>
                  </a:lnTo>
                  <a:lnTo>
                    <a:pt x="197" y="52"/>
                  </a:lnTo>
                  <a:lnTo>
                    <a:pt x="216" y="56"/>
                  </a:lnTo>
                  <a:lnTo>
                    <a:pt x="233" y="59"/>
                  </a:lnTo>
                  <a:lnTo>
                    <a:pt x="246" y="63"/>
                  </a:lnTo>
                  <a:lnTo>
                    <a:pt x="256" y="68"/>
                  </a:lnTo>
                  <a:lnTo>
                    <a:pt x="263" y="74"/>
                  </a:lnTo>
                  <a:lnTo>
                    <a:pt x="263" y="76"/>
                  </a:lnTo>
                  <a:lnTo>
                    <a:pt x="258" y="75"/>
                  </a:lnTo>
                  <a:lnTo>
                    <a:pt x="248" y="72"/>
                  </a:lnTo>
                  <a:lnTo>
                    <a:pt x="239" y="70"/>
                  </a:lnTo>
                  <a:lnTo>
                    <a:pt x="227" y="66"/>
                  </a:lnTo>
                  <a:lnTo>
                    <a:pt x="211" y="64"/>
                  </a:lnTo>
                  <a:lnTo>
                    <a:pt x="195" y="62"/>
                  </a:lnTo>
                  <a:lnTo>
                    <a:pt x="178" y="61"/>
                  </a:lnTo>
                  <a:lnTo>
                    <a:pt x="164" y="61"/>
                  </a:lnTo>
                  <a:lnTo>
                    <a:pt x="151" y="61"/>
                  </a:lnTo>
                  <a:lnTo>
                    <a:pt x="142" y="63"/>
                  </a:lnTo>
                  <a:lnTo>
                    <a:pt x="155" y="71"/>
                  </a:lnTo>
                  <a:lnTo>
                    <a:pt x="166" y="77"/>
                  </a:lnTo>
                  <a:lnTo>
                    <a:pt x="174" y="82"/>
                  </a:lnTo>
                  <a:lnTo>
                    <a:pt x="178" y="86"/>
                  </a:lnTo>
                  <a:lnTo>
                    <a:pt x="189" y="86"/>
                  </a:lnTo>
                  <a:lnTo>
                    <a:pt x="202" y="87"/>
                  </a:lnTo>
                  <a:lnTo>
                    <a:pt x="216" y="89"/>
                  </a:lnTo>
                  <a:lnTo>
                    <a:pt x="232" y="91"/>
                  </a:lnTo>
                  <a:lnTo>
                    <a:pt x="248" y="97"/>
                  </a:lnTo>
                  <a:lnTo>
                    <a:pt x="262" y="104"/>
                  </a:lnTo>
                  <a:lnTo>
                    <a:pt x="273" y="114"/>
                  </a:lnTo>
                  <a:lnTo>
                    <a:pt x="280" y="127"/>
                  </a:lnTo>
                  <a:lnTo>
                    <a:pt x="273" y="121"/>
                  </a:lnTo>
                  <a:lnTo>
                    <a:pt x="263" y="116"/>
                  </a:lnTo>
                  <a:lnTo>
                    <a:pt x="253" y="111"/>
                  </a:lnTo>
                  <a:lnTo>
                    <a:pt x="241" y="106"/>
                  </a:lnTo>
                  <a:lnTo>
                    <a:pt x="231" y="102"/>
                  </a:lnTo>
                  <a:lnTo>
                    <a:pt x="219" y="100"/>
                  </a:lnTo>
                  <a:lnTo>
                    <a:pt x="207" y="99"/>
                  </a:lnTo>
                  <a:lnTo>
                    <a:pt x="197" y="99"/>
                  </a:lnTo>
                  <a:lnTo>
                    <a:pt x="210" y="109"/>
                  </a:lnTo>
                  <a:lnTo>
                    <a:pt x="221" y="120"/>
                  </a:lnTo>
                  <a:lnTo>
                    <a:pt x="233" y="130"/>
                  </a:lnTo>
                  <a:lnTo>
                    <a:pt x="245" y="140"/>
                  </a:lnTo>
                  <a:lnTo>
                    <a:pt x="254" y="148"/>
                  </a:lnTo>
                  <a:lnTo>
                    <a:pt x="262" y="156"/>
                  </a:lnTo>
                  <a:lnTo>
                    <a:pt x="267" y="160"/>
                  </a:lnTo>
                  <a:lnTo>
                    <a:pt x="270" y="163"/>
                  </a:lnTo>
                  <a:lnTo>
                    <a:pt x="273" y="169"/>
                  </a:lnTo>
                  <a:lnTo>
                    <a:pt x="275" y="175"/>
                  </a:lnTo>
                  <a:lnTo>
                    <a:pt x="278" y="184"/>
                  </a:lnTo>
                  <a:lnTo>
                    <a:pt x="280" y="191"/>
                  </a:lnTo>
                  <a:lnTo>
                    <a:pt x="273" y="183"/>
                  </a:lnTo>
                  <a:lnTo>
                    <a:pt x="262" y="171"/>
                  </a:lnTo>
                  <a:lnTo>
                    <a:pt x="248" y="157"/>
                  </a:lnTo>
                  <a:lnTo>
                    <a:pt x="233" y="142"/>
                  </a:lnTo>
                  <a:lnTo>
                    <a:pt x="219" y="128"/>
                  </a:lnTo>
                  <a:lnTo>
                    <a:pt x="206" y="117"/>
                  </a:lnTo>
                  <a:lnTo>
                    <a:pt x="195" y="108"/>
                  </a:lnTo>
                  <a:lnTo>
                    <a:pt x="189" y="104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11"/>
                  </a:lnTo>
                  <a:lnTo>
                    <a:pt x="182" y="116"/>
                  </a:lnTo>
                  <a:lnTo>
                    <a:pt x="186" y="126"/>
                  </a:lnTo>
                  <a:lnTo>
                    <a:pt x="193" y="143"/>
                  </a:lnTo>
                  <a:lnTo>
                    <a:pt x="202" y="159"/>
                  </a:lnTo>
                  <a:lnTo>
                    <a:pt x="207" y="170"/>
                  </a:lnTo>
                  <a:lnTo>
                    <a:pt x="208" y="174"/>
                  </a:lnTo>
                  <a:lnTo>
                    <a:pt x="206" y="174"/>
                  </a:lnTo>
                  <a:lnTo>
                    <a:pt x="202" y="172"/>
                  </a:lnTo>
                  <a:lnTo>
                    <a:pt x="197" y="167"/>
                  </a:lnTo>
                  <a:lnTo>
                    <a:pt x="189" y="154"/>
                  </a:lnTo>
                  <a:lnTo>
                    <a:pt x="177" y="133"/>
                  </a:lnTo>
                  <a:lnTo>
                    <a:pt x="168" y="111"/>
                  </a:lnTo>
                  <a:lnTo>
                    <a:pt x="168" y="94"/>
                  </a:lnTo>
                  <a:lnTo>
                    <a:pt x="160" y="89"/>
                  </a:lnTo>
                  <a:lnTo>
                    <a:pt x="153" y="85"/>
                  </a:lnTo>
                  <a:lnTo>
                    <a:pt x="146" y="82"/>
                  </a:lnTo>
                  <a:lnTo>
                    <a:pt x="139" y="78"/>
                  </a:lnTo>
                  <a:lnTo>
                    <a:pt x="132" y="75"/>
                  </a:lnTo>
                  <a:lnTo>
                    <a:pt x="127" y="73"/>
                  </a:lnTo>
                  <a:lnTo>
                    <a:pt x="123" y="71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5" y="66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3" y="87"/>
                  </a:lnTo>
                  <a:lnTo>
                    <a:pt x="118" y="106"/>
                  </a:lnTo>
                  <a:lnTo>
                    <a:pt x="127" y="129"/>
                  </a:lnTo>
                  <a:lnTo>
                    <a:pt x="140" y="146"/>
                  </a:lnTo>
                  <a:lnTo>
                    <a:pt x="147" y="154"/>
                  </a:lnTo>
                  <a:lnTo>
                    <a:pt x="147" y="157"/>
                  </a:lnTo>
                  <a:lnTo>
                    <a:pt x="142" y="156"/>
                  </a:lnTo>
                  <a:lnTo>
                    <a:pt x="135" y="151"/>
                  </a:lnTo>
                  <a:lnTo>
                    <a:pt x="131" y="147"/>
                  </a:lnTo>
                  <a:lnTo>
                    <a:pt x="125" y="140"/>
                  </a:lnTo>
                  <a:lnTo>
                    <a:pt x="118" y="129"/>
                  </a:lnTo>
                  <a:lnTo>
                    <a:pt x="110" y="117"/>
                  </a:lnTo>
                  <a:lnTo>
                    <a:pt x="105" y="104"/>
                  </a:lnTo>
                  <a:lnTo>
                    <a:pt x="101" y="90"/>
                  </a:lnTo>
                  <a:lnTo>
                    <a:pt x="100" y="75"/>
                  </a:lnTo>
                  <a:lnTo>
                    <a:pt x="101" y="60"/>
                  </a:lnTo>
                  <a:lnTo>
                    <a:pt x="96" y="57"/>
                  </a:lnTo>
                  <a:lnTo>
                    <a:pt x="91" y="54"/>
                  </a:lnTo>
                  <a:lnTo>
                    <a:pt x="85" y="50"/>
                  </a:lnTo>
                  <a:lnTo>
                    <a:pt x="79" y="48"/>
                  </a:lnTo>
                  <a:lnTo>
                    <a:pt x="72" y="46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9" y="41"/>
                  </a:lnTo>
                  <a:lnTo>
                    <a:pt x="55" y="49"/>
                  </a:lnTo>
                  <a:lnTo>
                    <a:pt x="56" y="62"/>
                  </a:lnTo>
                  <a:lnTo>
                    <a:pt x="59" y="76"/>
                  </a:lnTo>
                  <a:lnTo>
                    <a:pt x="62" y="87"/>
                  </a:lnTo>
                  <a:lnTo>
                    <a:pt x="64" y="99"/>
                  </a:lnTo>
                  <a:lnTo>
                    <a:pt x="68" y="114"/>
                  </a:lnTo>
                  <a:lnTo>
                    <a:pt x="72" y="129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2" y="140"/>
                  </a:lnTo>
                  <a:lnTo>
                    <a:pt x="67" y="134"/>
                  </a:lnTo>
                  <a:lnTo>
                    <a:pt x="62" y="125"/>
                  </a:lnTo>
                  <a:lnTo>
                    <a:pt x="58" y="106"/>
                  </a:lnTo>
                  <a:lnTo>
                    <a:pt x="51" y="79"/>
                  </a:lnTo>
                  <a:lnTo>
                    <a:pt x="46" y="54"/>
                  </a:lnTo>
                  <a:lnTo>
                    <a:pt x="42" y="37"/>
                  </a:lnTo>
                  <a:lnTo>
                    <a:pt x="34" y="31"/>
                  </a:lnTo>
                  <a:lnTo>
                    <a:pt x="26" y="24"/>
                  </a:lnTo>
                  <a:lnTo>
                    <a:pt x="20" y="19"/>
                  </a:lnTo>
                  <a:lnTo>
                    <a:pt x="13" y="15"/>
                  </a:lnTo>
                  <a:lnTo>
                    <a:pt x="9" y="10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1067" y="607"/>
              <a:ext cx="96" cy="132"/>
            </a:xfrm>
            <a:custGeom>
              <a:avLst/>
              <a:gdLst>
                <a:gd name="T0" fmla="*/ 85 w 193"/>
                <a:gd name="T1" fmla="*/ 2 h 264"/>
                <a:gd name="T2" fmla="*/ 90 w 193"/>
                <a:gd name="T3" fmla="*/ 32 h 264"/>
                <a:gd name="T4" fmla="*/ 96 w 193"/>
                <a:gd name="T5" fmla="*/ 42 h 264"/>
                <a:gd name="T6" fmla="*/ 109 w 193"/>
                <a:gd name="T7" fmla="*/ 51 h 264"/>
                <a:gd name="T8" fmla="*/ 128 w 193"/>
                <a:gd name="T9" fmla="*/ 65 h 264"/>
                <a:gd name="T10" fmla="*/ 149 w 193"/>
                <a:gd name="T11" fmla="*/ 84 h 264"/>
                <a:gd name="T12" fmla="*/ 172 w 193"/>
                <a:gd name="T13" fmla="*/ 118 h 264"/>
                <a:gd name="T14" fmla="*/ 190 w 193"/>
                <a:gd name="T15" fmla="*/ 141 h 264"/>
                <a:gd name="T16" fmla="*/ 193 w 193"/>
                <a:gd name="T17" fmla="*/ 152 h 264"/>
                <a:gd name="T18" fmla="*/ 187 w 193"/>
                <a:gd name="T19" fmla="*/ 152 h 264"/>
                <a:gd name="T20" fmla="*/ 180 w 193"/>
                <a:gd name="T21" fmla="*/ 139 h 264"/>
                <a:gd name="T22" fmla="*/ 166 w 193"/>
                <a:gd name="T23" fmla="*/ 121 h 264"/>
                <a:gd name="T24" fmla="*/ 151 w 193"/>
                <a:gd name="T25" fmla="*/ 99 h 264"/>
                <a:gd name="T26" fmla="*/ 135 w 193"/>
                <a:gd name="T27" fmla="*/ 82 h 264"/>
                <a:gd name="T28" fmla="*/ 121 w 193"/>
                <a:gd name="T29" fmla="*/ 72 h 264"/>
                <a:gd name="T30" fmla="*/ 108 w 193"/>
                <a:gd name="T31" fmla="*/ 65 h 264"/>
                <a:gd name="T32" fmla="*/ 102 w 193"/>
                <a:gd name="T33" fmla="*/ 78 h 264"/>
                <a:gd name="T34" fmla="*/ 104 w 193"/>
                <a:gd name="T35" fmla="*/ 107 h 264"/>
                <a:gd name="T36" fmla="*/ 113 w 193"/>
                <a:gd name="T37" fmla="*/ 123 h 264"/>
                <a:gd name="T38" fmla="*/ 136 w 193"/>
                <a:gd name="T39" fmla="*/ 140 h 264"/>
                <a:gd name="T40" fmla="*/ 160 w 193"/>
                <a:gd name="T41" fmla="*/ 164 h 264"/>
                <a:gd name="T42" fmla="*/ 178 w 193"/>
                <a:gd name="T43" fmla="*/ 194 h 264"/>
                <a:gd name="T44" fmla="*/ 181 w 193"/>
                <a:gd name="T45" fmla="*/ 218 h 264"/>
                <a:gd name="T46" fmla="*/ 172 w 193"/>
                <a:gd name="T47" fmla="*/ 206 h 264"/>
                <a:gd name="T48" fmla="*/ 159 w 193"/>
                <a:gd name="T49" fmla="*/ 180 h 264"/>
                <a:gd name="T50" fmla="*/ 145 w 193"/>
                <a:gd name="T51" fmla="*/ 163 h 264"/>
                <a:gd name="T52" fmla="*/ 128 w 193"/>
                <a:gd name="T53" fmla="*/ 149 h 264"/>
                <a:gd name="T54" fmla="*/ 113 w 193"/>
                <a:gd name="T55" fmla="*/ 140 h 264"/>
                <a:gd name="T56" fmla="*/ 117 w 193"/>
                <a:gd name="T57" fmla="*/ 161 h 264"/>
                <a:gd name="T58" fmla="*/ 127 w 193"/>
                <a:gd name="T59" fmla="*/ 227 h 264"/>
                <a:gd name="T60" fmla="*/ 123 w 193"/>
                <a:gd name="T61" fmla="*/ 263 h 264"/>
                <a:gd name="T62" fmla="*/ 121 w 193"/>
                <a:gd name="T63" fmla="*/ 260 h 264"/>
                <a:gd name="T64" fmla="*/ 118 w 193"/>
                <a:gd name="T65" fmla="*/ 232 h 264"/>
                <a:gd name="T66" fmla="*/ 101 w 193"/>
                <a:gd name="T67" fmla="*/ 168 h 264"/>
                <a:gd name="T68" fmla="*/ 87 w 193"/>
                <a:gd name="T69" fmla="*/ 153 h 264"/>
                <a:gd name="T70" fmla="*/ 71 w 193"/>
                <a:gd name="T71" fmla="*/ 165 h 264"/>
                <a:gd name="T72" fmla="*/ 56 w 193"/>
                <a:gd name="T73" fmla="*/ 181 h 264"/>
                <a:gd name="T74" fmla="*/ 46 w 193"/>
                <a:gd name="T75" fmla="*/ 199 h 264"/>
                <a:gd name="T76" fmla="*/ 41 w 193"/>
                <a:gd name="T77" fmla="*/ 215 h 264"/>
                <a:gd name="T78" fmla="*/ 35 w 193"/>
                <a:gd name="T79" fmla="*/ 209 h 264"/>
                <a:gd name="T80" fmla="*/ 42 w 193"/>
                <a:gd name="T81" fmla="*/ 191 h 264"/>
                <a:gd name="T82" fmla="*/ 54 w 193"/>
                <a:gd name="T83" fmla="*/ 171 h 264"/>
                <a:gd name="T84" fmla="*/ 68 w 193"/>
                <a:gd name="T85" fmla="*/ 151 h 264"/>
                <a:gd name="T86" fmla="*/ 81 w 193"/>
                <a:gd name="T87" fmla="*/ 134 h 264"/>
                <a:gd name="T88" fmla="*/ 87 w 193"/>
                <a:gd name="T89" fmla="*/ 112 h 264"/>
                <a:gd name="T90" fmla="*/ 87 w 193"/>
                <a:gd name="T91" fmla="*/ 77 h 264"/>
                <a:gd name="T92" fmla="*/ 76 w 193"/>
                <a:gd name="T93" fmla="*/ 71 h 264"/>
                <a:gd name="T94" fmla="*/ 53 w 193"/>
                <a:gd name="T95" fmla="*/ 90 h 264"/>
                <a:gd name="T96" fmla="*/ 28 w 193"/>
                <a:gd name="T97" fmla="*/ 113 h 264"/>
                <a:gd name="T98" fmla="*/ 11 w 193"/>
                <a:gd name="T99" fmla="*/ 138 h 264"/>
                <a:gd name="T100" fmla="*/ 4 w 193"/>
                <a:gd name="T101" fmla="*/ 154 h 264"/>
                <a:gd name="T102" fmla="*/ 0 w 193"/>
                <a:gd name="T103" fmla="*/ 150 h 264"/>
                <a:gd name="T104" fmla="*/ 5 w 193"/>
                <a:gd name="T105" fmla="*/ 135 h 264"/>
                <a:gd name="T106" fmla="*/ 21 w 193"/>
                <a:gd name="T107" fmla="*/ 111 h 264"/>
                <a:gd name="T108" fmla="*/ 45 w 193"/>
                <a:gd name="T109" fmla="*/ 82 h 264"/>
                <a:gd name="T110" fmla="*/ 70 w 193"/>
                <a:gd name="T111" fmla="*/ 57 h 264"/>
                <a:gd name="T112" fmla="*/ 85 w 193"/>
                <a:gd name="T113" fmla="*/ 41 h 264"/>
                <a:gd name="T114" fmla="*/ 81 w 193"/>
                <a:gd name="T115" fmla="*/ 18 h 264"/>
                <a:gd name="T116" fmla="*/ 79 w 193"/>
                <a:gd name="T117" fmla="*/ 8 h 264"/>
                <a:gd name="T118" fmla="*/ 81 w 193"/>
                <a:gd name="T119" fmla="*/ 4 h 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3"/>
                <a:gd name="T181" fmla="*/ 0 h 264"/>
                <a:gd name="T182" fmla="*/ 193 w 193"/>
                <a:gd name="T183" fmla="*/ 264 h 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3" h="264">
                  <a:moveTo>
                    <a:pt x="83" y="0"/>
                  </a:moveTo>
                  <a:lnTo>
                    <a:pt x="85" y="2"/>
                  </a:lnTo>
                  <a:lnTo>
                    <a:pt x="88" y="15"/>
                  </a:lnTo>
                  <a:lnTo>
                    <a:pt x="90" y="32"/>
                  </a:lnTo>
                  <a:lnTo>
                    <a:pt x="93" y="40"/>
                  </a:lnTo>
                  <a:lnTo>
                    <a:pt x="96" y="42"/>
                  </a:lnTo>
                  <a:lnTo>
                    <a:pt x="101" y="47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8" y="65"/>
                  </a:lnTo>
                  <a:lnTo>
                    <a:pt x="139" y="75"/>
                  </a:lnTo>
                  <a:lnTo>
                    <a:pt x="149" y="84"/>
                  </a:lnTo>
                  <a:lnTo>
                    <a:pt x="157" y="96"/>
                  </a:lnTo>
                  <a:lnTo>
                    <a:pt x="172" y="118"/>
                  </a:lnTo>
                  <a:lnTo>
                    <a:pt x="182" y="132"/>
                  </a:lnTo>
                  <a:lnTo>
                    <a:pt x="190" y="141"/>
                  </a:lnTo>
                  <a:lnTo>
                    <a:pt x="193" y="148"/>
                  </a:lnTo>
                  <a:lnTo>
                    <a:pt x="193" y="152"/>
                  </a:lnTo>
                  <a:lnTo>
                    <a:pt x="191" y="154"/>
                  </a:lnTo>
                  <a:lnTo>
                    <a:pt x="187" y="152"/>
                  </a:lnTo>
                  <a:lnTo>
                    <a:pt x="183" y="146"/>
                  </a:lnTo>
                  <a:lnTo>
                    <a:pt x="180" y="139"/>
                  </a:lnTo>
                  <a:lnTo>
                    <a:pt x="174" y="131"/>
                  </a:lnTo>
                  <a:lnTo>
                    <a:pt x="166" y="121"/>
                  </a:lnTo>
                  <a:lnTo>
                    <a:pt x="159" y="110"/>
                  </a:lnTo>
                  <a:lnTo>
                    <a:pt x="151" y="99"/>
                  </a:lnTo>
                  <a:lnTo>
                    <a:pt x="143" y="90"/>
                  </a:lnTo>
                  <a:lnTo>
                    <a:pt x="135" y="82"/>
                  </a:lnTo>
                  <a:lnTo>
                    <a:pt x="130" y="78"/>
                  </a:lnTo>
                  <a:lnTo>
                    <a:pt x="121" y="72"/>
                  </a:lnTo>
                  <a:lnTo>
                    <a:pt x="114" y="68"/>
                  </a:lnTo>
                  <a:lnTo>
                    <a:pt x="108" y="65"/>
                  </a:lnTo>
                  <a:lnTo>
                    <a:pt x="102" y="64"/>
                  </a:lnTo>
                  <a:lnTo>
                    <a:pt x="102" y="78"/>
                  </a:lnTo>
                  <a:lnTo>
                    <a:pt x="102" y="93"/>
                  </a:lnTo>
                  <a:lnTo>
                    <a:pt x="104" y="107"/>
                  </a:lnTo>
                  <a:lnTo>
                    <a:pt x="105" y="118"/>
                  </a:lnTo>
                  <a:lnTo>
                    <a:pt x="113" y="123"/>
                  </a:lnTo>
                  <a:lnTo>
                    <a:pt x="125" y="131"/>
                  </a:lnTo>
                  <a:lnTo>
                    <a:pt x="136" y="140"/>
                  </a:lnTo>
                  <a:lnTo>
                    <a:pt x="149" y="151"/>
                  </a:lnTo>
                  <a:lnTo>
                    <a:pt x="160" y="164"/>
                  </a:lnTo>
                  <a:lnTo>
                    <a:pt x="170" y="178"/>
                  </a:lnTo>
                  <a:lnTo>
                    <a:pt x="178" y="194"/>
                  </a:lnTo>
                  <a:lnTo>
                    <a:pt x="181" y="211"/>
                  </a:lnTo>
                  <a:lnTo>
                    <a:pt x="181" y="218"/>
                  </a:lnTo>
                  <a:lnTo>
                    <a:pt x="177" y="216"/>
                  </a:lnTo>
                  <a:lnTo>
                    <a:pt x="172" y="206"/>
                  </a:lnTo>
                  <a:lnTo>
                    <a:pt x="164" y="190"/>
                  </a:lnTo>
                  <a:lnTo>
                    <a:pt x="159" y="180"/>
                  </a:lnTo>
                  <a:lnTo>
                    <a:pt x="152" y="171"/>
                  </a:lnTo>
                  <a:lnTo>
                    <a:pt x="145" y="163"/>
                  </a:lnTo>
                  <a:lnTo>
                    <a:pt x="138" y="155"/>
                  </a:lnTo>
                  <a:lnTo>
                    <a:pt x="128" y="149"/>
                  </a:lnTo>
                  <a:lnTo>
                    <a:pt x="121" y="145"/>
                  </a:lnTo>
                  <a:lnTo>
                    <a:pt x="113" y="140"/>
                  </a:lnTo>
                  <a:lnTo>
                    <a:pt x="106" y="138"/>
                  </a:lnTo>
                  <a:lnTo>
                    <a:pt x="117" y="161"/>
                  </a:lnTo>
                  <a:lnTo>
                    <a:pt x="125" y="193"/>
                  </a:lnTo>
                  <a:lnTo>
                    <a:pt x="127" y="227"/>
                  </a:lnTo>
                  <a:lnTo>
                    <a:pt x="126" y="256"/>
                  </a:lnTo>
                  <a:lnTo>
                    <a:pt x="123" y="263"/>
                  </a:lnTo>
                  <a:lnTo>
                    <a:pt x="122" y="264"/>
                  </a:lnTo>
                  <a:lnTo>
                    <a:pt x="121" y="260"/>
                  </a:lnTo>
                  <a:lnTo>
                    <a:pt x="121" y="251"/>
                  </a:lnTo>
                  <a:lnTo>
                    <a:pt x="118" y="232"/>
                  </a:lnTo>
                  <a:lnTo>
                    <a:pt x="110" y="199"/>
                  </a:lnTo>
                  <a:lnTo>
                    <a:pt x="101" y="168"/>
                  </a:lnTo>
                  <a:lnTo>
                    <a:pt x="93" y="150"/>
                  </a:lnTo>
                  <a:lnTo>
                    <a:pt x="87" y="153"/>
                  </a:lnTo>
                  <a:lnTo>
                    <a:pt x="79" y="159"/>
                  </a:lnTo>
                  <a:lnTo>
                    <a:pt x="71" y="165"/>
                  </a:lnTo>
                  <a:lnTo>
                    <a:pt x="64" y="173"/>
                  </a:lnTo>
                  <a:lnTo>
                    <a:pt x="56" y="181"/>
                  </a:lnTo>
                  <a:lnTo>
                    <a:pt x="51" y="190"/>
                  </a:lnTo>
                  <a:lnTo>
                    <a:pt x="46" y="199"/>
                  </a:lnTo>
                  <a:lnTo>
                    <a:pt x="43" y="208"/>
                  </a:lnTo>
                  <a:lnTo>
                    <a:pt x="41" y="215"/>
                  </a:lnTo>
                  <a:lnTo>
                    <a:pt x="38" y="215"/>
                  </a:lnTo>
                  <a:lnTo>
                    <a:pt x="35" y="209"/>
                  </a:lnTo>
                  <a:lnTo>
                    <a:pt x="38" y="198"/>
                  </a:lnTo>
                  <a:lnTo>
                    <a:pt x="42" y="191"/>
                  </a:lnTo>
                  <a:lnTo>
                    <a:pt x="47" y="182"/>
                  </a:lnTo>
                  <a:lnTo>
                    <a:pt x="54" y="171"/>
                  </a:lnTo>
                  <a:lnTo>
                    <a:pt x="62" y="161"/>
                  </a:lnTo>
                  <a:lnTo>
                    <a:pt x="68" y="151"/>
                  </a:lnTo>
                  <a:lnTo>
                    <a:pt x="75" y="141"/>
                  </a:lnTo>
                  <a:lnTo>
                    <a:pt x="81" y="134"/>
                  </a:lnTo>
                  <a:lnTo>
                    <a:pt x="85" y="129"/>
                  </a:lnTo>
                  <a:lnTo>
                    <a:pt x="87" y="112"/>
                  </a:lnTo>
                  <a:lnTo>
                    <a:pt x="88" y="93"/>
                  </a:lnTo>
                  <a:lnTo>
                    <a:pt x="87" y="77"/>
                  </a:lnTo>
                  <a:lnTo>
                    <a:pt x="87" y="66"/>
                  </a:lnTo>
                  <a:lnTo>
                    <a:pt x="76" y="71"/>
                  </a:lnTo>
                  <a:lnTo>
                    <a:pt x="64" y="80"/>
                  </a:lnTo>
                  <a:lnTo>
                    <a:pt x="53" y="90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18" y="126"/>
                  </a:lnTo>
                  <a:lnTo>
                    <a:pt x="11" y="138"/>
                  </a:lnTo>
                  <a:lnTo>
                    <a:pt x="7" y="149"/>
                  </a:lnTo>
                  <a:lnTo>
                    <a:pt x="4" y="154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2" y="124"/>
                  </a:lnTo>
                  <a:lnTo>
                    <a:pt x="21" y="111"/>
                  </a:lnTo>
                  <a:lnTo>
                    <a:pt x="33" y="96"/>
                  </a:lnTo>
                  <a:lnTo>
                    <a:pt x="45" y="82"/>
                  </a:lnTo>
                  <a:lnTo>
                    <a:pt x="58" y="68"/>
                  </a:lnTo>
                  <a:lnTo>
                    <a:pt x="70" y="57"/>
                  </a:lnTo>
                  <a:lnTo>
                    <a:pt x="80" y="50"/>
                  </a:lnTo>
                  <a:lnTo>
                    <a:pt x="85" y="41"/>
                  </a:lnTo>
                  <a:lnTo>
                    <a:pt x="84" y="29"/>
                  </a:lnTo>
                  <a:lnTo>
                    <a:pt x="81" y="18"/>
                  </a:lnTo>
                  <a:lnTo>
                    <a:pt x="79" y="11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1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1163" y="436"/>
              <a:ext cx="118" cy="136"/>
            </a:xfrm>
            <a:custGeom>
              <a:avLst/>
              <a:gdLst>
                <a:gd name="T0" fmla="*/ 8 w 234"/>
                <a:gd name="T1" fmla="*/ 260 h 273"/>
                <a:gd name="T2" fmla="*/ 27 w 234"/>
                <a:gd name="T3" fmla="*/ 225 h 273"/>
                <a:gd name="T4" fmla="*/ 41 w 234"/>
                <a:gd name="T5" fmla="*/ 199 h 273"/>
                <a:gd name="T6" fmla="*/ 60 w 234"/>
                <a:gd name="T7" fmla="*/ 164 h 273"/>
                <a:gd name="T8" fmla="*/ 58 w 234"/>
                <a:gd name="T9" fmla="*/ 146 h 273"/>
                <a:gd name="T10" fmla="*/ 44 w 234"/>
                <a:gd name="T11" fmla="*/ 131 h 273"/>
                <a:gd name="T12" fmla="*/ 42 w 234"/>
                <a:gd name="T13" fmla="*/ 115 h 273"/>
                <a:gd name="T14" fmla="*/ 46 w 234"/>
                <a:gd name="T15" fmla="*/ 121 h 273"/>
                <a:gd name="T16" fmla="*/ 54 w 234"/>
                <a:gd name="T17" fmla="*/ 130 h 273"/>
                <a:gd name="T18" fmla="*/ 68 w 234"/>
                <a:gd name="T19" fmla="*/ 136 h 273"/>
                <a:gd name="T20" fmla="*/ 81 w 234"/>
                <a:gd name="T21" fmla="*/ 131 h 273"/>
                <a:gd name="T22" fmla="*/ 99 w 234"/>
                <a:gd name="T23" fmla="*/ 114 h 273"/>
                <a:gd name="T24" fmla="*/ 116 w 234"/>
                <a:gd name="T25" fmla="*/ 96 h 273"/>
                <a:gd name="T26" fmla="*/ 128 w 234"/>
                <a:gd name="T27" fmla="*/ 82 h 273"/>
                <a:gd name="T28" fmla="*/ 131 w 234"/>
                <a:gd name="T29" fmla="*/ 68 h 273"/>
                <a:gd name="T30" fmla="*/ 122 w 234"/>
                <a:gd name="T31" fmla="*/ 37 h 273"/>
                <a:gd name="T32" fmla="*/ 107 w 234"/>
                <a:gd name="T33" fmla="*/ 18 h 273"/>
                <a:gd name="T34" fmla="*/ 106 w 234"/>
                <a:gd name="T35" fmla="*/ 13 h 273"/>
                <a:gd name="T36" fmla="*/ 120 w 234"/>
                <a:gd name="T37" fmla="*/ 25 h 273"/>
                <a:gd name="T38" fmla="*/ 139 w 234"/>
                <a:gd name="T39" fmla="*/ 56 h 273"/>
                <a:gd name="T40" fmla="*/ 147 w 234"/>
                <a:gd name="T41" fmla="*/ 60 h 273"/>
                <a:gd name="T42" fmla="*/ 158 w 234"/>
                <a:gd name="T43" fmla="*/ 42 h 273"/>
                <a:gd name="T44" fmla="*/ 171 w 234"/>
                <a:gd name="T45" fmla="*/ 22 h 273"/>
                <a:gd name="T46" fmla="*/ 185 w 234"/>
                <a:gd name="T47" fmla="*/ 6 h 273"/>
                <a:gd name="T48" fmla="*/ 196 w 234"/>
                <a:gd name="T49" fmla="*/ 0 h 273"/>
                <a:gd name="T50" fmla="*/ 195 w 234"/>
                <a:gd name="T51" fmla="*/ 4 h 273"/>
                <a:gd name="T52" fmla="*/ 187 w 234"/>
                <a:gd name="T53" fmla="*/ 15 h 273"/>
                <a:gd name="T54" fmla="*/ 177 w 234"/>
                <a:gd name="T55" fmla="*/ 33 h 273"/>
                <a:gd name="T56" fmla="*/ 164 w 234"/>
                <a:gd name="T57" fmla="*/ 56 h 273"/>
                <a:gd name="T58" fmla="*/ 151 w 234"/>
                <a:gd name="T59" fmla="*/ 73 h 273"/>
                <a:gd name="T60" fmla="*/ 158 w 234"/>
                <a:gd name="T61" fmla="*/ 75 h 273"/>
                <a:gd name="T62" fmla="*/ 179 w 234"/>
                <a:gd name="T63" fmla="*/ 70 h 273"/>
                <a:gd name="T64" fmla="*/ 198 w 234"/>
                <a:gd name="T65" fmla="*/ 66 h 273"/>
                <a:gd name="T66" fmla="*/ 212 w 234"/>
                <a:gd name="T67" fmla="*/ 60 h 273"/>
                <a:gd name="T68" fmla="*/ 225 w 234"/>
                <a:gd name="T69" fmla="*/ 53 h 273"/>
                <a:gd name="T70" fmla="*/ 234 w 234"/>
                <a:gd name="T71" fmla="*/ 53 h 273"/>
                <a:gd name="T72" fmla="*/ 223 w 234"/>
                <a:gd name="T73" fmla="*/ 61 h 273"/>
                <a:gd name="T74" fmla="*/ 200 w 234"/>
                <a:gd name="T75" fmla="*/ 72 h 273"/>
                <a:gd name="T76" fmla="*/ 173 w 234"/>
                <a:gd name="T77" fmla="*/ 84 h 273"/>
                <a:gd name="T78" fmla="*/ 151 w 234"/>
                <a:gd name="T79" fmla="*/ 92 h 273"/>
                <a:gd name="T80" fmla="*/ 132 w 234"/>
                <a:gd name="T81" fmla="*/ 98 h 273"/>
                <a:gd name="T82" fmla="*/ 111 w 234"/>
                <a:gd name="T83" fmla="*/ 119 h 273"/>
                <a:gd name="T84" fmla="*/ 111 w 234"/>
                <a:gd name="T85" fmla="*/ 130 h 273"/>
                <a:gd name="T86" fmla="*/ 119 w 234"/>
                <a:gd name="T87" fmla="*/ 133 h 273"/>
                <a:gd name="T88" fmla="*/ 118 w 234"/>
                <a:gd name="T89" fmla="*/ 138 h 273"/>
                <a:gd name="T90" fmla="*/ 106 w 234"/>
                <a:gd name="T91" fmla="*/ 144 h 273"/>
                <a:gd name="T92" fmla="*/ 98 w 234"/>
                <a:gd name="T93" fmla="*/ 146 h 273"/>
                <a:gd name="T94" fmla="*/ 94 w 234"/>
                <a:gd name="T95" fmla="*/ 146 h 273"/>
                <a:gd name="T96" fmla="*/ 89 w 234"/>
                <a:gd name="T97" fmla="*/ 153 h 273"/>
                <a:gd name="T98" fmla="*/ 73 w 234"/>
                <a:gd name="T99" fmla="*/ 177 h 273"/>
                <a:gd name="T100" fmla="*/ 55 w 234"/>
                <a:gd name="T101" fmla="*/ 208 h 273"/>
                <a:gd name="T102" fmla="*/ 44 w 234"/>
                <a:gd name="T103" fmla="*/ 236 h 273"/>
                <a:gd name="T104" fmla="*/ 41 w 234"/>
                <a:gd name="T105" fmla="*/ 251 h 273"/>
                <a:gd name="T106" fmla="*/ 33 w 234"/>
                <a:gd name="T107" fmla="*/ 263 h 273"/>
                <a:gd name="T108" fmla="*/ 24 w 234"/>
                <a:gd name="T109" fmla="*/ 269 h 273"/>
                <a:gd name="T110" fmla="*/ 6 w 234"/>
                <a:gd name="T111" fmla="*/ 273 h 2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73"/>
                <a:gd name="T170" fmla="*/ 234 w 234"/>
                <a:gd name="T171" fmla="*/ 273 h 2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73">
                  <a:moveTo>
                    <a:pt x="0" y="273"/>
                  </a:moveTo>
                  <a:lnTo>
                    <a:pt x="8" y="260"/>
                  </a:lnTo>
                  <a:lnTo>
                    <a:pt x="18" y="243"/>
                  </a:lnTo>
                  <a:lnTo>
                    <a:pt x="27" y="225"/>
                  </a:lnTo>
                  <a:lnTo>
                    <a:pt x="34" y="212"/>
                  </a:lnTo>
                  <a:lnTo>
                    <a:pt x="41" y="199"/>
                  </a:lnTo>
                  <a:lnTo>
                    <a:pt x="50" y="181"/>
                  </a:lnTo>
                  <a:lnTo>
                    <a:pt x="60" y="164"/>
                  </a:lnTo>
                  <a:lnTo>
                    <a:pt x="65" y="154"/>
                  </a:lnTo>
                  <a:lnTo>
                    <a:pt x="58" y="146"/>
                  </a:lnTo>
                  <a:lnTo>
                    <a:pt x="50" y="139"/>
                  </a:lnTo>
                  <a:lnTo>
                    <a:pt x="44" y="131"/>
                  </a:lnTo>
                  <a:lnTo>
                    <a:pt x="42" y="122"/>
                  </a:lnTo>
                  <a:lnTo>
                    <a:pt x="42" y="115"/>
                  </a:lnTo>
                  <a:lnTo>
                    <a:pt x="43" y="116"/>
                  </a:lnTo>
                  <a:lnTo>
                    <a:pt x="46" y="121"/>
                  </a:lnTo>
                  <a:lnTo>
                    <a:pt x="48" y="126"/>
                  </a:lnTo>
                  <a:lnTo>
                    <a:pt x="54" y="130"/>
                  </a:lnTo>
                  <a:lnTo>
                    <a:pt x="61" y="133"/>
                  </a:lnTo>
                  <a:lnTo>
                    <a:pt x="68" y="136"/>
                  </a:lnTo>
                  <a:lnTo>
                    <a:pt x="73" y="138"/>
                  </a:lnTo>
                  <a:lnTo>
                    <a:pt x="81" y="131"/>
                  </a:lnTo>
                  <a:lnTo>
                    <a:pt x="90" y="123"/>
                  </a:lnTo>
                  <a:lnTo>
                    <a:pt x="99" y="114"/>
                  </a:lnTo>
                  <a:lnTo>
                    <a:pt x="109" y="104"/>
                  </a:lnTo>
                  <a:lnTo>
                    <a:pt x="116" y="96"/>
                  </a:lnTo>
                  <a:lnTo>
                    <a:pt x="123" y="88"/>
                  </a:lnTo>
                  <a:lnTo>
                    <a:pt x="128" y="82"/>
                  </a:lnTo>
                  <a:lnTo>
                    <a:pt x="131" y="78"/>
                  </a:lnTo>
                  <a:lnTo>
                    <a:pt x="131" y="68"/>
                  </a:lnTo>
                  <a:lnTo>
                    <a:pt x="127" y="53"/>
                  </a:lnTo>
                  <a:lnTo>
                    <a:pt x="122" y="37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5" y="14"/>
                  </a:lnTo>
                  <a:lnTo>
                    <a:pt x="106" y="13"/>
                  </a:lnTo>
                  <a:lnTo>
                    <a:pt x="111" y="15"/>
                  </a:lnTo>
                  <a:lnTo>
                    <a:pt x="120" y="25"/>
                  </a:lnTo>
                  <a:lnTo>
                    <a:pt x="131" y="40"/>
                  </a:lnTo>
                  <a:lnTo>
                    <a:pt x="139" y="56"/>
                  </a:lnTo>
                  <a:lnTo>
                    <a:pt x="141" y="68"/>
                  </a:lnTo>
                  <a:lnTo>
                    <a:pt x="147" y="60"/>
                  </a:lnTo>
                  <a:lnTo>
                    <a:pt x="152" y="52"/>
                  </a:lnTo>
                  <a:lnTo>
                    <a:pt x="158" y="42"/>
                  </a:lnTo>
                  <a:lnTo>
                    <a:pt x="165" y="31"/>
                  </a:lnTo>
                  <a:lnTo>
                    <a:pt x="171" y="22"/>
                  </a:lnTo>
                  <a:lnTo>
                    <a:pt x="178" y="13"/>
                  </a:lnTo>
                  <a:lnTo>
                    <a:pt x="185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198" y="1"/>
                  </a:lnTo>
                  <a:lnTo>
                    <a:pt x="195" y="4"/>
                  </a:lnTo>
                  <a:lnTo>
                    <a:pt x="191" y="10"/>
                  </a:lnTo>
                  <a:lnTo>
                    <a:pt x="187" y="15"/>
                  </a:lnTo>
                  <a:lnTo>
                    <a:pt x="183" y="23"/>
                  </a:lnTo>
                  <a:lnTo>
                    <a:pt x="177" y="33"/>
                  </a:lnTo>
                  <a:lnTo>
                    <a:pt x="170" y="45"/>
                  </a:lnTo>
                  <a:lnTo>
                    <a:pt x="164" y="56"/>
                  </a:lnTo>
                  <a:lnTo>
                    <a:pt x="157" y="66"/>
                  </a:lnTo>
                  <a:lnTo>
                    <a:pt x="151" y="73"/>
                  </a:lnTo>
                  <a:lnTo>
                    <a:pt x="147" y="78"/>
                  </a:lnTo>
                  <a:lnTo>
                    <a:pt x="158" y="75"/>
                  </a:lnTo>
                  <a:lnTo>
                    <a:pt x="169" y="72"/>
                  </a:lnTo>
                  <a:lnTo>
                    <a:pt x="179" y="70"/>
                  </a:lnTo>
                  <a:lnTo>
                    <a:pt x="190" y="68"/>
                  </a:lnTo>
                  <a:lnTo>
                    <a:pt x="198" y="66"/>
                  </a:lnTo>
                  <a:lnTo>
                    <a:pt x="206" y="62"/>
                  </a:lnTo>
                  <a:lnTo>
                    <a:pt x="212" y="60"/>
                  </a:lnTo>
                  <a:lnTo>
                    <a:pt x="217" y="57"/>
                  </a:lnTo>
                  <a:lnTo>
                    <a:pt x="225" y="53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29" y="58"/>
                  </a:lnTo>
                  <a:lnTo>
                    <a:pt x="223" y="61"/>
                  </a:lnTo>
                  <a:lnTo>
                    <a:pt x="213" y="67"/>
                  </a:lnTo>
                  <a:lnTo>
                    <a:pt x="200" y="72"/>
                  </a:lnTo>
                  <a:lnTo>
                    <a:pt x="187" y="79"/>
                  </a:lnTo>
                  <a:lnTo>
                    <a:pt x="173" y="84"/>
                  </a:lnTo>
                  <a:lnTo>
                    <a:pt x="161" y="88"/>
                  </a:lnTo>
                  <a:lnTo>
                    <a:pt x="151" y="92"/>
                  </a:lnTo>
                  <a:lnTo>
                    <a:pt x="144" y="93"/>
                  </a:lnTo>
                  <a:lnTo>
                    <a:pt x="132" y="98"/>
                  </a:lnTo>
                  <a:lnTo>
                    <a:pt x="120" y="109"/>
                  </a:lnTo>
                  <a:lnTo>
                    <a:pt x="111" y="119"/>
                  </a:lnTo>
                  <a:lnTo>
                    <a:pt x="109" y="127"/>
                  </a:lnTo>
                  <a:lnTo>
                    <a:pt x="111" y="130"/>
                  </a:lnTo>
                  <a:lnTo>
                    <a:pt x="115" y="132"/>
                  </a:lnTo>
                  <a:lnTo>
                    <a:pt x="119" y="133"/>
                  </a:lnTo>
                  <a:lnTo>
                    <a:pt x="123" y="133"/>
                  </a:lnTo>
                  <a:lnTo>
                    <a:pt x="118" y="138"/>
                  </a:lnTo>
                  <a:lnTo>
                    <a:pt x="111" y="141"/>
                  </a:lnTo>
                  <a:lnTo>
                    <a:pt x="106" y="144"/>
                  </a:lnTo>
                  <a:lnTo>
                    <a:pt x="102" y="147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4" y="146"/>
                  </a:lnTo>
                  <a:lnTo>
                    <a:pt x="89" y="153"/>
                  </a:lnTo>
                  <a:lnTo>
                    <a:pt x="81" y="164"/>
                  </a:lnTo>
                  <a:lnTo>
                    <a:pt x="73" y="177"/>
                  </a:lnTo>
                  <a:lnTo>
                    <a:pt x="64" y="192"/>
                  </a:lnTo>
                  <a:lnTo>
                    <a:pt x="55" y="208"/>
                  </a:lnTo>
                  <a:lnTo>
                    <a:pt x="48" y="223"/>
                  </a:lnTo>
                  <a:lnTo>
                    <a:pt x="44" y="236"/>
                  </a:lnTo>
                  <a:lnTo>
                    <a:pt x="43" y="245"/>
                  </a:lnTo>
                  <a:lnTo>
                    <a:pt x="41" y="251"/>
                  </a:lnTo>
                  <a:lnTo>
                    <a:pt x="37" y="257"/>
                  </a:lnTo>
                  <a:lnTo>
                    <a:pt x="33" y="263"/>
                  </a:lnTo>
                  <a:lnTo>
                    <a:pt x="29" y="267"/>
                  </a:lnTo>
                  <a:lnTo>
                    <a:pt x="24" y="269"/>
                  </a:lnTo>
                  <a:lnTo>
                    <a:pt x="14" y="271"/>
                  </a:lnTo>
                  <a:lnTo>
                    <a:pt x="6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994" y="653"/>
              <a:ext cx="75" cy="106"/>
            </a:xfrm>
            <a:custGeom>
              <a:avLst/>
              <a:gdLst>
                <a:gd name="T0" fmla="*/ 98 w 150"/>
                <a:gd name="T1" fmla="*/ 14 h 212"/>
                <a:gd name="T2" fmla="*/ 82 w 150"/>
                <a:gd name="T3" fmla="*/ 38 h 212"/>
                <a:gd name="T4" fmla="*/ 70 w 150"/>
                <a:gd name="T5" fmla="*/ 45 h 212"/>
                <a:gd name="T6" fmla="*/ 47 w 150"/>
                <a:gd name="T7" fmla="*/ 52 h 212"/>
                <a:gd name="T8" fmla="*/ 22 w 150"/>
                <a:gd name="T9" fmla="*/ 62 h 212"/>
                <a:gd name="T10" fmla="*/ 5 w 150"/>
                <a:gd name="T11" fmla="*/ 73 h 212"/>
                <a:gd name="T12" fmla="*/ 0 w 150"/>
                <a:gd name="T13" fmla="*/ 81 h 212"/>
                <a:gd name="T14" fmla="*/ 1 w 150"/>
                <a:gd name="T15" fmla="*/ 83 h 212"/>
                <a:gd name="T16" fmla="*/ 12 w 150"/>
                <a:gd name="T17" fmla="*/ 78 h 212"/>
                <a:gd name="T18" fmla="*/ 29 w 150"/>
                <a:gd name="T19" fmla="*/ 70 h 212"/>
                <a:gd name="T20" fmla="*/ 50 w 150"/>
                <a:gd name="T21" fmla="*/ 61 h 212"/>
                <a:gd name="T22" fmla="*/ 68 w 150"/>
                <a:gd name="T23" fmla="*/ 54 h 212"/>
                <a:gd name="T24" fmla="*/ 70 w 150"/>
                <a:gd name="T25" fmla="*/ 63 h 212"/>
                <a:gd name="T26" fmla="*/ 64 w 150"/>
                <a:gd name="T27" fmla="*/ 90 h 212"/>
                <a:gd name="T28" fmla="*/ 55 w 150"/>
                <a:gd name="T29" fmla="*/ 104 h 212"/>
                <a:gd name="T30" fmla="*/ 39 w 150"/>
                <a:gd name="T31" fmla="*/ 118 h 212"/>
                <a:gd name="T32" fmla="*/ 21 w 150"/>
                <a:gd name="T33" fmla="*/ 134 h 212"/>
                <a:gd name="T34" fmla="*/ 8 w 150"/>
                <a:gd name="T35" fmla="*/ 146 h 212"/>
                <a:gd name="T36" fmla="*/ 4 w 150"/>
                <a:gd name="T37" fmla="*/ 155 h 212"/>
                <a:gd name="T38" fmla="*/ 8 w 150"/>
                <a:gd name="T39" fmla="*/ 157 h 212"/>
                <a:gd name="T40" fmla="*/ 15 w 150"/>
                <a:gd name="T41" fmla="*/ 149 h 212"/>
                <a:gd name="T42" fmla="*/ 29 w 150"/>
                <a:gd name="T43" fmla="*/ 139 h 212"/>
                <a:gd name="T44" fmla="*/ 44 w 150"/>
                <a:gd name="T45" fmla="*/ 127 h 212"/>
                <a:gd name="T46" fmla="*/ 57 w 150"/>
                <a:gd name="T47" fmla="*/ 117 h 212"/>
                <a:gd name="T48" fmla="*/ 64 w 150"/>
                <a:gd name="T49" fmla="*/ 132 h 212"/>
                <a:gd name="T50" fmla="*/ 69 w 150"/>
                <a:gd name="T51" fmla="*/ 188 h 212"/>
                <a:gd name="T52" fmla="*/ 74 w 150"/>
                <a:gd name="T53" fmla="*/ 211 h 212"/>
                <a:gd name="T54" fmla="*/ 76 w 150"/>
                <a:gd name="T55" fmla="*/ 210 h 212"/>
                <a:gd name="T56" fmla="*/ 77 w 150"/>
                <a:gd name="T57" fmla="*/ 185 h 212"/>
                <a:gd name="T58" fmla="*/ 74 w 150"/>
                <a:gd name="T59" fmla="*/ 124 h 212"/>
                <a:gd name="T60" fmla="*/ 78 w 150"/>
                <a:gd name="T61" fmla="*/ 103 h 212"/>
                <a:gd name="T62" fmla="*/ 82 w 150"/>
                <a:gd name="T63" fmla="*/ 106 h 212"/>
                <a:gd name="T64" fmla="*/ 86 w 150"/>
                <a:gd name="T65" fmla="*/ 115 h 212"/>
                <a:gd name="T66" fmla="*/ 98 w 150"/>
                <a:gd name="T67" fmla="*/ 129 h 212"/>
                <a:gd name="T68" fmla="*/ 115 w 150"/>
                <a:gd name="T69" fmla="*/ 145 h 212"/>
                <a:gd name="T70" fmla="*/ 129 w 150"/>
                <a:gd name="T71" fmla="*/ 157 h 212"/>
                <a:gd name="T72" fmla="*/ 139 w 150"/>
                <a:gd name="T73" fmla="*/ 159 h 212"/>
                <a:gd name="T74" fmla="*/ 133 w 150"/>
                <a:gd name="T75" fmla="*/ 151 h 212"/>
                <a:gd name="T76" fmla="*/ 122 w 150"/>
                <a:gd name="T77" fmla="*/ 140 h 212"/>
                <a:gd name="T78" fmla="*/ 111 w 150"/>
                <a:gd name="T79" fmla="*/ 128 h 212"/>
                <a:gd name="T80" fmla="*/ 98 w 150"/>
                <a:gd name="T81" fmla="*/ 114 h 212"/>
                <a:gd name="T82" fmla="*/ 90 w 150"/>
                <a:gd name="T83" fmla="*/ 102 h 212"/>
                <a:gd name="T84" fmla="*/ 86 w 150"/>
                <a:gd name="T85" fmla="*/ 88 h 212"/>
                <a:gd name="T86" fmla="*/ 89 w 150"/>
                <a:gd name="T87" fmla="*/ 63 h 212"/>
                <a:gd name="T88" fmla="*/ 93 w 150"/>
                <a:gd name="T89" fmla="*/ 54 h 212"/>
                <a:gd name="T90" fmla="*/ 98 w 150"/>
                <a:gd name="T91" fmla="*/ 56 h 212"/>
                <a:gd name="T92" fmla="*/ 107 w 150"/>
                <a:gd name="T93" fmla="*/ 63 h 212"/>
                <a:gd name="T94" fmla="*/ 120 w 150"/>
                <a:gd name="T95" fmla="*/ 73 h 212"/>
                <a:gd name="T96" fmla="*/ 135 w 150"/>
                <a:gd name="T97" fmla="*/ 83 h 212"/>
                <a:gd name="T98" fmla="*/ 145 w 150"/>
                <a:gd name="T99" fmla="*/ 91 h 212"/>
                <a:gd name="T100" fmla="*/ 150 w 150"/>
                <a:gd name="T101" fmla="*/ 94 h 212"/>
                <a:gd name="T102" fmla="*/ 140 w 150"/>
                <a:gd name="T103" fmla="*/ 82 h 212"/>
                <a:gd name="T104" fmla="*/ 125 w 150"/>
                <a:gd name="T105" fmla="*/ 68 h 212"/>
                <a:gd name="T106" fmla="*/ 111 w 150"/>
                <a:gd name="T107" fmla="*/ 53 h 212"/>
                <a:gd name="T108" fmla="*/ 106 w 150"/>
                <a:gd name="T109" fmla="*/ 43 h 212"/>
                <a:gd name="T110" fmla="*/ 105 w 150"/>
                <a:gd name="T111" fmla="*/ 21 h 212"/>
                <a:gd name="T112" fmla="*/ 114 w 150"/>
                <a:gd name="T113" fmla="*/ 3 h 212"/>
                <a:gd name="T114" fmla="*/ 108 w 150"/>
                <a:gd name="T115" fmla="*/ 1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2"/>
                <a:gd name="T176" fmla="*/ 150 w 15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2">
                  <a:moveTo>
                    <a:pt x="105" y="4"/>
                  </a:moveTo>
                  <a:lnTo>
                    <a:pt x="98" y="14"/>
                  </a:lnTo>
                  <a:lnTo>
                    <a:pt x="90" y="26"/>
                  </a:lnTo>
                  <a:lnTo>
                    <a:pt x="82" y="38"/>
                  </a:lnTo>
                  <a:lnTo>
                    <a:pt x="80" y="45"/>
                  </a:lnTo>
                  <a:lnTo>
                    <a:pt x="70" y="45"/>
                  </a:lnTo>
                  <a:lnTo>
                    <a:pt x="60" y="48"/>
                  </a:lnTo>
                  <a:lnTo>
                    <a:pt x="47" y="52"/>
                  </a:lnTo>
                  <a:lnTo>
                    <a:pt x="35" y="57"/>
                  </a:lnTo>
                  <a:lnTo>
                    <a:pt x="22" y="62"/>
                  </a:lnTo>
                  <a:lnTo>
                    <a:pt x="13" y="68"/>
                  </a:lnTo>
                  <a:lnTo>
                    <a:pt x="5" y="73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4"/>
                  </a:lnTo>
                  <a:lnTo>
                    <a:pt x="29" y="70"/>
                  </a:lnTo>
                  <a:lnTo>
                    <a:pt x="39" y="66"/>
                  </a:lnTo>
                  <a:lnTo>
                    <a:pt x="50" y="61"/>
                  </a:lnTo>
                  <a:lnTo>
                    <a:pt x="59" y="57"/>
                  </a:lnTo>
                  <a:lnTo>
                    <a:pt x="68" y="54"/>
                  </a:lnTo>
                  <a:lnTo>
                    <a:pt x="74" y="53"/>
                  </a:lnTo>
                  <a:lnTo>
                    <a:pt x="70" y="63"/>
                  </a:lnTo>
                  <a:lnTo>
                    <a:pt x="67" y="77"/>
                  </a:lnTo>
                  <a:lnTo>
                    <a:pt x="64" y="90"/>
                  </a:lnTo>
                  <a:lnTo>
                    <a:pt x="61" y="99"/>
                  </a:lnTo>
                  <a:lnTo>
                    <a:pt x="55" y="104"/>
                  </a:lnTo>
                  <a:lnTo>
                    <a:pt x="47" y="111"/>
                  </a:lnTo>
                  <a:lnTo>
                    <a:pt x="39" y="118"/>
                  </a:lnTo>
                  <a:lnTo>
                    <a:pt x="30" y="126"/>
                  </a:lnTo>
                  <a:lnTo>
                    <a:pt x="21" y="134"/>
                  </a:lnTo>
                  <a:lnTo>
                    <a:pt x="13" y="141"/>
                  </a:lnTo>
                  <a:lnTo>
                    <a:pt x="8" y="146"/>
                  </a:lnTo>
                  <a:lnTo>
                    <a:pt x="5" y="151"/>
                  </a:lnTo>
                  <a:lnTo>
                    <a:pt x="4" y="155"/>
                  </a:lnTo>
                  <a:lnTo>
                    <a:pt x="5" y="157"/>
                  </a:lnTo>
                  <a:lnTo>
                    <a:pt x="8" y="157"/>
                  </a:lnTo>
                  <a:lnTo>
                    <a:pt x="12" y="154"/>
                  </a:lnTo>
                  <a:lnTo>
                    <a:pt x="15" y="149"/>
                  </a:lnTo>
                  <a:lnTo>
                    <a:pt x="22" y="145"/>
                  </a:lnTo>
                  <a:lnTo>
                    <a:pt x="29" y="139"/>
                  </a:lnTo>
                  <a:lnTo>
                    <a:pt x="36" y="132"/>
                  </a:lnTo>
                  <a:lnTo>
                    <a:pt x="44" y="127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3" y="115"/>
                  </a:lnTo>
                  <a:lnTo>
                    <a:pt x="64" y="132"/>
                  </a:lnTo>
                  <a:lnTo>
                    <a:pt x="67" y="160"/>
                  </a:lnTo>
                  <a:lnTo>
                    <a:pt x="69" y="188"/>
                  </a:lnTo>
                  <a:lnTo>
                    <a:pt x="72" y="205"/>
                  </a:lnTo>
                  <a:lnTo>
                    <a:pt x="74" y="211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7" y="203"/>
                  </a:lnTo>
                  <a:lnTo>
                    <a:pt x="77" y="185"/>
                  </a:lnTo>
                  <a:lnTo>
                    <a:pt x="76" y="154"/>
                  </a:lnTo>
                  <a:lnTo>
                    <a:pt x="74" y="124"/>
                  </a:lnTo>
                  <a:lnTo>
                    <a:pt x="77" y="105"/>
                  </a:lnTo>
                  <a:lnTo>
                    <a:pt x="78" y="103"/>
                  </a:lnTo>
                  <a:lnTo>
                    <a:pt x="81" y="103"/>
                  </a:lnTo>
                  <a:lnTo>
                    <a:pt x="82" y="106"/>
                  </a:lnTo>
                  <a:lnTo>
                    <a:pt x="84" y="111"/>
                  </a:lnTo>
                  <a:lnTo>
                    <a:pt x="86" y="115"/>
                  </a:lnTo>
                  <a:lnTo>
                    <a:pt x="91" y="122"/>
                  </a:lnTo>
                  <a:lnTo>
                    <a:pt x="98" y="129"/>
                  </a:lnTo>
                  <a:lnTo>
                    <a:pt x="106" y="138"/>
                  </a:lnTo>
                  <a:lnTo>
                    <a:pt x="115" y="145"/>
                  </a:lnTo>
                  <a:lnTo>
                    <a:pt x="123" y="152"/>
                  </a:lnTo>
                  <a:lnTo>
                    <a:pt x="129" y="157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6"/>
                  </a:lnTo>
                  <a:lnTo>
                    <a:pt x="133" y="151"/>
                  </a:lnTo>
                  <a:lnTo>
                    <a:pt x="127" y="144"/>
                  </a:lnTo>
                  <a:lnTo>
                    <a:pt x="122" y="140"/>
                  </a:lnTo>
                  <a:lnTo>
                    <a:pt x="116" y="134"/>
                  </a:lnTo>
                  <a:lnTo>
                    <a:pt x="111" y="128"/>
                  </a:lnTo>
                  <a:lnTo>
                    <a:pt x="105" y="120"/>
                  </a:lnTo>
                  <a:lnTo>
                    <a:pt x="98" y="114"/>
                  </a:lnTo>
                  <a:lnTo>
                    <a:pt x="93" y="108"/>
                  </a:lnTo>
                  <a:lnTo>
                    <a:pt x="90" y="102"/>
                  </a:lnTo>
                  <a:lnTo>
                    <a:pt x="88" y="98"/>
                  </a:lnTo>
                  <a:lnTo>
                    <a:pt x="86" y="88"/>
                  </a:lnTo>
                  <a:lnTo>
                    <a:pt x="88" y="75"/>
                  </a:lnTo>
                  <a:lnTo>
                    <a:pt x="89" y="63"/>
                  </a:lnTo>
                  <a:lnTo>
                    <a:pt x="91" y="56"/>
                  </a:lnTo>
                  <a:lnTo>
                    <a:pt x="93" y="54"/>
                  </a:lnTo>
                  <a:lnTo>
                    <a:pt x="95" y="54"/>
                  </a:lnTo>
                  <a:lnTo>
                    <a:pt x="98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14" y="68"/>
                  </a:lnTo>
                  <a:lnTo>
                    <a:pt x="120" y="73"/>
                  </a:lnTo>
                  <a:lnTo>
                    <a:pt x="127" y="78"/>
                  </a:lnTo>
                  <a:lnTo>
                    <a:pt x="135" y="83"/>
                  </a:lnTo>
                  <a:lnTo>
                    <a:pt x="140" y="87"/>
                  </a:lnTo>
                  <a:lnTo>
                    <a:pt x="145" y="91"/>
                  </a:lnTo>
                  <a:lnTo>
                    <a:pt x="149" y="94"/>
                  </a:lnTo>
                  <a:lnTo>
                    <a:pt x="150" y="94"/>
                  </a:lnTo>
                  <a:lnTo>
                    <a:pt x="146" y="89"/>
                  </a:lnTo>
                  <a:lnTo>
                    <a:pt x="140" y="82"/>
                  </a:lnTo>
                  <a:lnTo>
                    <a:pt x="133" y="75"/>
                  </a:lnTo>
                  <a:lnTo>
                    <a:pt x="125" y="68"/>
                  </a:lnTo>
                  <a:lnTo>
                    <a:pt x="118" y="60"/>
                  </a:lnTo>
                  <a:lnTo>
                    <a:pt x="111" y="53"/>
                  </a:lnTo>
                  <a:lnTo>
                    <a:pt x="107" y="48"/>
                  </a:lnTo>
                  <a:lnTo>
                    <a:pt x="106" y="43"/>
                  </a:lnTo>
                  <a:lnTo>
                    <a:pt x="105" y="32"/>
                  </a:lnTo>
                  <a:lnTo>
                    <a:pt x="105" y="21"/>
                  </a:lnTo>
                  <a:lnTo>
                    <a:pt x="110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1258" y="606"/>
              <a:ext cx="150" cy="97"/>
            </a:xfrm>
            <a:custGeom>
              <a:avLst/>
              <a:gdLst>
                <a:gd name="T0" fmla="*/ 16 w 300"/>
                <a:gd name="T1" fmla="*/ 26 h 194"/>
                <a:gd name="T2" fmla="*/ 31 w 300"/>
                <a:gd name="T3" fmla="*/ 37 h 194"/>
                <a:gd name="T4" fmla="*/ 47 w 300"/>
                <a:gd name="T5" fmla="*/ 42 h 194"/>
                <a:gd name="T6" fmla="*/ 64 w 300"/>
                <a:gd name="T7" fmla="*/ 50 h 194"/>
                <a:gd name="T8" fmla="*/ 67 w 300"/>
                <a:gd name="T9" fmla="*/ 90 h 194"/>
                <a:gd name="T10" fmla="*/ 74 w 300"/>
                <a:gd name="T11" fmla="*/ 127 h 194"/>
                <a:gd name="T12" fmla="*/ 74 w 300"/>
                <a:gd name="T13" fmla="*/ 116 h 194"/>
                <a:gd name="T14" fmla="*/ 80 w 300"/>
                <a:gd name="T15" fmla="*/ 64 h 194"/>
                <a:gd name="T16" fmla="*/ 94 w 300"/>
                <a:gd name="T17" fmla="*/ 61 h 194"/>
                <a:gd name="T18" fmla="*/ 118 w 300"/>
                <a:gd name="T19" fmla="*/ 79 h 194"/>
                <a:gd name="T20" fmla="*/ 137 w 300"/>
                <a:gd name="T21" fmla="*/ 91 h 194"/>
                <a:gd name="T22" fmla="*/ 156 w 300"/>
                <a:gd name="T23" fmla="*/ 172 h 194"/>
                <a:gd name="T24" fmla="*/ 170 w 300"/>
                <a:gd name="T25" fmla="*/ 191 h 194"/>
                <a:gd name="T26" fmla="*/ 161 w 300"/>
                <a:gd name="T27" fmla="*/ 160 h 194"/>
                <a:gd name="T28" fmla="*/ 152 w 300"/>
                <a:gd name="T29" fmla="*/ 98 h 194"/>
                <a:gd name="T30" fmla="*/ 207 w 300"/>
                <a:gd name="T31" fmla="*/ 123 h 194"/>
                <a:gd name="T32" fmla="*/ 272 w 300"/>
                <a:gd name="T33" fmla="*/ 154 h 194"/>
                <a:gd name="T34" fmla="*/ 298 w 300"/>
                <a:gd name="T35" fmla="*/ 167 h 194"/>
                <a:gd name="T36" fmla="*/ 288 w 300"/>
                <a:gd name="T37" fmla="*/ 155 h 194"/>
                <a:gd name="T38" fmla="*/ 245 w 300"/>
                <a:gd name="T39" fmla="*/ 132 h 194"/>
                <a:gd name="T40" fmla="*/ 184 w 300"/>
                <a:gd name="T41" fmla="*/ 100 h 194"/>
                <a:gd name="T42" fmla="*/ 152 w 300"/>
                <a:gd name="T43" fmla="*/ 87 h 194"/>
                <a:gd name="T44" fmla="*/ 173 w 300"/>
                <a:gd name="T45" fmla="*/ 83 h 194"/>
                <a:gd name="T46" fmla="*/ 215 w 300"/>
                <a:gd name="T47" fmla="*/ 76 h 194"/>
                <a:gd name="T48" fmla="*/ 267 w 300"/>
                <a:gd name="T49" fmla="*/ 76 h 194"/>
                <a:gd name="T50" fmla="*/ 300 w 300"/>
                <a:gd name="T51" fmla="*/ 83 h 194"/>
                <a:gd name="T52" fmla="*/ 285 w 300"/>
                <a:gd name="T53" fmla="*/ 71 h 194"/>
                <a:gd name="T54" fmla="*/ 242 w 300"/>
                <a:gd name="T55" fmla="*/ 69 h 194"/>
                <a:gd name="T56" fmla="*/ 179 w 300"/>
                <a:gd name="T57" fmla="*/ 70 h 194"/>
                <a:gd name="T58" fmla="*/ 150 w 300"/>
                <a:gd name="T59" fmla="*/ 71 h 194"/>
                <a:gd name="T60" fmla="*/ 127 w 300"/>
                <a:gd name="T61" fmla="*/ 58 h 194"/>
                <a:gd name="T62" fmla="*/ 105 w 300"/>
                <a:gd name="T63" fmla="*/ 44 h 194"/>
                <a:gd name="T64" fmla="*/ 120 w 300"/>
                <a:gd name="T65" fmla="*/ 33 h 194"/>
                <a:gd name="T66" fmla="*/ 157 w 300"/>
                <a:gd name="T67" fmla="*/ 15 h 194"/>
                <a:gd name="T68" fmla="*/ 186 w 300"/>
                <a:gd name="T69" fmla="*/ 6 h 194"/>
                <a:gd name="T70" fmla="*/ 183 w 300"/>
                <a:gd name="T71" fmla="*/ 0 h 194"/>
                <a:gd name="T72" fmla="*/ 152 w 300"/>
                <a:gd name="T73" fmla="*/ 9 h 194"/>
                <a:gd name="T74" fmla="*/ 114 w 300"/>
                <a:gd name="T75" fmla="*/ 24 h 194"/>
                <a:gd name="T76" fmla="*/ 88 w 300"/>
                <a:gd name="T77" fmla="*/ 35 h 194"/>
                <a:gd name="T78" fmla="*/ 65 w 300"/>
                <a:gd name="T79" fmla="*/ 36 h 194"/>
                <a:gd name="T80" fmla="*/ 42 w 300"/>
                <a:gd name="T81" fmla="*/ 26 h 194"/>
                <a:gd name="T82" fmla="*/ 17 w 300"/>
                <a:gd name="T83" fmla="*/ 17 h 194"/>
                <a:gd name="T84" fmla="*/ 0 w 300"/>
                <a:gd name="T85" fmla="*/ 15 h 1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194"/>
                <a:gd name="T131" fmla="*/ 300 w 300"/>
                <a:gd name="T132" fmla="*/ 194 h 1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194">
                  <a:moveTo>
                    <a:pt x="0" y="15"/>
                  </a:moveTo>
                  <a:lnTo>
                    <a:pt x="6" y="20"/>
                  </a:lnTo>
                  <a:lnTo>
                    <a:pt x="16" y="26"/>
                  </a:lnTo>
                  <a:lnTo>
                    <a:pt x="23" y="33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7" y="42"/>
                  </a:lnTo>
                  <a:lnTo>
                    <a:pt x="54" y="45"/>
                  </a:lnTo>
                  <a:lnTo>
                    <a:pt x="59" y="48"/>
                  </a:lnTo>
                  <a:lnTo>
                    <a:pt x="64" y="50"/>
                  </a:lnTo>
                  <a:lnTo>
                    <a:pt x="68" y="52"/>
                  </a:lnTo>
                  <a:lnTo>
                    <a:pt x="68" y="69"/>
                  </a:lnTo>
                  <a:lnTo>
                    <a:pt x="67" y="90"/>
                  </a:lnTo>
                  <a:lnTo>
                    <a:pt x="68" y="108"/>
                  </a:lnTo>
                  <a:lnTo>
                    <a:pt x="71" y="122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3"/>
                  </a:lnTo>
                  <a:lnTo>
                    <a:pt x="74" y="116"/>
                  </a:lnTo>
                  <a:lnTo>
                    <a:pt x="74" y="104"/>
                  </a:lnTo>
                  <a:lnTo>
                    <a:pt x="77" y="83"/>
                  </a:lnTo>
                  <a:lnTo>
                    <a:pt x="80" y="64"/>
                  </a:lnTo>
                  <a:lnTo>
                    <a:pt x="82" y="53"/>
                  </a:lnTo>
                  <a:lnTo>
                    <a:pt x="88" y="56"/>
                  </a:lnTo>
                  <a:lnTo>
                    <a:pt x="94" y="61"/>
                  </a:lnTo>
                  <a:lnTo>
                    <a:pt x="102" y="67"/>
                  </a:lnTo>
                  <a:lnTo>
                    <a:pt x="110" y="73"/>
                  </a:lnTo>
                  <a:lnTo>
                    <a:pt x="118" y="79"/>
                  </a:lnTo>
                  <a:lnTo>
                    <a:pt x="126" y="84"/>
                  </a:lnTo>
                  <a:lnTo>
                    <a:pt x="132" y="88"/>
                  </a:lnTo>
                  <a:lnTo>
                    <a:pt x="137" y="91"/>
                  </a:lnTo>
                  <a:lnTo>
                    <a:pt x="140" y="112"/>
                  </a:lnTo>
                  <a:lnTo>
                    <a:pt x="146" y="143"/>
                  </a:lnTo>
                  <a:lnTo>
                    <a:pt x="156" y="172"/>
                  </a:lnTo>
                  <a:lnTo>
                    <a:pt x="164" y="190"/>
                  </a:lnTo>
                  <a:lnTo>
                    <a:pt x="169" y="194"/>
                  </a:lnTo>
                  <a:lnTo>
                    <a:pt x="170" y="191"/>
                  </a:lnTo>
                  <a:lnTo>
                    <a:pt x="167" y="183"/>
                  </a:lnTo>
                  <a:lnTo>
                    <a:pt x="165" y="175"/>
                  </a:lnTo>
                  <a:lnTo>
                    <a:pt x="161" y="160"/>
                  </a:lnTo>
                  <a:lnTo>
                    <a:pt x="156" y="137"/>
                  </a:lnTo>
                  <a:lnTo>
                    <a:pt x="152" y="113"/>
                  </a:lnTo>
                  <a:lnTo>
                    <a:pt x="152" y="98"/>
                  </a:lnTo>
                  <a:lnTo>
                    <a:pt x="165" y="105"/>
                  </a:lnTo>
                  <a:lnTo>
                    <a:pt x="184" y="113"/>
                  </a:lnTo>
                  <a:lnTo>
                    <a:pt x="207" y="123"/>
                  </a:lnTo>
                  <a:lnTo>
                    <a:pt x="230" y="134"/>
                  </a:lnTo>
                  <a:lnTo>
                    <a:pt x="253" y="144"/>
                  </a:lnTo>
                  <a:lnTo>
                    <a:pt x="272" y="154"/>
                  </a:lnTo>
                  <a:lnTo>
                    <a:pt x="287" y="161"/>
                  </a:lnTo>
                  <a:lnTo>
                    <a:pt x="294" y="165"/>
                  </a:lnTo>
                  <a:lnTo>
                    <a:pt x="298" y="167"/>
                  </a:lnTo>
                  <a:lnTo>
                    <a:pt x="300" y="166"/>
                  </a:lnTo>
                  <a:lnTo>
                    <a:pt x="296" y="162"/>
                  </a:lnTo>
                  <a:lnTo>
                    <a:pt x="288" y="155"/>
                  </a:lnTo>
                  <a:lnTo>
                    <a:pt x="279" y="150"/>
                  </a:lnTo>
                  <a:lnTo>
                    <a:pt x="263" y="141"/>
                  </a:lnTo>
                  <a:lnTo>
                    <a:pt x="245" y="132"/>
                  </a:lnTo>
                  <a:lnTo>
                    <a:pt x="224" y="121"/>
                  </a:lnTo>
                  <a:lnTo>
                    <a:pt x="203" y="110"/>
                  </a:lnTo>
                  <a:lnTo>
                    <a:pt x="184" y="100"/>
                  </a:lnTo>
                  <a:lnTo>
                    <a:pt x="169" y="94"/>
                  </a:lnTo>
                  <a:lnTo>
                    <a:pt x="160" y="90"/>
                  </a:lnTo>
                  <a:lnTo>
                    <a:pt x="152" y="87"/>
                  </a:lnTo>
                  <a:lnTo>
                    <a:pt x="154" y="86"/>
                  </a:lnTo>
                  <a:lnTo>
                    <a:pt x="162" y="85"/>
                  </a:lnTo>
                  <a:lnTo>
                    <a:pt x="173" y="83"/>
                  </a:lnTo>
                  <a:lnTo>
                    <a:pt x="183" y="80"/>
                  </a:lnTo>
                  <a:lnTo>
                    <a:pt x="198" y="78"/>
                  </a:lnTo>
                  <a:lnTo>
                    <a:pt x="215" y="76"/>
                  </a:lnTo>
                  <a:lnTo>
                    <a:pt x="232" y="74"/>
                  </a:lnTo>
                  <a:lnTo>
                    <a:pt x="250" y="74"/>
                  </a:lnTo>
                  <a:lnTo>
                    <a:pt x="267" y="76"/>
                  </a:lnTo>
                  <a:lnTo>
                    <a:pt x="280" y="77"/>
                  </a:lnTo>
                  <a:lnTo>
                    <a:pt x="291" y="80"/>
                  </a:lnTo>
                  <a:lnTo>
                    <a:pt x="300" y="83"/>
                  </a:lnTo>
                  <a:lnTo>
                    <a:pt x="300" y="81"/>
                  </a:lnTo>
                  <a:lnTo>
                    <a:pt x="294" y="77"/>
                  </a:lnTo>
                  <a:lnTo>
                    <a:pt x="285" y="71"/>
                  </a:lnTo>
                  <a:lnTo>
                    <a:pt x="277" y="70"/>
                  </a:lnTo>
                  <a:lnTo>
                    <a:pt x="262" y="69"/>
                  </a:lnTo>
                  <a:lnTo>
                    <a:pt x="242" y="69"/>
                  </a:lnTo>
                  <a:lnTo>
                    <a:pt x="221" y="69"/>
                  </a:lnTo>
                  <a:lnTo>
                    <a:pt x="199" y="70"/>
                  </a:lnTo>
                  <a:lnTo>
                    <a:pt x="179" y="70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43" y="68"/>
                  </a:lnTo>
                  <a:lnTo>
                    <a:pt x="135" y="64"/>
                  </a:lnTo>
                  <a:lnTo>
                    <a:pt x="127" y="58"/>
                  </a:lnTo>
                  <a:lnTo>
                    <a:pt x="118" y="53"/>
                  </a:lnTo>
                  <a:lnTo>
                    <a:pt x="110" y="49"/>
                  </a:lnTo>
                  <a:lnTo>
                    <a:pt x="105" y="44"/>
                  </a:lnTo>
                  <a:lnTo>
                    <a:pt x="101" y="42"/>
                  </a:lnTo>
                  <a:lnTo>
                    <a:pt x="110" y="38"/>
                  </a:lnTo>
                  <a:lnTo>
                    <a:pt x="120" y="33"/>
                  </a:lnTo>
                  <a:lnTo>
                    <a:pt x="132" y="27"/>
                  </a:lnTo>
                  <a:lnTo>
                    <a:pt x="145" y="21"/>
                  </a:lnTo>
                  <a:lnTo>
                    <a:pt x="157" y="15"/>
                  </a:lnTo>
                  <a:lnTo>
                    <a:pt x="169" y="10"/>
                  </a:lnTo>
                  <a:lnTo>
                    <a:pt x="178" y="7"/>
                  </a:lnTo>
                  <a:lnTo>
                    <a:pt x="186" y="6"/>
                  </a:lnTo>
                  <a:lnTo>
                    <a:pt x="194" y="3"/>
                  </a:lnTo>
                  <a:lnTo>
                    <a:pt x="192" y="1"/>
                  </a:lnTo>
                  <a:lnTo>
                    <a:pt x="183" y="0"/>
                  </a:lnTo>
                  <a:lnTo>
                    <a:pt x="171" y="2"/>
                  </a:lnTo>
                  <a:lnTo>
                    <a:pt x="164" y="6"/>
                  </a:lnTo>
                  <a:lnTo>
                    <a:pt x="152" y="9"/>
                  </a:lnTo>
                  <a:lnTo>
                    <a:pt x="139" y="13"/>
                  </a:lnTo>
                  <a:lnTo>
                    <a:pt x="126" y="19"/>
                  </a:lnTo>
                  <a:lnTo>
                    <a:pt x="114" y="24"/>
                  </a:lnTo>
                  <a:lnTo>
                    <a:pt x="102" y="28"/>
                  </a:lnTo>
                  <a:lnTo>
                    <a:pt x="93" y="31"/>
                  </a:lnTo>
                  <a:lnTo>
                    <a:pt x="88" y="35"/>
                  </a:lnTo>
                  <a:lnTo>
                    <a:pt x="81" y="37"/>
                  </a:lnTo>
                  <a:lnTo>
                    <a:pt x="73" y="37"/>
                  </a:lnTo>
                  <a:lnTo>
                    <a:pt x="65" y="36"/>
                  </a:lnTo>
                  <a:lnTo>
                    <a:pt x="55" y="31"/>
                  </a:lnTo>
                  <a:lnTo>
                    <a:pt x="48" y="28"/>
                  </a:lnTo>
                  <a:lnTo>
                    <a:pt x="42" y="26"/>
                  </a:lnTo>
                  <a:lnTo>
                    <a:pt x="33" y="23"/>
                  </a:lnTo>
                  <a:lnTo>
                    <a:pt x="25" y="20"/>
                  </a:lnTo>
                  <a:lnTo>
                    <a:pt x="17" y="17"/>
                  </a:lnTo>
                  <a:lnTo>
                    <a:pt x="9" y="16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436" y="812"/>
              <a:ext cx="380" cy="310"/>
            </a:xfrm>
            <a:custGeom>
              <a:avLst/>
              <a:gdLst>
                <a:gd name="T0" fmla="*/ 301 w 760"/>
                <a:gd name="T1" fmla="*/ 145 h 619"/>
                <a:gd name="T2" fmla="*/ 210 w 760"/>
                <a:gd name="T3" fmla="*/ 93 h 619"/>
                <a:gd name="T4" fmla="*/ 88 w 760"/>
                <a:gd name="T5" fmla="*/ 72 h 619"/>
                <a:gd name="T6" fmla="*/ 45 w 760"/>
                <a:gd name="T7" fmla="*/ 60 h 619"/>
                <a:gd name="T8" fmla="*/ 75 w 760"/>
                <a:gd name="T9" fmla="*/ 144 h 619"/>
                <a:gd name="T10" fmla="*/ 122 w 760"/>
                <a:gd name="T11" fmla="*/ 217 h 619"/>
                <a:gd name="T12" fmla="*/ 213 w 760"/>
                <a:gd name="T13" fmla="*/ 262 h 619"/>
                <a:gd name="T14" fmla="*/ 283 w 760"/>
                <a:gd name="T15" fmla="*/ 295 h 619"/>
                <a:gd name="T16" fmla="*/ 253 w 760"/>
                <a:gd name="T17" fmla="*/ 307 h 619"/>
                <a:gd name="T18" fmla="*/ 194 w 760"/>
                <a:gd name="T19" fmla="*/ 298 h 619"/>
                <a:gd name="T20" fmla="*/ 117 w 760"/>
                <a:gd name="T21" fmla="*/ 327 h 619"/>
                <a:gd name="T22" fmla="*/ 64 w 760"/>
                <a:gd name="T23" fmla="*/ 382 h 619"/>
                <a:gd name="T24" fmla="*/ 12 w 760"/>
                <a:gd name="T25" fmla="*/ 413 h 619"/>
                <a:gd name="T26" fmla="*/ 20 w 760"/>
                <a:gd name="T27" fmla="*/ 433 h 619"/>
                <a:gd name="T28" fmla="*/ 64 w 760"/>
                <a:gd name="T29" fmla="*/ 448 h 619"/>
                <a:gd name="T30" fmla="*/ 157 w 760"/>
                <a:gd name="T31" fmla="*/ 459 h 619"/>
                <a:gd name="T32" fmla="*/ 262 w 760"/>
                <a:gd name="T33" fmla="*/ 406 h 619"/>
                <a:gd name="T34" fmla="*/ 286 w 760"/>
                <a:gd name="T35" fmla="*/ 363 h 619"/>
                <a:gd name="T36" fmla="*/ 318 w 760"/>
                <a:gd name="T37" fmla="*/ 326 h 619"/>
                <a:gd name="T38" fmla="*/ 338 w 760"/>
                <a:gd name="T39" fmla="*/ 344 h 619"/>
                <a:gd name="T40" fmla="*/ 305 w 760"/>
                <a:gd name="T41" fmla="*/ 396 h 619"/>
                <a:gd name="T42" fmla="*/ 278 w 760"/>
                <a:gd name="T43" fmla="*/ 408 h 619"/>
                <a:gd name="T44" fmla="*/ 241 w 760"/>
                <a:gd name="T45" fmla="*/ 441 h 619"/>
                <a:gd name="T46" fmla="*/ 215 w 760"/>
                <a:gd name="T47" fmla="*/ 510 h 619"/>
                <a:gd name="T48" fmla="*/ 221 w 760"/>
                <a:gd name="T49" fmla="*/ 558 h 619"/>
                <a:gd name="T50" fmla="*/ 208 w 760"/>
                <a:gd name="T51" fmla="*/ 617 h 619"/>
                <a:gd name="T52" fmla="*/ 282 w 760"/>
                <a:gd name="T53" fmla="*/ 611 h 619"/>
                <a:gd name="T54" fmla="*/ 375 w 760"/>
                <a:gd name="T55" fmla="*/ 559 h 619"/>
                <a:gd name="T56" fmla="*/ 413 w 760"/>
                <a:gd name="T57" fmla="*/ 478 h 619"/>
                <a:gd name="T58" fmla="*/ 389 w 760"/>
                <a:gd name="T59" fmla="*/ 393 h 619"/>
                <a:gd name="T60" fmla="*/ 388 w 760"/>
                <a:gd name="T61" fmla="*/ 358 h 619"/>
                <a:gd name="T62" fmla="*/ 422 w 760"/>
                <a:gd name="T63" fmla="*/ 399 h 619"/>
                <a:gd name="T64" fmla="*/ 443 w 760"/>
                <a:gd name="T65" fmla="*/ 472 h 619"/>
                <a:gd name="T66" fmla="*/ 529 w 760"/>
                <a:gd name="T67" fmla="*/ 521 h 619"/>
                <a:gd name="T68" fmla="*/ 625 w 760"/>
                <a:gd name="T69" fmla="*/ 560 h 619"/>
                <a:gd name="T70" fmla="*/ 657 w 760"/>
                <a:gd name="T71" fmla="*/ 507 h 619"/>
                <a:gd name="T72" fmla="*/ 567 w 760"/>
                <a:gd name="T73" fmla="*/ 383 h 619"/>
                <a:gd name="T74" fmla="*/ 509 w 760"/>
                <a:gd name="T75" fmla="*/ 371 h 619"/>
                <a:gd name="T76" fmla="*/ 498 w 760"/>
                <a:gd name="T77" fmla="*/ 357 h 619"/>
                <a:gd name="T78" fmla="*/ 578 w 760"/>
                <a:gd name="T79" fmla="*/ 371 h 619"/>
                <a:gd name="T80" fmla="*/ 681 w 760"/>
                <a:gd name="T81" fmla="*/ 368 h 619"/>
                <a:gd name="T82" fmla="*/ 739 w 760"/>
                <a:gd name="T83" fmla="*/ 348 h 619"/>
                <a:gd name="T84" fmla="*/ 731 w 760"/>
                <a:gd name="T85" fmla="*/ 334 h 619"/>
                <a:gd name="T86" fmla="*/ 674 w 760"/>
                <a:gd name="T87" fmla="*/ 288 h 619"/>
                <a:gd name="T88" fmla="*/ 597 w 760"/>
                <a:gd name="T89" fmla="*/ 237 h 619"/>
                <a:gd name="T90" fmla="*/ 503 w 760"/>
                <a:gd name="T91" fmla="*/ 246 h 619"/>
                <a:gd name="T92" fmla="*/ 465 w 760"/>
                <a:gd name="T93" fmla="*/ 263 h 619"/>
                <a:gd name="T94" fmla="*/ 456 w 760"/>
                <a:gd name="T95" fmla="*/ 246 h 619"/>
                <a:gd name="T96" fmla="*/ 478 w 760"/>
                <a:gd name="T97" fmla="*/ 233 h 619"/>
                <a:gd name="T98" fmla="*/ 523 w 760"/>
                <a:gd name="T99" fmla="*/ 217 h 619"/>
                <a:gd name="T100" fmla="*/ 564 w 760"/>
                <a:gd name="T101" fmla="*/ 119 h 619"/>
                <a:gd name="T102" fmla="*/ 538 w 760"/>
                <a:gd name="T103" fmla="*/ 19 h 619"/>
                <a:gd name="T104" fmla="*/ 492 w 760"/>
                <a:gd name="T105" fmla="*/ 47 h 619"/>
                <a:gd name="T106" fmla="*/ 422 w 760"/>
                <a:gd name="T107" fmla="*/ 77 h 619"/>
                <a:gd name="T108" fmla="*/ 351 w 760"/>
                <a:gd name="T109" fmla="*/ 174 h 619"/>
                <a:gd name="T110" fmla="*/ 338 w 760"/>
                <a:gd name="T111" fmla="*/ 225 h 6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0"/>
                <a:gd name="T169" fmla="*/ 0 h 619"/>
                <a:gd name="T170" fmla="*/ 760 w 760"/>
                <a:gd name="T171" fmla="*/ 619 h 6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0" h="619">
                  <a:moveTo>
                    <a:pt x="331" y="227"/>
                  </a:moveTo>
                  <a:lnTo>
                    <a:pt x="329" y="206"/>
                  </a:lnTo>
                  <a:lnTo>
                    <a:pt x="323" y="185"/>
                  </a:lnTo>
                  <a:lnTo>
                    <a:pt x="313" y="164"/>
                  </a:lnTo>
                  <a:lnTo>
                    <a:pt x="301" y="145"/>
                  </a:lnTo>
                  <a:lnTo>
                    <a:pt x="286" y="127"/>
                  </a:lnTo>
                  <a:lnTo>
                    <a:pt x="268" y="114"/>
                  </a:lnTo>
                  <a:lnTo>
                    <a:pt x="250" y="104"/>
                  </a:lnTo>
                  <a:lnTo>
                    <a:pt x="231" y="97"/>
                  </a:lnTo>
                  <a:lnTo>
                    <a:pt x="210" y="93"/>
                  </a:lnTo>
                  <a:lnTo>
                    <a:pt x="185" y="90"/>
                  </a:lnTo>
                  <a:lnTo>
                    <a:pt x="158" y="86"/>
                  </a:lnTo>
                  <a:lnTo>
                    <a:pt x="132" y="80"/>
                  </a:lnTo>
                  <a:lnTo>
                    <a:pt x="109" y="76"/>
                  </a:lnTo>
                  <a:lnTo>
                    <a:pt x="88" y="72"/>
                  </a:lnTo>
                  <a:lnTo>
                    <a:pt x="71" y="67"/>
                  </a:lnTo>
                  <a:lnTo>
                    <a:pt x="60" y="63"/>
                  </a:lnTo>
                  <a:lnTo>
                    <a:pt x="50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51" y="67"/>
                  </a:lnTo>
                  <a:lnTo>
                    <a:pt x="59" y="80"/>
                  </a:lnTo>
                  <a:lnTo>
                    <a:pt x="65" y="98"/>
                  </a:lnTo>
                  <a:lnTo>
                    <a:pt x="71" y="121"/>
                  </a:lnTo>
                  <a:lnTo>
                    <a:pt x="75" y="144"/>
                  </a:lnTo>
                  <a:lnTo>
                    <a:pt x="79" y="157"/>
                  </a:lnTo>
                  <a:lnTo>
                    <a:pt x="85" y="171"/>
                  </a:lnTo>
                  <a:lnTo>
                    <a:pt x="96" y="186"/>
                  </a:lnTo>
                  <a:lnTo>
                    <a:pt x="107" y="202"/>
                  </a:lnTo>
                  <a:lnTo>
                    <a:pt x="122" y="217"/>
                  </a:lnTo>
                  <a:lnTo>
                    <a:pt x="138" y="231"/>
                  </a:lnTo>
                  <a:lnTo>
                    <a:pt x="156" y="243"/>
                  </a:lnTo>
                  <a:lnTo>
                    <a:pt x="176" y="251"/>
                  </a:lnTo>
                  <a:lnTo>
                    <a:pt x="195" y="258"/>
                  </a:lnTo>
                  <a:lnTo>
                    <a:pt x="213" y="262"/>
                  </a:lnTo>
                  <a:lnTo>
                    <a:pt x="231" y="267"/>
                  </a:lnTo>
                  <a:lnTo>
                    <a:pt x="245" y="272"/>
                  </a:lnTo>
                  <a:lnTo>
                    <a:pt x="259" y="278"/>
                  </a:lnTo>
                  <a:lnTo>
                    <a:pt x="271" y="286"/>
                  </a:lnTo>
                  <a:lnTo>
                    <a:pt x="283" y="295"/>
                  </a:lnTo>
                  <a:lnTo>
                    <a:pt x="293" y="308"/>
                  </a:lnTo>
                  <a:lnTo>
                    <a:pt x="283" y="310"/>
                  </a:lnTo>
                  <a:lnTo>
                    <a:pt x="272" y="310"/>
                  </a:lnTo>
                  <a:lnTo>
                    <a:pt x="262" y="309"/>
                  </a:lnTo>
                  <a:lnTo>
                    <a:pt x="253" y="307"/>
                  </a:lnTo>
                  <a:lnTo>
                    <a:pt x="242" y="305"/>
                  </a:lnTo>
                  <a:lnTo>
                    <a:pt x="232" y="302"/>
                  </a:lnTo>
                  <a:lnTo>
                    <a:pt x="221" y="300"/>
                  </a:lnTo>
                  <a:lnTo>
                    <a:pt x="210" y="298"/>
                  </a:lnTo>
                  <a:lnTo>
                    <a:pt x="194" y="298"/>
                  </a:lnTo>
                  <a:lnTo>
                    <a:pt x="177" y="299"/>
                  </a:lnTo>
                  <a:lnTo>
                    <a:pt x="161" y="303"/>
                  </a:lnTo>
                  <a:lnTo>
                    <a:pt x="145" y="309"/>
                  </a:lnTo>
                  <a:lnTo>
                    <a:pt x="131" y="317"/>
                  </a:lnTo>
                  <a:lnTo>
                    <a:pt x="117" y="327"/>
                  </a:lnTo>
                  <a:lnTo>
                    <a:pt x="105" y="337"/>
                  </a:lnTo>
                  <a:lnTo>
                    <a:pt x="96" y="349"/>
                  </a:lnTo>
                  <a:lnTo>
                    <a:pt x="86" y="361"/>
                  </a:lnTo>
                  <a:lnTo>
                    <a:pt x="76" y="372"/>
                  </a:lnTo>
                  <a:lnTo>
                    <a:pt x="64" y="382"/>
                  </a:lnTo>
                  <a:lnTo>
                    <a:pt x="52" y="390"/>
                  </a:lnTo>
                  <a:lnTo>
                    <a:pt x="41" y="398"/>
                  </a:lnTo>
                  <a:lnTo>
                    <a:pt x="30" y="404"/>
                  </a:lnTo>
                  <a:lnTo>
                    <a:pt x="20" y="408"/>
                  </a:lnTo>
                  <a:lnTo>
                    <a:pt x="12" y="413"/>
                  </a:lnTo>
                  <a:lnTo>
                    <a:pt x="3" y="417"/>
                  </a:lnTo>
                  <a:lnTo>
                    <a:pt x="0" y="420"/>
                  </a:lnTo>
                  <a:lnTo>
                    <a:pt x="4" y="425"/>
                  </a:lnTo>
                  <a:lnTo>
                    <a:pt x="16" y="431"/>
                  </a:lnTo>
                  <a:lnTo>
                    <a:pt x="20" y="433"/>
                  </a:lnTo>
                  <a:lnTo>
                    <a:pt x="25" y="435"/>
                  </a:lnTo>
                  <a:lnTo>
                    <a:pt x="33" y="439"/>
                  </a:lnTo>
                  <a:lnTo>
                    <a:pt x="42" y="442"/>
                  </a:lnTo>
                  <a:lnTo>
                    <a:pt x="52" y="445"/>
                  </a:lnTo>
                  <a:lnTo>
                    <a:pt x="64" y="448"/>
                  </a:lnTo>
                  <a:lnTo>
                    <a:pt x="76" y="451"/>
                  </a:lnTo>
                  <a:lnTo>
                    <a:pt x="90" y="455"/>
                  </a:lnTo>
                  <a:lnTo>
                    <a:pt x="111" y="458"/>
                  </a:lnTo>
                  <a:lnTo>
                    <a:pt x="134" y="460"/>
                  </a:lnTo>
                  <a:lnTo>
                    <a:pt x="157" y="459"/>
                  </a:lnTo>
                  <a:lnTo>
                    <a:pt x="181" y="456"/>
                  </a:lnTo>
                  <a:lnTo>
                    <a:pt x="203" y="449"/>
                  </a:lnTo>
                  <a:lnTo>
                    <a:pt x="224" y="440"/>
                  </a:lnTo>
                  <a:lnTo>
                    <a:pt x="244" y="426"/>
                  </a:lnTo>
                  <a:lnTo>
                    <a:pt x="262" y="406"/>
                  </a:lnTo>
                  <a:lnTo>
                    <a:pt x="267" y="399"/>
                  </a:lnTo>
                  <a:lnTo>
                    <a:pt x="271" y="391"/>
                  </a:lnTo>
                  <a:lnTo>
                    <a:pt x="276" y="383"/>
                  </a:lnTo>
                  <a:lnTo>
                    <a:pt x="280" y="374"/>
                  </a:lnTo>
                  <a:lnTo>
                    <a:pt x="286" y="363"/>
                  </a:lnTo>
                  <a:lnTo>
                    <a:pt x="291" y="352"/>
                  </a:lnTo>
                  <a:lnTo>
                    <a:pt x="297" y="344"/>
                  </a:lnTo>
                  <a:lnTo>
                    <a:pt x="304" y="336"/>
                  </a:lnTo>
                  <a:lnTo>
                    <a:pt x="310" y="331"/>
                  </a:lnTo>
                  <a:lnTo>
                    <a:pt x="318" y="326"/>
                  </a:lnTo>
                  <a:lnTo>
                    <a:pt x="326" y="322"/>
                  </a:lnTo>
                  <a:lnTo>
                    <a:pt x="335" y="321"/>
                  </a:lnTo>
                  <a:lnTo>
                    <a:pt x="335" y="330"/>
                  </a:lnTo>
                  <a:lnTo>
                    <a:pt x="335" y="337"/>
                  </a:lnTo>
                  <a:lnTo>
                    <a:pt x="338" y="344"/>
                  </a:lnTo>
                  <a:lnTo>
                    <a:pt x="342" y="348"/>
                  </a:lnTo>
                  <a:lnTo>
                    <a:pt x="341" y="364"/>
                  </a:lnTo>
                  <a:lnTo>
                    <a:pt x="335" y="377"/>
                  </a:lnTo>
                  <a:lnTo>
                    <a:pt x="323" y="388"/>
                  </a:lnTo>
                  <a:lnTo>
                    <a:pt x="305" y="396"/>
                  </a:lnTo>
                  <a:lnTo>
                    <a:pt x="300" y="398"/>
                  </a:lnTo>
                  <a:lnTo>
                    <a:pt x="293" y="400"/>
                  </a:lnTo>
                  <a:lnTo>
                    <a:pt x="288" y="402"/>
                  </a:lnTo>
                  <a:lnTo>
                    <a:pt x="283" y="405"/>
                  </a:lnTo>
                  <a:lnTo>
                    <a:pt x="278" y="408"/>
                  </a:lnTo>
                  <a:lnTo>
                    <a:pt x="272" y="412"/>
                  </a:lnTo>
                  <a:lnTo>
                    <a:pt x="267" y="415"/>
                  </a:lnTo>
                  <a:lnTo>
                    <a:pt x="263" y="418"/>
                  </a:lnTo>
                  <a:lnTo>
                    <a:pt x="251" y="429"/>
                  </a:lnTo>
                  <a:lnTo>
                    <a:pt x="241" y="441"/>
                  </a:lnTo>
                  <a:lnTo>
                    <a:pt x="232" y="454"/>
                  </a:lnTo>
                  <a:lnTo>
                    <a:pt x="224" y="467"/>
                  </a:lnTo>
                  <a:lnTo>
                    <a:pt x="219" y="481"/>
                  </a:lnTo>
                  <a:lnTo>
                    <a:pt x="215" y="495"/>
                  </a:lnTo>
                  <a:lnTo>
                    <a:pt x="215" y="510"/>
                  </a:lnTo>
                  <a:lnTo>
                    <a:pt x="216" y="524"/>
                  </a:lnTo>
                  <a:lnTo>
                    <a:pt x="217" y="533"/>
                  </a:lnTo>
                  <a:lnTo>
                    <a:pt x="220" y="542"/>
                  </a:lnTo>
                  <a:lnTo>
                    <a:pt x="221" y="551"/>
                  </a:lnTo>
                  <a:lnTo>
                    <a:pt x="221" y="558"/>
                  </a:lnTo>
                  <a:lnTo>
                    <a:pt x="223" y="576"/>
                  </a:lnTo>
                  <a:lnTo>
                    <a:pt x="221" y="590"/>
                  </a:lnTo>
                  <a:lnTo>
                    <a:pt x="217" y="601"/>
                  </a:lnTo>
                  <a:lnTo>
                    <a:pt x="212" y="610"/>
                  </a:lnTo>
                  <a:lnTo>
                    <a:pt x="208" y="617"/>
                  </a:lnTo>
                  <a:lnTo>
                    <a:pt x="211" y="619"/>
                  </a:lnTo>
                  <a:lnTo>
                    <a:pt x="219" y="619"/>
                  </a:lnTo>
                  <a:lnTo>
                    <a:pt x="231" y="618"/>
                  </a:lnTo>
                  <a:lnTo>
                    <a:pt x="257" y="616"/>
                  </a:lnTo>
                  <a:lnTo>
                    <a:pt x="282" y="611"/>
                  </a:lnTo>
                  <a:lnTo>
                    <a:pt x="304" y="604"/>
                  </a:lnTo>
                  <a:lnTo>
                    <a:pt x="325" y="596"/>
                  </a:lnTo>
                  <a:lnTo>
                    <a:pt x="343" y="585"/>
                  </a:lnTo>
                  <a:lnTo>
                    <a:pt x="360" y="572"/>
                  </a:lnTo>
                  <a:lnTo>
                    <a:pt x="375" y="559"/>
                  </a:lnTo>
                  <a:lnTo>
                    <a:pt x="386" y="544"/>
                  </a:lnTo>
                  <a:lnTo>
                    <a:pt x="397" y="529"/>
                  </a:lnTo>
                  <a:lnTo>
                    <a:pt x="405" y="512"/>
                  </a:lnTo>
                  <a:lnTo>
                    <a:pt x="410" y="496"/>
                  </a:lnTo>
                  <a:lnTo>
                    <a:pt x="413" y="478"/>
                  </a:lnTo>
                  <a:lnTo>
                    <a:pt x="413" y="460"/>
                  </a:lnTo>
                  <a:lnTo>
                    <a:pt x="410" y="443"/>
                  </a:lnTo>
                  <a:lnTo>
                    <a:pt x="406" y="426"/>
                  </a:lnTo>
                  <a:lnTo>
                    <a:pt x="398" y="410"/>
                  </a:lnTo>
                  <a:lnTo>
                    <a:pt x="389" y="393"/>
                  </a:lnTo>
                  <a:lnTo>
                    <a:pt x="381" y="382"/>
                  </a:lnTo>
                  <a:lnTo>
                    <a:pt x="375" y="372"/>
                  </a:lnTo>
                  <a:lnTo>
                    <a:pt x="372" y="363"/>
                  </a:lnTo>
                  <a:lnTo>
                    <a:pt x="380" y="361"/>
                  </a:lnTo>
                  <a:lnTo>
                    <a:pt x="388" y="358"/>
                  </a:lnTo>
                  <a:lnTo>
                    <a:pt x="394" y="356"/>
                  </a:lnTo>
                  <a:lnTo>
                    <a:pt x="398" y="352"/>
                  </a:lnTo>
                  <a:lnTo>
                    <a:pt x="410" y="363"/>
                  </a:lnTo>
                  <a:lnTo>
                    <a:pt x="418" y="379"/>
                  </a:lnTo>
                  <a:lnTo>
                    <a:pt x="422" y="399"/>
                  </a:lnTo>
                  <a:lnTo>
                    <a:pt x="426" y="418"/>
                  </a:lnTo>
                  <a:lnTo>
                    <a:pt x="428" y="432"/>
                  </a:lnTo>
                  <a:lnTo>
                    <a:pt x="431" y="445"/>
                  </a:lnTo>
                  <a:lnTo>
                    <a:pt x="436" y="459"/>
                  </a:lnTo>
                  <a:lnTo>
                    <a:pt x="443" y="472"/>
                  </a:lnTo>
                  <a:lnTo>
                    <a:pt x="453" y="484"/>
                  </a:lnTo>
                  <a:lnTo>
                    <a:pt x="466" y="496"/>
                  </a:lnTo>
                  <a:lnTo>
                    <a:pt x="483" y="505"/>
                  </a:lnTo>
                  <a:lnTo>
                    <a:pt x="506" y="514"/>
                  </a:lnTo>
                  <a:lnTo>
                    <a:pt x="529" y="521"/>
                  </a:lnTo>
                  <a:lnTo>
                    <a:pt x="551" y="528"/>
                  </a:lnTo>
                  <a:lnTo>
                    <a:pt x="572" y="535"/>
                  </a:lnTo>
                  <a:lnTo>
                    <a:pt x="592" y="542"/>
                  </a:lnTo>
                  <a:lnTo>
                    <a:pt x="609" y="551"/>
                  </a:lnTo>
                  <a:lnTo>
                    <a:pt x="625" y="560"/>
                  </a:lnTo>
                  <a:lnTo>
                    <a:pt x="636" y="571"/>
                  </a:lnTo>
                  <a:lnTo>
                    <a:pt x="647" y="584"/>
                  </a:lnTo>
                  <a:lnTo>
                    <a:pt x="652" y="565"/>
                  </a:lnTo>
                  <a:lnTo>
                    <a:pt x="656" y="538"/>
                  </a:lnTo>
                  <a:lnTo>
                    <a:pt x="657" y="507"/>
                  </a:lnTo>
                  <a:lnTo>
                    <a:pt x="655" y="475"/>
                  </a:lnTo>
                  <a:lnTo>
                    <a:pt x="646" y="445"/>
                  </a:lnTo>
                  <a:lnTo>
                    <a:pt x="629" y="417"/>
                  </a:lnTo>
                  <a:lnTo>
                    <a:pt x="604" y="396"/>
                  </a:lnTo>
                  <a:lnTo>
                    <a:pt x="567" y="383"/>
                  </a:lnTo>
                  <a:lnTo>
                    <a:pt x="554" y="380"/>
                  </a:lnTo>
                  <a:lnTo>
                    <a:pt x="542" y="378"/>
                  </a:lnTo>
                  <a:lnTo>
                    <a:pt x="530" y="375"/>
                  </a:lnTo>
                  <a:lnTo>
                    <a:pt x="520" y="373"/>
                  </a:lnTo>
                  <a:lnTo>
                    <a:pt x="509" y="371"/>
                  </a:lnTo>
                  <a:lnTo>
                    <a:pt x="502" y="370"/>
                  </a:lnTo>
                  <a:lnTo>
                    <a:pt x="494" y="368"/>
                  </a:lnTo>
                  <a:lnTo>
                    <a:pt x="488" y="366"/>
                  </a:lnTo>
                  <a:lnTo>
                    <a:pt x="494" y="362"/>
                  </a:lnTo>
                  <a:lnTo>
                    <a:pt x="498" y="357"/>
                  </a:lnTo>
                  <a:lnTo>
                    <a:pt x="502" y="351"/>
                  </a:lnTo>
                  <a:lnTo>
                    <a:pt x="503" y="347"/>
                  </a:lnTo>
                  <a:lnTo>
                    <a:pt x="528" y="357"/>
                  </a:lnTo>
                  <a:lnTo>
                    <a:pt x="554" y="365"/>
                  </a:lnTo>
                  <a:lnTo>
                    <a:pt x="578" y="371"/>
                  </a:lnTo>
                  <a:lnTo>
                    <a:pt x="602" y="374"/>
                  </a:lnTo>
                  <a:lnTo>
                    <a:pt x="625" y="376"/>
                  </a:lnTo>
                  <a:lnTo>
                    <a:pt x="646" y="375"/>
                  </a:lnTo>
                  <a:lnTo>
                    <a:pt x="664" y="372"/>
                  </a:lnTo>
                  <a:lnTo>
                    <a:pt x="681" y="368"/>
                  </a:lnTo>
                  <a:lnTo>
                    <a:pt x="697" y="362"/>
                  </a:lnTo>
                  <a:lnTo>
                    <a:pt x="710" y="358"/>
                  </a:lnTo>
                  <a:lnTo>
                    <a:pt x="720" y="354"/>
                  </a:lnTo>
                  <a:lnTo>
                    <a:pt x="731" y="350"/>
                  </a:lnTo>
                  <a:lnTo>
                    <a:pt x="739" y="348"/>
                  </a:lnTo>
                  <a:lnTo>
                    <a:pt x="746" y="347"/>
                  </a:lnTo>
                  <a:lnTo>
                    <a:pt x="753" y="346"/>
                  </a:lnTo>
                  <a:lnTo>
                    <a:pt x="760" y="346"/>
                  </a:lnTo>
                  <a:lnTo>
                    <a:pt x="744" y="341"/>
                  </a:lnTo>
                  <a:lnTo>
                    <a:pt x="731" y="334"/>
                  </a:lnTo>
                  <a:lnTo>
                    <a:pt x="718" y="328"/>
                  </a:lnTo>
                  <a:lnTo>
                    <a:pt x="705" y="319"/>
                  </a:lnTo>
                  <a:lnTo>
                    <a:pt x="694" y="309"/>
                  </a:lnTo>
                  <a:lnTo>
                    <a:pt x="684" y="299"/>
                  </a:lnTo>
                  <a:lnTo>
                    <a:pt x="674" y="288"/>
                  </a:lnTo>
                  <a:lnTo>
                    <a:pt x="665" y="276"/>
                  </a:lnTo>
                  <a:lnTo>
                    <a:pt x="653" y="264"/>
                  </a:lnTo>
                  <a:lnTo>
                    <a:pt x="638" y="253"/>
                  </a:lnTo>
                  <a:lnTo>
                    <a:pt x="618" y="245"/>
                  </a:lnTo>
                  <a:lnTo>
                    <a:pt x="597" y="237"/>
                  </a:lnTo>
                  <a:lnTo>
                    <a:pt x="574" y="233"/>
                  </a:lnTo>
                  <a:lnTo>
                    <a:pt x="551" y="231"/>
                  </a:lnTo>
                  <a:lnTo>
                    <a:pt x="530" y="233"/>
                  </a:lnTo>
                  <a:lnTo>
                    <a:pt x="513" y="239"/>
                  </a:lnTo>
                  <a:lnTo>
                    <a:pt x="503" y="246"/>
                  </a:lnTo>
                  <a:lnTo>
                    <a:pt x="492" y="250"/>
                  </a:lnTo>
                  <a:lnTo>
                    <a:pt x="485" y="255"/>
                  </a:lnTo>
                  <a:lnTo>
                    <a:pt x="477" y="258"/>
                  </a:lnTo>
                  <a:lnTo>
                    <a:pt x="470" y="261"/>
                  </a:lnTo>
                  <a:lnTo>
                    <a:pt x="465" y="263"/>
                  </a:lnTo>
                  <a:lnTo>
                    <a:pt x="461" y="264"/>
                  </a:lnTo>
                  <a:lnTo>
                    <a:pt x="457" y="265"/>
                  </a:lnTo>
                  <a:lnTo>
                    <a:pt x="457" y="260"/>
                  </a:lnTo>
                  <a:lnTo>
                    <a:pt x="457" y="253"/>
                  </a:lnTo>
                  <a:lnTo>
                    <a:pt x="456" y="246"/>
                  </a:lnTo>
                  <a:lnTo>
                    <a:pt x="453" y="242"/>
                  </a:lnTo>
                  <a:lnTo>
                    <a:pt x="460" y="238"/>
                  </a:lnTo>
                  <a:lnTo>
                    <a:pt x="466" y="235"/>
                  </a:lnTo>
                  <a:lnTo>
                    <a:pt x="471" y="234"/>
                  </a:lnTo>
                  <a:lnTo>
                    <a:pt x="478" y="233"/>
                  </a:lnTo>
                  <a:lnTo>
                    <a:pt x="485" y="233"/>
                  </a:lnTo>
                  <a:lnTo>
                    <a:pt x="491" y="232"/>
                  </a:lnTo>
                  <a:lnTo>
                    <a:pt x="499" y="230"/>
                  </a:lnTo>
                  <a:lnTo>
                    <a:pt x="506" y="228"/>
                  </a:lnTo>
                  <a:lnTo>
                    <a:pt x="523" y="217"/>
                  </a:lnTo>
                  <a:lnTo>
                    <a:pt x="537" y="201"/>
                  </a:lnTo>
                  <a:lnTo>
                    <a:pt x="549" y="181"/>
                  </a:lnTo>
                  <a:lnTo>
                    <a:pt x="557" y="161"/>
                  </a:lnTo>
                  <a:lnTo>
                    <a:pt x="563" y="139"/>
                  </a:lnTo>
                  <a:lnTo>
                    <a:pt x="564" y="119"/>
                  </a:lnTo>
                  <a:lnTo>
                    <a:pt x="563" y="102"/>
                  </a:lnTo>
                  <a:lnTo>
                    <a:pt x="557" y="88"/>
                  </a:lnTo>
                  <a:lnTo>
                    <a:pt x="546" y="66"/>
                  </a:lnTo>
                  <a:lnTo>
                    <a:pt x="540" y="41"/>
                  </a:lnTo>
                  <a:lnTo>
                    <a:pt x="538" y="19"/>
                  </a:lnTo>
                  <a:lnTo>
                    <a:pt x="541" y="0"/>
                  </a:lnTo>
                  <a:lnTo>
                    <a:pt x="529" y="14"/>
                  </a:lnTo>
                  <a:lnTo>
                    <a:pt x="517" y="26"/>
                  </a:lnTo>
                  <a:lnTo>
                    <a:pt x="506" y="37"/>
                  </a:lnTo>
                  <a:lnTo>
                    <a:pt x="492" y="47"/>
                  </a:lnTo>
                  <a:lnTo>
                    <a:pt x="479" y="55"/>
                  </a:lnTo>
                  <a:lnTo>
                    <a:pt x="468" y="62"/>
                  </a:lnTo>
                  <a:lnTo>
                    <a:pt x="456" y="66"/>
                  </a:lnTo>
                  <a:lnTo>
                    <a:pt x="444" y="69"/>
                  </a:lnTo>
                  <a:lnTo>
                    <a:pt x="422" y="77"/>
                  </a:lnTo>
                  <a:lnTo>
                    <a:pt x="402" y="90"/>
                  </a:lnTo>
                  <a:lnTo>
                    <a:pt x="382" y="106"/>
                  </a:lnTo>
                  <a:lnTo>
                    <a:pt x="368" y="126"/>
                  </a:lnTo>
                  <a:lnTo>
                    <a:pt x="356" y="149"/>
                  </a:lnTo>
                  <a:lnTo>
                    <a:pt x="351" y="174"/>
                  </a:lnTo>
                  <a:lnTo>
                    <a:pt x="352" y="200"/>
                  </a:lnTo>
                  <a:lnTo>
                    <a:pt x="360" y="227"/>
                  </a:lnTo>
                  <a:lnTo>
                    <a:pt x="354" y="225"/>
                  </a:lnTo>
                  <a:lnTo>
                    <a:pt x="346" y="224"/>
                  </a:lnTo>
                  <a:lnTo>
                    <a:pt x="338" y="225"/>
                  </a:lnTo>
                  <a:lnTo>
                    <a:pt x="331" y="22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542" y="791"/>
              <a:ext cx="116" cy="134"/>
            </a:xfrm>
            <a:custGeom>
              <a:avLst/>
              <a:gdLst>
                <a:gd name="T0" fmla="*/ 232 w 232"/>
                <a:gd name="T1" fmla="*/ 110 h 268"/>
                <a:gd name="T2" fmla="*/ 218 w 232"/>
                <a:gd name="T3" fmla="*/ 115 h 268"/>
                <a:gd name="T4" fmla="*/ 203 w 232"/>
                <a:gd name="T5" fmla="*/ 122 h 268"/>
                <a:gd name="T6" fmla="*/ 190 w 232"/>
                <a:gd name="T7" fmla="*/ 131 h 268"/>
                <a:gd name="T8" fmla="*/ 177 w 232"/>
                <a:gd name="T9" fmla="*/ 141 h 268"/>
                <a:gd name="T10" fmla="*/ 166 w 232"/>
                <a:gd name="T11" fmla="*/ 152 h 268"/>
                <a:gd name="T12" fmla="*/ 156 w 232"/>
                <a:gd name="T13" fmla="*/ 166 h 268"/>
                <a:gd name="T14" fmla="*/ 148 w 232"/>
                <a:gd name="T15" fmla="*/ 180 h 268"/>
                <a:gd name="T16" fmla="*/ 143 w 232"/>
                <a:gd name="T17" fmla="*/ 196 h 268"/>
                <a:gd name="T18" fmla="*/ 142 w 232"/>
                <a:gd name="T19" fmla="*/ 202 h 268"/>
                <a:gd name="T20" fmla="*/ 140 w 232"/>
                <a:gd name="T21" fmla="*/ 206 h 268"/>
                <a:gd name="T22" fmla="*/ 139 w 232"/>
                <a:gd name="T23" fmla="*/ 212 h 268"/>
                <a:gd name="T24" fmla="*/ 139 w 232"/>
                <a:gd name="T25" fmla="*/ 217 h 268"/>
                <a:gd name="T26" fmla="*/ 139 w 232"/>
                <a:gd name="T27" fmla="*/ 229 h 268"/>
                <a:gd name="T28" fmla="*/ 140 w 232"/>
                <a:gd name="T29" fmla="*/ 242 h 268"/>
                <a:gd name="T30" fmla="*/ 143 w 232"/>
                <a:gd name="T31" fmla="*/ 255 h 268"/>
                <a:gd name="T32" fmla="*/ 148 w 232"/>
                <a:gd name="T33" fmla="*/ 268 h 268"/>
                <a:gd name="T34" fmla="*/ 142 w 232"/>
                <a:gd name="T35" fmla="*/ 266 h 268"/>
                <a:gd name="T36" fmla="*/ 134 w 232"/>
                <a:gd name="T37" fmla="*/ 265 h 268"/>
                <a:gd name="T38" fmla="*/ 126 w 232"/>
                <a:gd name="T39" fmla="*/ 266 h 268"/>
                <a:gd name="T40" fmla="*/ 119 w 232"/>
                <a:gd name="T41" fmla="*/ 268 h 268"/>
                <a:gd name="T42" fmla="*/ 117 w 232"/>
                <a:gd name="T43" fmla="*/ 247 h 268"/>
                <a:gd name="T44" fmla="*/ 111 w 232"/>
                <a:gd name="T45" fmla="*/ 226 h 268"/>
                <a:gd name="T46" fmla="*/ 101 w 232"/>
                <a:gd name="T47" fmla="*/ 205 h 268"/>
                <a:gd name="T48" fmla="*/ 89 w 232"/>
                <a:gd name="T49" fmla="*/ 186 h 268"/>
                <a:gd name="T50" fmla="*/ 74 w 232"/>
                <a:gd name="T51" fmla="*/ 168 h 268"/>
                <a:gd name="T52" fmla="*/ 56 w 232"/>
                <a:gd name="T53" fmla="*/ 155 h 268"/>
                <a:gd name="T54" fmla="*/ 38 w 232"/>
                <a:gd name="T55" fmla="*/ 145 h 268"/>
                <a:gd name="T56" fmla="*/ 19 w 232"/>
                <a:gd name="T57" fmla="*/ 138 h 268"/>
                <a:gd name="T58" fmla="*/ 21 w 232"/>
                <a:gd name="T59" fmla="*/ 125 h 268"/>
                <a:gd name="T60" fmla="*/ 20 w 232"/>
                <a:gd name="T61" fmla="*/ 113 h 268"/>
                <a:gd name="T62" fmla="*/ 13 w 232"/>
                <a:gd name="T63" fmla="*/ 102 h 268"/>
                <a:gd name="T64" fmla="*/ 0 w 232"/>
                <a:gd name="T65" fmla="*/ 95 h 268"/>
                <a:gd name="T66" fmla="*/ 7 w 232"/>
                <a:gd name="T67" fmla="*/ 88 h 268"/>
                <a:gd name="T68" fmla="*/ 15 w 232"/>
                <a:gd name="T69" fmla="*/ 77 h 268"/>
                <a:gd name="T70" fmla="*/ 21 w 232"/>
                <a:gd name="T71" fmla="*/ 64 h 268"/>
                <a:gd name="T72" fmla="*/ 26 w 232"/>
                <a:gd name="T73" fmla="*/ 50 h 268"/>
                <a:gd name="T74" fmla="*/ 30 w 232"/>
                <a:gd name="T75" fmla="*/ 36 h 268"/>
                <a:gd name="T76" fmla="*/ 30 w 232"/>
                <a:gd name="T77" fmla="*/ 23 h 268"/>
                <a:gd name="T78" fmla="*/ 28 w 232"/>
                <a:gd name="T79" fmla="*/ 10 h 268"/>
                <a:gd name="T80" fmla="*/ 21 w 232"/>
                <a:gd name="T81" fmla="*/ 0 h 268"/>
                <a:gd name="T82" fmla="*/ 32 w 232"/>
                <a:gd name="T83" fmla="*/ 7 h 268"/>
                <a:gd name="T84" fmla="*/ 43 w 232"/>
                <a:gd name="T85" fmla="*/ 16 h 268"/>
                <a:gd name="T86" fmla="*/ 55 w 232"/>
                <a:gd name="T87" fmla="*/ 24 h 268"/>
                <a:gd name="T88" fmla="*/ 70 w 232"/>
                <a:gd name="T89" fmla="*/ 31 h 268"/>
                <a:gd name="T90" fmla="*/ 84 w 232"/>
                <a:gd name="T91" fmla="*/ 37 h 268"/>
                <a:gd name="T92" fmla="*/ 102 w 232"/>
                <a:gd name="T93" fmla="*/ 41 h 268"/>
                <a:gd name="T94" fmla="*/ 121 w 232"/>
                <a:gd name="T95" fmla="*/ 43 h 268"/>
                <a:gd name="T96" fmla="*/ 143 w 232"/>
                <a:gd name="T97" fmla="*/ 41 h 268"/>
                <a:gd name="T98" fmla="*/ 143 w 232"/>
                <a:gd name="T99" fmla="*/ 54 h 268"/>
                <a:gd name="T100" fmla="*/ 144 w 232"/>
                <a:gd name="T101" fmla="*/ 68 h 268"/>
                <a:gd name="T102" fmla="*/ 148 w 232"/>
                <a:gd name="T103" fmla="*/ 82 h 268"/>
                <a:gd name="T104" fmla="*/ 155 w 232"/>
                <a:gd name="T105" fmla="*/ 95 h 268"/>
                <a:gd name="T106" fmla="*/ 166 w 232"/>
                <a:gd name="T107" fmla="*/ 106 h 268"/>
                <a:gd name="T108" fmla="*/ 182 w 232"/>
                <a:gd name="T109" fmla="*/ 113 h 268"/>
                <a:gd name="T110" fmla="*/ 204 w 232"/>
                <a:gd name="T111" fmla="*/ 115 h 268"/>
                <a:gd name="T112" fmla="*/ 232 w 232"/>
                <a:gd name="T113" fmla="*/ 110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268"/>
                <a:gd name="T173" fmla="*/ 232 w 232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268">
                  <a:moveTo>
                    <a:pt x="232" y="110"/>
                  </a:moveTo>
                  <a:lnTo>
                    <a:pt x="218" y="115"/>
                  </a:lnTo>
                  <a:lnTo>
                    <a:pt x="203" y="122"/>
                  </a:lnTo>
                  <a:lnTo>
                    <a:pt x="190" y="131"/>
                  </a:lnTo>
                  <a:lnTo>
                    <a:pt x="177" y="141"/>
                  </a:lnTo>
                  <a:lnTo>
                    <a:pt x="166" y="152"/>
                  </a:lnTo>
                  <a:lnTo>
                    <a:pt x="156" y="166"/>
                  </a:lnTo>
                  <a:lnTo>
                    <a:pt x="148" y="180"/>
                  </a:lnTo>
                  <a:lnTo>
                    <a:pt x="143" y="196"/>
                  </a:lnTo>
                  <a:lnTo>
                    <a:pt x="142" y="202"/>
                  </a:lnTo>
                  <a:lnTo>
                    <a:pt x="140" y="206"/>
                  </a:lnTo>
                  <a:lnTo>
                    <a:pt x="139" y="212"/>
                  </a:lnTo>
                  <a:lnTo>
                    <a:pt x="139" y="217"/>
                  </a:lnTo>
                  <a:lnTo>
                    <a:pt x="139" y="229"/>
                  </a:lnTo>
                  <a:lnTo>
                    <a:pt x="140" y="242"/>
                  </a:lnTo>
                  <a:lnTo>
                    <a:pt x="143" y="255"/>
                  </a:lnTo>
                  <a:lnTo>
                    <a:pt x="148" y="268"/>
                  </a:lnTo>
                  <a:lnTo>
                    <a:pt x="142" y="266"/>
                  </a:lnTo>
                  <a:lnTo>
                    <a:pt x="134" y="265"/>
                  </a:lnTo>
                  <a:lnTo>
                    <a:pt x="126" y="266"/>
                  </a:lnTo>
                  <a:lnTo>
                    <a:pt x="119" y="268"/>
                  </a:lnTo>
                  <a:lnTo>
                    <a:pt x="117" y="247"/>
                  </a:lnTo>
                  <a:lnTo>
                    <a:pt x="111" y="226"/>
                  </a:lnTo>
                  <a:lnTo>
                    <a:pt x="101" y="205"/>
                  </a:lnTo>
                  <a:lnTo>
                    <a:pt x="89" y="186"/>
                  </a:lnTo>
                  <a:lnTo>
                    <a:pt x="74" y="168"/>
                  </a:lnTo>
                  <a:lnTo>
                    <a:pt x="56" y="155"/>
                  </a:lnTo>
                  <a:lnTo>
                    <a:pt x="38" y="145"/>
                  </a:lnTo>
                  <a:lnTo>
                    <a:pt x="19" y="138"/>
                  </a:lnTo>
                  <a:lnTo>
                    <a:pt x="21" y="125"/>
                  </a:lnTo>
                  <a:lnTo>
                    <a:pt x="20" y="113"/>
                  </a:lnTo>
                  <a:lnTo>
                    <a:pt x="13" y="102"/>
                  </a:lnTo>
                  <a:lnTo>
                    <a:pt x="0" y="95"/>
                  </a:lnTo>
                  <a:lnTo>
                    <a:pt x="7" y="88"/>
                  </a:lnTo>
                  <a:lnTo>
                    <a:pt x="15" y="77"/>
                  </a:lnTo>
                  <a:lnTo>
                    <a:pt x="21" y="64"/>
                  </a:lnTo>
                  <a:lnTo>
                    <a:pt x="26" y="50"/>
                  </a:lnTo>
                  <a:lnTo>
                    <a:pt x="30" y="36"/>
                  </a:lnTo>
                  <a:lnTo>
                    <a:pt x="30" y="23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32" y="7"/>
                  </a:lnTo>
                  <a:lnTo>
                    <a:pt x="43" y="16"/>
                  </a:lnTo>
                  <a:lnTo>
                    <a:pt x="55" y="24"/>
                  </a:lnTo>
                  <a:lnTo>
                    <a:pt x="70" y="31"/>
                  </a:lnTo>
                  <a:lnTo>
                    <a:pt x="84" y="37"/>
                  </a:lnTo>
                  <a:lnTo>
                    <a:pt x="102" y="41"/>
                  </a:lnTo>
                  <a:lnTo>
                    <a:pt x="121" y="43"/>
                  </a:lnTo>
                  <a:lnTo>
                    <a:pt x="143" y="41"/>
                  </a:lnTo>
                  <a:lnTo>
                    <a:pt x="143" y="54"/>
                  </a:lnTo>
                  <a:lnTo>
                    <a:pt x="144" y="68"/>
                  </a:lnTo>
                  <a:lnTo>
                    <a:pt x="148" y="82"/>
                  </a:lnTo>
                  <a:lnTo>
                    <a:pt x="155" y="95"/>
                  </a:lnTo>
                  <a:lnTo>
                    <a:pt x="166" y="106"/>
                  </a:lnTo>
                  <a:lnTo>
                    <a:pt x="182" y="113"/>
                  </a:lnTo>
                  <a:lnTo>
                    <a:pt x="204" y="115"/>
                  </a:lnTo>
                  <a:lnTo>
                    <a:pt x="232" y="11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438" y="1015"/>
              <a:ext cx="130" cy="125"/>
            </a:xfrm>
            <a:custGeom>
              <a:avLst/>
              <a:gdLst>
                <a:gd name="T0" fmla="*/ 94 w 259"/>
                <a:gd name="T1" fmla="*/ 50 h 250"/>
                <a:gd name="T2" fmla="*/ 109 w 259"/>
                <a:gd name="T3" fmla="*/ 52 h 250"/>
                <a:gd name="T4" fmla="*/ 124 w 259"/>
                <a:gd name="T5" fmla="*/ 53 h 250"/>
                <a:gd name="T6" fmla="*/ 141 w 259"/>
                <a:gd name="T7" fmla="*/ 53 h 250"/>
                <a:gd name="T8" fmla="*/ 158 w 259"/>
                <a:gd name="T9" fmla="*/ 53 h 250"/>
                <a:gd name="T10" fmla="*/ 174 w 259"/>
                <a:gd name="T11" fmla="*/ 50 h 250"/>
                <a:gd name="T12" fmla="*/ 194 w 259"/>
                <a:gd name="T13" fmla="*/ 45 h 250"/>
                <a:gd name="T14" fmla="*/ 213 w 259"/>
                <a:gd name="T15" fmla="*/ 37 h 250"/>
                <a:gd name="T16" fmla="*/ 232 w 259"/>
                <a:gd name="T17" fmla="*/ 25 h 250"/>
                <a:gd name="T18" fmla="*/ 250 w 259"/>
                <a:gd name="T19" fmla="*/ 10 h 250"/>
                <a:gd name="T20" fmla="*/ 259 w 259"/>
                <a:gd name="T21" fmla="*/ 4 h 250"/>
                <a:gd name="T22" fmla="*/ 259 w 259"/>
                <a:gd name="T23" fmla="*/ 9 h 250"/>
                <a:gd name="T24" fmla="*/ 247 w 259"/>
                <a:gd name="T25" fmla="*/ 23 h 250"/>
                <a:gd name="T26" fmla="*/ 228 w 259"/>
                <a:gd name="T27" fmla="*/ 48 h 250"/>
                <a:gd name="T28" fmla="*/ 215 w 259"/>
                <a:gd name="T29" fmla="*/ 75 h 250"/>
                <a:gd name="T30" fmla="*/ 211 w 259"/>
                <a:gd name="T31" fmla="*/ 104 h 250"/>
                <a:gd name="T32" fmla="*/ 213 w 259"/>
                <a:gd name="T33" fmla="*/ 127 h 250"/>
                <a:gd name="T34" fmla="*/ 217 w 259"/>
                <a:gd name="T35" fmla="*/ 145 h 250"/>
                <a:gd name="T36" fmla="*/ 209 w 259"/>
                <a:gd name="T37" fmla="*/ 151 h 250"/>
                <a:gd name="T38" fmla="*/ 190 w 259"/>
                <a:gd name="T39" fmla="*/ 159 h 250"/>
                <a:gd name="T40" fmla="*/ 170 w 259"/>
                <a:gd name="T41" fmla="*/ 179 h 250"/>
                <a:gd name="T42" fmla="*/ 160 w 259"/>
                <a:gd name="T43" fmla="*/ 211 h 250"/>
                <a:gd name="T44" fmla="*/ 151 w 259"/>
                <a:gd name="T45" fmla="*/ 224 h 250"/>
                <a:gd name="T46" fmla="*/ 118 w 259"/>
                <a:gd name="T47" fmla="*/ 217 h 250"/>
                <a:gd name="T48" fmla="*/ 82 w 259"/>
                <a:gd name="T49" fmla="*/ 220 h 250"/>
                <a:gd name="T50" fmla="*/ 54 w 259"/>
                <a:gd name="T51" fmla="*/ 236 h 250"/>
                <a:gd name="T52" fmla="*/ 46 w 259"/>
                <a:gd name="T53" fmla="*/ 237 h 250"/>
                <a:gd name="T54" fmla="*/ 42 w 259"/>
                <a:gd name="T55" fmla="*/ 209 h 250"/>
                <a:gd name="T56" fmla="*/ 31 w 259"/>
                <a:gd name="T57" fmla="*/ 182 h 250"/>
                <a:gd name="T58" fmla="*/ 13 w 259"/>
                <a:gd name="T59" fmla="*/ 163 h 250"/>
                <a:gd name="T60" fmla="*/ 14 w 259"/>
                <a:gd name="T61" fmla="*/ 142 h 250"/>
                <a:gd name="T62" fmla="*/ 26 w 259"/>
                <a:gd name="T63" fmla="*/ 103 h 250"/>
                <a:gd name="T64" fmla="*/ 31 w 259"/>
                <a:gd name="T65" fmla="*/ 87 h 250"/>
                <a:gd name="T66" fmla="*/ 51 w 259"/>
                <a:gd name="T67" fmla="*/ 80 h 250"/>
                <a:gd name="T68" fmla="*/ 69 w 259"/>
                <a:gd name="T69" fmla="*/ 70 h 250"/>
                <a:gd name="T70" fmla="*/ 82 w 259"/>
                <a:gd name="T71" fmla="*/ 57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50"/>
                <a:gd name="T110" fmla="*/ 259 w 259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50">
                  <a:moveTo>
                    <a:pt x="86" y="49"/>
                  </a:moveTo>
                  <a:lnTo>
                    <a:pt x="94" y="50"/>
                  </a:lnTo>
                  <a:lnTo>
                    <a:pt x="101" y="51"/>
                  </a:lnTo>
                  <a:lnTo>
                    <a:pt x="109" y="52"/>
                  </a:lnTo>
                  <a:lnTo>
                    <a:pt x="117" y="52"/>
                  </a:lnTo>
                  <a:lnTo>
                    <a:pt x="124" y="53"/>
                  </a:lnTo>
                  <a:lnTo>
                    <a:pt x="132" y="53"/>
                  </a:lnTo>
                  <a:lnTo>
                    <a:pt x="141" y="53"/>
                  </a:lnTo>
                  <a:lnTo>
                    <a:pt x="149" y="53"/>
                  </a:lnTo>
                  <a:lnTo>
                    <a:pt x="158" y="53"/>
                  </a:lnTo>
                  <a:lnTo>
                    <a:pt x="166" y="52"/>
                  </a:lnTo>
                  <a:lnTo>
                    <a:pt x="174" y="50"/>
                  </a:lnTo>
                  <a:lnTo>
                    <a:pt x="183" y="49"/>
                  </a:lnTo>
                  <a:lnTo>
                    <a:pt x="194" y="45"/>
                  </a:lnTo>
                  <a:lnTo>
                    <a:pt x="204" y="42"/>
                  </a:lnTo>
                  <a:lnTo>
                    <a:pt x="213" y="37"/>
                  </a:lnTo>
                  <a:lnTo>
                    <a:pt x="223" y="31"/>
                  </a:lnTo>
                  <a:lnTo>
                    <a:pt x="232" y="25"/>
                  </a:lnTo>
                  <a:lnTo>
                    <a:pt x="241" y="19"/>
                  </a:lnTo>
                  <a:lnTo>
                    <a:pt x="250" y="10"/>
                  </a:lnTo>
                  <a:lnTo>
                    <a:pt x="258" y="0"/>
                  </a:lnTo>
                  <a:lnTo>
                    <a:pt x="259" y="4"/>
                  </a:lnTo>
                  <a:lnTo>
                    <a:pt x="259" y="6"/>
                  </a:lnTo>
                  <a:lnTo>
                    <a:pt x="259" y="9"/>
                  </a:lnTo>
                  <a:lnTo>
                    <a:pt x="259" y="12"/>
                  </a:lnTo>
                  <a:lnTo>
                    <a:pt x="247" y="23"/>
                  </a:lnTo>
                  <a:lnTo>
                    <a:pt x="237" y="35"/>
                  </a:lnTo>
                  <a:lnTo>
                    <a:pt x="228" y="48"/>
                  </a:lnTo>
                  <a:lnTo>
                    <a:pt x="220" y="61"/>
                  </a:lnTo>
                  <a:lnTo>
                    <a:pt x="215" y="75"/>
                  </a:lnTo>
                  <a:lnTo>
                    <a:pt x="211" y="89"/>
                  </a:lnTo>
                  <a:lnTo>
                    <a:pt x="211" y="104"/>
                  </a:lnTo>
                  <a:lnTo>
                    <a:pt x="212" y="118"/>
                  </a:lnTo>
                  <a:lnTo>
                    <a:pt x="213" y="127"/>
                  </a:lnTo>
                  <a:lnTo>
                    <a:pt x="216" y="136"/>
                  </a:lnTo>
                  <a:lnTo>
                    <a:pt x="217" y="145"/>
                  </a:lnTo>
                  <a:lnTo>
                    <a:pt x="217" y="152"/>
                  </a:lnTo>
                  <a:lnTo>
                    <a:pt x="209" y="151"/>
                  </a:lnTo>
                  <a:lnTo>
                    <a:pt x="200" y="154"/>
                  </a:lnTo>
                  <a:lnTo>
                    <a:pt x="190" y="159"/>
                  </a:lnTo>
                  <a:lnTo>
                    <a:pt x="179" y="167"/>
                  </a:lnTo>
                  <a:lnTo>
                    <a:pt x="170" y="179"/>
                  </a:lnTo>
                  <a:lnTo>
                    <a:pt x="164" y="193"/>
                  </a:lnTo>
                  <a:lnTo>
                    <a:pt x="160" y="211"/>
                  </a:lnTo>
                  <a:lnTo>
                    <a:pt x="161" y="232"/>
                  </a:lnTo>
                  <a:lnTo>
                    <a:pt x="151" y="224"/>
                  </a:lnTo>
                  <a:lnTo>
                    <a:pt x="135" y="220"/>
                  </a:lnTo>
                  <a:lnTo>
                    <a:pt x="118" y="217"/>
                  </a:lnTo>
                  <a:lnTo>
                    <a:pt x="99" y="217"/>
                  </a:lnTo>
                  <a:lnTo>
                    <a:pt x="82" y="220"/>
                  </a:lnTo>
                  <a:lnTo>
                    <a:pt x="67" y="226"/>
                  </a:lnTo>
                  <a:lnTo>
                    <a:pt x="54" y="236"/>
                  </a:lnTo>
                  <a:lnTo>
                    <a:pt x="46" y="250"/>
                  </a:lnTo>
                  <a:lnTo>
                    <a:pt x="46" y="237"/>
                  </a:lnTo>
                  <a:lnTo>
                    <a:pt x="44" y="223"/>
                  </a:lnTo>
                  <a:lnTo>
                    <a:pt x="42" y="209"/>
                  </a:lnTo>
                  <a:lnTo>
                    <a:pt x="37" y="195"/>
                  </a:lnTo>
                  <a:lnTo>
                    <a:pt x="31" y="182"/>
                  </a:lnTo>
                  <a:lnTo>
                    <a:pt x="22" y="170"/>
                  </a:lnTo>
                  <a:lnTo>
                    <a:pt x="13" y="163"/>
                  </a:lnTo>
                  <a:lnTo>
                    <a:pt x="0" y="160"/>
                  </a:lnTo>
                  <a:lnTo>
                    <a:pt x="14" y="142"/>
                  </a:lnTo>
                  <a:lnTo>
                    <a:pt x="24" y="122"/>
                  </a:lnTo>
                  <a:lnTo>
                    <a:pt x="26" y="103"/>
                  </a:lnTo>
                  <a:lnTo>
                    <a:pt x="21" y="90"/>
                  </a:lnTo>
                  <a:lnTo>
                    <a:pt x="31" y="87"/>
                  </a:lnTo>
                  <a:lnTo>
                    <a:pt x="41" y="84"/>
                  </a:lnTo>
                  <a:lnTo>
                    <a:pt x="51" y="80"/>
                  </a:lnTo>
                  <a:lnTo>
                    <a:pt x="60" y="76"/>
                  </a:lnTo>
                  <a:lnTo>
                    <a:pt x="69" y="70"/>
                  </a:lnTo>
                  <a:lnTo>
                    <a:pt x="76" y="64"/>
                  </a:lnTo>
                  <a:lnTo>
                    <a:pt x="82" y="57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548" y="806"/>
              <a:ext cx="81" cy="94"/>
            </a:xfrm>
            <a:custGeom>
              <a:avLst/>
              <a:gdLst>
                <a:gd name="T0" fmla="*/ 130 w 162"/>
                <a:gd name="T1" fmla="*/ 172 h 187"/>
                <a:gd name="T2" fmla="*/ 127 w 162"/>
                <a:gd name="T3" fmla="*/ 182 h 187"/>
                <a:gd name="T4" fmla="*/ 119 w 162"/>
                <a:gd name="T5" fmla="*/ 176 h 187"/>
                <a:gd name="T6" fmla="*/ 106 w 162"/>
                <a:gd name="T7" fmla="*/ 151 h 187"/>
                <a:gd name="T8" fmla="*/ 98 w 162"/>
                <a:gd name="T9" fmla="*/ 142 h 187"/>
                <a:gd name="T10" fmla="*/ 84 w 162"/>
                <a:gd name="T11" fmla="*/ 136 h 187"/>
                <a:gd name="T12" fmla="*/ 68 w 162"/>
                <a:gd name="T13" fmla="*/ 132 h 187"/>
                <a:gd name="T14" fmla="*/ 54 w 162"/>
                <a:gd name="T15" fmla="*/ 128 h 187"/>
                <a:gd name="T16" fmla="*/ 46 w 162"/>
                <a:gd name="T17" fmla="*/ 127 h 187"/>
                <a:gd name="T18" fmla="*/ 42 w 162"/>
                <a:gd name="T19" fmla="*/ 123 h 187"/>
                <a:gd name="T20" fmla="*/ 46 w 162"/>
                <a:gd name="T21" fmla="*/ 122 h 187"/>
                <a:gd name="T22" fmla="*/ 63 w 162"/>
                <a:gd name="T23" fmla="*/ 125 h 187"/>
                <a:gd name="T24" fmla="*/ 82 w 162"/>
                <a:gd name="T25" fmla="*/ 126 h 187"/>
                <a:gd name="T26" fmla="*/ 97 w 162"/>
                <a:gd name="T27" fmla="*/ 128 h 187"/>
                <a:gd name="T28" fmla="*/ 97 w 162"/>
                <a:gd name="T29" fmla="*/ 118 h 187"/>
                <a:gd name="T30" fmla="*/ 89 w 162"/>
                <a:gd name="T31" fmla="*/ 103 h 187"/>
                <a:gd name="T32" fmla="*/ 72 w 162"/>
                <a:gd name="T33" fmla="*/ 93 h 187"/>
                <a:gd name="T34" fmla="*/ 48 w 162"/>
                <a:gd name="T35" fmla="*/ 85 h 187"/>
                <a:gd name="T36" fmla="*/ 29 w 162"/>
                <a:gd name="T37" fmla="*/ 74 h 187"/>
                <a:gd name="T38" fmla="*/ 12 w 162"/>
                <a:gd name="T39" fmla="*/ 67 h 187"/>
                <a:gd name="T40" fmla="*/ 3 w 162"/>
                <a:gd name="T41" fmla="*/ 63 h 187"/>
                <a:gd name="T42" fmla="*/ 1 w 162"/>
                <a:gd name="T43" fmla="*/ 60 h 187"/>
                <a:gd name="T44" fmla="*/ 14 w 162"/>
                <a:gd name="T45" fmla="*/ 63 h 187"/>
                <a:gd name="T46" fmla="*/ 31 w 162"/>
                <a:gd name="T47" fmla="*/ 71 h 187"/>
                <a:gd name="T48" fmla="*/ 54 w 162"/>
                <a:gd name="T49" fmla="*/ 78 h 187"/>
                <a:gd name="T50" fmla="*/ 73 w 162"/>
                <a:gd name="T51" fmla="*/ 85 h 187"/>
                <a:gd name="T52" fmla="*/ 81 w 162"/>
                <a:gd name="T53" fmla="*/ 78 h 187"/>
                <a:gd name="T54" fmla="*/ 71 w 162"/>
                <a:gd name="T55" fmla="*/ 55 h 187"/>
                <a:gd name="T56" fmla="*/ 56 w 162"/>
                <a:gd name="T57" fmla="*/ 30 h 187"/>
                <a:gd name="T58" fmla="*/ 42 w 162"/>
                <a:gd name="T59" fmla="*/ 11 h 187"/>
                <a:gd name="T60" fmla="*/ 34 w 162"/>
                <a:gd name="T61" fmla="*/ 2 h 187"/>
                <a:gd name="T62" fmla="*/ 42 w 162"/>
                <a:gd name="T63" fmla="*/ 2 h 187"/>
                <a:gd name="T64" fmla="*/ 55 w 162"/>
                <a:gd name="T65" fmla="*/ 14 h 187"/>
                <a:gd name="T66" fmla="*/ 68 w 162"/>
                <a:gd name="T67" fmla="*/ 32 h 187"/>
                <a:gd name="T68" fmla="*/ 82 w 162"/>
                <a:gd name="T69" fmla="*/ 52 h 187"/>
                <a:gd name="T70" fmla="*/ 92 w 162"/>
                <a:gd name="T71" fmla="*/ 72 h 187"/>
                <a:gd name="T72" fmla="*/ 105 w 162"/>
                <a:gd name="T73" fmla="*/ 69 h 187"/>
                <a:gd name="T74" fmla="*/ 119 w 162"/>
                <a:gd name="T75" fmla="*/ 36 h 187"/>
                <a:gd name="T76" fmla="*/ 122 w 162"/>
                <a:gd name="T77" fmla="*/ 19 h 187"/>
                <a:gd name="T78" fmla="*/ 124 w 162"/>
                <a:gd name="T79" fmla="*/ 22 h 187"/>
                <a:gd name="T80" fmla="*/ 126 w 162"/>
                <a:gd name="T81" fmla="*/ 41 h 187"/>
                <a:gd name="T82" fmla="*/ 117 w 162"/>
                <a:gd name="T83" fmla="*/ 77 h 187"/>
                <a:gd name="T84" fmla="*/ 107 w 162"/>
                <a:gd name="T85" fmla="*/ 104 h 187"/>
                <a:gd name="T86" fmla="*/ 113 w 162"/>
                <a:gd name="T87" fmla="*/ 122 h 187"/>
                <a:gd name="T88" fmla="*/ 120 w 162"/>
                <a:gd name="T89" fmla="*/ 127 h 187"/>
                <a:gd name="T90" fmla="*/ 132 w 162"/>
                <a:gd name="T91" fmla="*/ 120 h 187"/>
                <a:gd name="T92" fmla="*/ 143 w 162"/>
                <a:gd name="T93" fmla="*/ 114 h 187"/>
                <a:gd name="T94" fmla="*/ 151 w 162"/>
                <a:gd name="T95" fmla="*/ 105 h 187"/>
                <a:gd name="T96" fmla="*/ 157 w 162"/>
                <a:gd name="T97" fmla="*/ 94 h 187"/>
                <a:gd name="T98" fmla="*/ 162 w 162"/>
                <a:gd name="T99" fmla="*/ 97 h 187"/>
                <a:gd name="T100" fmla="*/ 160 w 162"/>
                <a:gd name="T101" fmla="*/ 107 h 187"/>
                <a:gd name="T102" fmla="*/ 151 w 162"/>
                <a:gd name="T103" fmla="*/ 119 h 187"/>
                <a:gd name="T104" fmla="*/ 139 w 162"/>
                <a:gd name="T105" fmla="*/ 131 h 187"/>
                <a:gd name="T106" fmla="*/ 126 w 162"/>
                <a:gd name="T107" fmla="*/ 141 h 187"/>
                <a:gd name="T108" fmla="*/ 123 w 162"/>
                <a:gd name="T109" fmla="*/ 150 h 187"/>
                <a:gd name="T110" fmla="*/ 128 w 162"/>
                <a:gd name="T111" fmla="*/ 162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7"/>
                <a:gd name="T170" fmla="*/ 162 w 162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7">
                  <a:moveTo>
                    <a:pt x="131" y="166"/>
                  </a:moveTo>
                  <a:lnTo>
                    <a:pt x="130" y="172"/>
                  </a:lnTo>
                  <a:lnTo>
                    <a:pt x="128" y="176"/>
                  </a:lnTo>
                  <a:lnTo>
                    <a:pt x="127" y="182"/>
                  </a:lnTo>
                  <a:lnTo>
                    <a:pt x="127" y="187"/>
                  </a:lnTo>
                  <a:lnTo>
                    <a:pt x="119" y="176"/>
                  </a:lnTo>
                  <a:lnTo>
                    <a:pt x="113" y="163"/>
                  </a:lnTo>
                  <a:lnTo>
                    <a:pt x="106" y="151"/>
                  </a:lnTo>
                  <a:lnTo>
                    <a:pt x="103" y="144"/>
                  </a:lnTo>
                  <a:lnTo>
                    <a:pt x="98" y="142"/>
                  </a:lnTo>
                  <a:lnTo>
                    <a:pt x="92" y="140"/>
                  </a:lnTo>
                  <a:lnTo>
                    <a:pt x="84" y="136"/>
                  </a:lnTo>
                  <a:lnTo>
                    <a:pt x="76" y="134"/>
                  </a:lnTo>
                  <a:lnTo>
                    <a:pt x="68" y="132"/>
                  </a:lnTo>
                  <a:lnTo>
                    <a:pt x="60" y="130"/>
                  </a:lnTo>
                  <a:lnTo>
                    <a:pt x="54" y="128"/>
                  </a:lnTo>
                  <a:lnTo>
                    <a:pt x="47" y="128"/>
                  </a:lnTo>
                  <a:lnTo>
                    <a:pt x="46" y="127"/>
                  </a:lnTo>
                  <a:lnTo>
                    <a:pt x="44" y="125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54" y="123"/>
                  </a:lnTo>
                  <a:lnTo>
                    <a:pt x="63" y="125"/>
                  </a:lnTo>
                  <a:lnTo>
                    <a:pt x="73" y="125"/>
                  </a:lnTo>
                  <a:lnTo>
                    <a:pt x="82" y="126"/>
                  </a:lnTo>
                  <a:lnTo>
                    <a:pt x="90" y="127"/>
                  </a:lnTo>
                  <a:lnTo>
                    <a:pt x="97" y="128"/>
                  </a:lnTo>
                  <a:lnTo>
                    <a:pt x="101" y="129"/>
                  </a:lnTo>
                  <a:lnTo>
                    <a:pt x="97" y="118"/>
                  </a:lnTo>
                  <a:lnTo>
                    <a:pt x="93" y="109"/>
                  </a:lnTo>
                  <a:lnTo>
                    <a:pt x="89" y="103"/>
                  </a:lnTo>
                  <a:lnTo>
                    <a:pt x="85" y="98"/>
                  </a:lnTo>
                  <a:lnTo>
                    <a:pt x="72" y="93"/>
                  </a:lnTo>
                  <a:lnTo>
                    <a:pt x="60" y="89"/>
                  </a:lnTo>
                  <a:lnTo>
                    <a:pt x="48" y="85"/>
                  </a:lnTo>
                  <a:lnTo>
                    <a:pt x="38" y="79"/>
                  </a:lnTo>
                  <a:lnTo>
                    <a:pt x="29" y="74"/>
                  </a:lnTo>
                  <a:lnTo>
                    <a:pt x="20" y="70"/>
                  </a:lnTo>
                  <a:lnTo>
                    <a:pt x="12" y="67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2" y="74"/>
                  </a:lnTo>
                  <a:lnTo>
                    <a:pt x="54" y="78"/>
                  </a:lnTo>
                  <a:lnTo>
                    <a:pt x="64" y="81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1" y="78"/>
                  </a:lnTo>
                  <a:lnTo>
                    <a:pt x="77" y="67"/>
                  </a:lnTo>
                  <a:lnTo>
                    <a:pt x="71" y="55"/>
                  </a:lnTo>
                  <a:lnTo>
                    <a:pt x="64" y="43"/>
                  </a:lnTo>
                  <a:lnTo>
                    <a:pt x="56" y="30"/>
                  </a:lnTo>
                  <a:lnTo>
                    <a:pt x="48" y="19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2" y="22"/>
                  </a:lnTo>
                  <a:lnTo>
                    <a:pt x="68" y="32"/>
                  </a:lnTo>
                  <a:lnTo>
                    <a:pt x="76" y="42"/>
                  </a:lnTo>
                  <a:lnTo>
                    <a:pt x="82" y="52"/>
                  </a:lnTo>
                  <a:lnTo>
                    <a:pt x="88" y="62"/>
                  </a:lnTo>
                  <a:lnTo>
                    <a:pt x="92" y="72"/>
                  </a:lnTo>
                  <a:lnTo>
                    <a:pt x="94" y="78"/>
                  </a:lnTo>
                  <a:lnTo>
                    <a:pt x="105" y="69"/>
                  </a:lnTo>
                  <a:lnTo>
                    <a:pt x="114" y="52"/>
                  </a:lnTo>
                  <a:lnTo>
                    <a:pt x="119" y="36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3" y="18"/>
                  </a:lnTo>
                  <a:lnTo>
                    <a:pt x="124" y="22"/>
                  </a:lnTo>
                  <a:lnTo>
                    <a:pt x="126" y="29"/>
                  </a:lnTo>
                  <a:lnTo>
                    <a:pt x="126" y="41"/>
                  </a:lnTo>
                  <a:lnTo>
                    <a:pt x="123" y="59"/>
                  </a:lnTo>
                  <a:lnTo>
                    <a:pt x="117" y="77"/>
                  </a:lnTo>
                  <a:lnTo>
                    <a:pt x="101" y="93"/>
                  </a:lnTo>
                  <a:lnTo>
                    <a:pt x="107" y="104"/>
                  </a:lnTo>
                  <a:lnTo>
                    <a:pt x="111" y="114"/>
                  </a:lnTo>
                  <a:lnTo>
                    <a:pt x="113" y="122"/>
                  </a:lnTo>
                  <a:lnTo>
                    <a:pt x="114" y="129"/>
                  </a:lnTo>
                  <a:lnTo>
                    <a:pt x="120" y="127"/>
                  </a:lnTo>
                  <a:lnTo>
                    <a:pt x="127" y="123"/>
                  </a:lnTo>
                  <a:lnTo>
                    <a:pt x="132" y="120"/>
                  </a:lnTo>
                  <a:lnTo>
                    <a:pt x="137" y="117"/>
                  </a:lnTo>
                  <a:lnTo>
                    <a:pt x="143" y="114"/>
                  </a:lnTo>
                  <a:lnTo>
                    <a:pt x="147" y="109"/>
                  </a:lnTo>
                  <a:lnTo>
                    <a:pt x="151" y="105"/>
                  </a:lnTo>
                  <a:lnTo>
                    <a:pt x="153" y="100"/>
                  </a:lnTo>
                  <a:lnTo>
                    <a:pt x="157" y="94"/>
                  </a:lnTo>
                  <a:lnTo>
                    <a:pt x="161" y="93"/>
                  </a:lnTo>
                  <a:lnTo>
                    <a:pt x="162" y="97"/>
                  </a:lnTo>
                  <a:lnTo>
                    <a:pt x="162" y="103"/>
                  </a:lnTo>
                  <a:lnTo>
                    <a:pt x="160" y="107"/>
                  </a:lnTo>
                  <a:lnTo>
                    <a:pt x="156" y="113"/>
                  </a:lnTo>
                  <a:lnTo>
                    <a:pt x="151" y="119"/>
                  </a:lnTo>
                  <a:lnTo>
                    <a:pt x="145" y="126"/>
                  </a:lnTo>
                  <a:lnTo>
                    <a:pt x="139" y="131"/>
                  </a:lnTo>
                  <a:lnTo>
                    <a:pt x="132" y="136"/>
                  </a:lnTo>
                  <a:lnTo>
                    <a:pt x="126" y="141"/>
                  </a:lnTo>
                  <a:lnTo>
                    <a:pt x="120" y="143"/>
                  </a:lnTo>
                  <a:lnTo>
                    <a:pt x="123" y="150"/>
                  </a:lnTo>
                  <a:lnTo>
                    <a:pt x="126" y="156"/>
                  </a:lnTo>
                  <a:lnTo>
                    <a:pt x="128" y="162"/>
                  </a:lnTo>
                  <a:lnTo>
                    <a:pt x="131" y="16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450" y="1039"/>
              <a:ext cx="80" cy="85"/>
            </a:xfrm>
            <a:custGeom>
              <a:avLst/>
              <a:gdLst>
                <a:gd name="T0" fmla="*/ 150 w 159"/>
                <a:gd name="T1" fmla="*/ 1 h 169"/>
                <a:gd name="T2" fmla="*/ 134 w 159"/>
                <a:gd name="T3" fmla="*/ 4 h 169"/>
                <a:gd name="T4" fmla="*/ 124 w 159"/>
                <a:gd name="T5" fmla="*/ 12 h 169"/>
                <a:gd name="T6" fmla="*/ 112 w 159"/>
                <a:gd name="T7" fmla="*/ 27 h 169"/>
                <a:gd name="T8" fmla="*/ 95 w 159"/>
                <a:gd name="T9" fmla="*/ 31 h 169"/>
                <a:gd name="T10" fmla="*/ 73 w 159"/>
                <a:gd name="T11" fmla="*/ 33 h 169"/>
                <a:gd name="T12" fmla="*/ 49 w 159"/>
                <a:gd name="T13" fmla="*/ 38 h 169"/>
                <a:gd name="T14" fmla="*/ 31 w 159"/>
                <a:gd name="T15" fmla="*/ 45 h 169"/>
                <a:gd name="T16" fmla="*/ 23 w 159"/>
                <a:gd name="T17" fmla="*/ 51 h 169"/>
                <a:gd name="T18" fmla="*/ 24 w 159"/>
                <a:gd name="T19" fmla="*/ 52 h 169"/>
                <a:gd name="T20" fmla="*/ 35 w 159"/>
                <a:gd name="T21" fmla="*/ 48 h 169"/>
                <a:gd name="T22" fmla="*/ 49 w 159"/>
                <a:gd name="T23" fmla="*/ 44 h 169"/>
                <a:gd name="T24" fmla="*/ 68 w 159"/>
                <a:gd name="T25" fmla="*/ 41 h 169"/>
                <a:gd name="T26" fmla="*/ 89 w 159"/>
                <a:gd name="T27" fmla="*/ 41 h 169"/>
                <a:gd name="T28" fmla="*/ 91 w 159"/>
                <a:gd name="T29" fmla="*/ 54 h 169"/>
                <a:gd name="T30" fmla="*/ 78 w 159"/>
                <a:gd name="T31" fmla="*/ 76 h 169"/>
                <a:gd name="T32" fmla="*/ 65 w 159"/>
                <a:gd name="T33" fmla="*/ 85 h 169"/>
                <a:gd name="T34" fmla="*/ 48 w 159"/>
                <a:gd name="T35" fmla="*/ 89 h 169"/>
                <a:gd name="T36" fmla="*/ 28 w 159"/>
                <a:gd name="T37" fmla="*/ 93 h 169"/>
                <a:gd name="T38" fmla="*/ 11 w 159"/>
                <a:gd name="T39" fmla="*/ 97 h 169"/>
                <a:gd name="T40" fmla="*/ 1 w 159"/>
                <a:gd name="T41" fmla="*/ 99 h 169"/>
                <a:gd name="T42" fmla="*/ 1 w 159"/>
                <a:gd name="T43" fmla="*/ 100 h 169"/>
                <a:gd name="T44" fmla="*/ 13 w 159"/>
                <a:gd name="T45" fmla="*/ 100 h 169"/>
                <a:gd name="T46" fmla="*/ 27 w 159"/>
                <a:gd name="T47" fmla="*/ 99 h 169"/>
                <a:gd name="T48" fmla="*/ 43 w 159"/>
                <a:gd name="T49" fmla="*/ 97 h 169"/>
                <a:gd name="T50" fmla="*/ 60 w 159"/>
                <a:gd name="T51" fmla="*/ 94 h 169"/>
                <a:gd name="T52" fmla="*/ 56 w 159"/>
                <a:gd name="T53" fmla="*/ 104 h 169"/>
                <a:gd name="T54" fmla="*/ 37 w 159"/>
                <a:gd name="T55" fmla="*/ 135 h 169"/>
                <a:gd name="T56" fmla="*/ 39 w 159"/>
                <a:gd name="T57" fmla="*/ 161 h 169"/>
                <a:gd name="T58" fmla="*/ 49 w 159"/>
                <a:gd name="T59" fmla="*/ 142 h 169"/>
                <a:gd name="T60" fmla="*/ 61 w 159"/>
                <a:gd name="T61" fmla="*/ 121 h 169"/>
                <a:gd name="T62" fmla="*/ 73 w 159"/>
                <a:gd name="T63" fmla="*/ 104 h 169"/>
                <a:gd name="T64" fmla="*/ 83 w 159"/>
                <a:gd name="T65" fmla="*/ 113 h 169"/>
                <a:gd name="T66" fmla="*/ 98 w 159"/>
                <a:gd name="T67" fmla="*/ 142 h 169"/>
                <a:gd name="T68" fmla="*/ 111 w 159"/>
                <a:gd name="T69" fmla="*/ 156 h 169"/>
                <a:gd name="T70" fmla="*/ 111 w 159"/>
                <a:gd name="T71" fmla="*/ 151 h 169"/>
                <a:gd name="T72" fmla="*/ 100 w 159"/>
                <a:gd name="T73" fmla="*/ 132 h 169"/>
                <a:gd name="T74" fmla="*/ 91 w 159"/>
                <a:gd name="T75" fmla="*/ 102 h 169"/>
                <a:gd name="T76" fmla="*/ 95 w 159"/>
                <a:gd name="T77" fmla="*/ 78 h 169"/>
                <a:gd name="T78" fmla="*/ 111 w 159"/>
                <a:gd name="T79" fmla="*/ 52 h 169"/>
                <a:gd name="T80" fmla="*/ 128 w 159"/>
                <a:gd name="T81" fmla="*/ 55 h 169"/>
                <a:gd name="T82" fmla="*/ 149 w 159"/>
                <a:gd name="T83" fmla="*/ 82 h 169"/>
                <a:gd name="T84" fmla="*/ 154 w 159"/>
                <a:gd name="T85" fmla="*/ 107 h 169"/>
                <a:gd name="T86" fmla="*/ 158 w 159"/>
                <a:gd name="T87" fmla="*/ 103 h 169"/>
                <a:gd name="T88" fmla="*/ 155 w 159"/>
                <a:gd name="T89" fmla="*/ 78 h 169"/>
                <a:gd name="T90" fmla="*/ 141 w 159"/>
                <a:gd name="T91" fmla="*/ 44 h 169"/>
                <a:gd name="T92" fmla="*/ 141 w 159"/>
                <a:gd name="T93" fmla="*/ 28 h 169"/>
                <a:gd name="T94" fmla="*/ 154 w 159"/>
                <a:gd name="T95" fmla="*/ 8 h 169"/>
                <a:gd name="T96" fmla="*/ 159 w 159"/>
                <a:gd name="T97" fmla="*/ 0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69"/>
                <a:gd name="T149" fmla="*/ 159 w 159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69">
                  <a:moveTo>
                    <a:pt x="159" y="0"/>
                  </a:moveTo>
                  <a:lnTo>
                    <a:pt x="150" y="1"/>
                  </a:lnTo>
                  <a:lnTo>
                    <a:pt x="142" y="3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24" y="12"/>
                  </a:lnTo>
                  <a:lnTo>
                    <a:pt x="119" y="20"/>
                  </a:lnTo>
                  <a:lnTo>
                    <a:pt x="112" y="27"/>
                  </a:lnTo>
                  <a:lnTo>
                    <a:pt x="104" y="30"/>
                  </a:lnTo>
                  <a:lnTo>
                    <a:pt x="95" y="31"/>
                  </a:lnTo>
                  <a:lnTo>
                    <a:pt x="85" y="32"/>
                  </a:lnTo>
                  <a:lnTo>
                    <a:pt x="73" y="33"/>
                  </a:lnTo>
                  <a:lnTo>
                    <a:pt x="61" y="36"/>
                  </a:lnTo>
                  <a:lnTo>
                    <a:pt x="49" y="38"/>
                  </a:lnTo>
                  <a:lnTo>
                    <a:pt x="39" y="42"/>
                  </a:lnTo>
                  <a:lnTo>
                    <a:pt x="31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1" y="46"/>
                  </a:lnTo>
                  <a:lnTo>
                    <a:pt x="49" y="44"/>
                  </a:lnTo>
                  <a:lnTo>
                    <a:pt x="58" y="43"/>
                  </a:lnTo>
                  <a:lnTo>
                    <a:pt x="68" y="41"/>
                  </a:lnTo>
                  <a:lnTo>
                    <a:pt x="78" y="41"/>
                  </a:lnTo>
                  <a:lnTo>
                    <a:pt x="89" y="41"/>
                  </a:lnTo>
                  <a:lnTo>
                    <a:pt x="98" y="42"/>
                  </a:lnTo>
                  <a:lnTo>
                    <a:pt x="91" y="54"/>
                  </a:lnTo>
                  <a:lnTo>
                    <a:pt x="85" y="66"/>
                  </a:lnTo>
                  <a:lnTo>
                    <a:pt x="78" y="76"/>
                  </a:lnTo>
                  <a:lnTo>
                    <a:pt x="70" y="83"/>
                  </a:lnTo>
                  <a:lnTo>
                    <a:pt x="65" y="85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7" y="91"/>
                  </a:lnTo>
                  <a:lnTo>
                    <a:pt x="28" y="93"/>
                  </a:lnTo>
                  <a:lnTo>
                    <a:pt x="19" y="96"/>
                  </a:lnTo>
                  <a:lnTo>
                    <a:pt x="11" y="97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7" y="100"/>
                  </a:lnTo>
                  <a:lnTo>
                    <a:pt x="13" y="100"/>
                  </a:lnTo>
                  <a:lnTo>
                    <a:pt x="19" y="99"/>
                  </a:lnTo>
                  <a:lnTo>
                    <a:pt x="27" y="99"/>
                  </a:lnTo>
                  <a:lnTo>
                    <a:pt x="35" y="98"/>
                  </a:lnTo>
                  <a:lnTo>
                    <a:pt x="43" y="97"/>
                  </a:lnTo>
                  <a:lnTo>
                    <a:pt x="52" y="96"/>
                  </a:lnTo>
                  <a:lnTo>
                    <a:pt x="60" y="94"/>
                  </a:lnTo>
                  <a:lnTo>
                    <a:pt x="68" y="93"/>
                  </a:lnTo>
                  <a:lnTo>
                    <a:pt x="56" y="104"/>
                  </a:lnTo>
                  <a:lnTo>
                    <a:pt x="45" y="116"/>
                  </a:lnTo>
                  <a:lnTo>
                    <a:pt x="37" y="135"/>
                  </a:lnTo>
                  <a:lnTo>
                    <a:pt x="35" y="169"/>
                  </a:lnTo>
                  <a:lnTo>
                    <a:pt x="39" y="161"/>
                  </a:lnTo>
                  <a:lnTo>
                    <a:pt x="44" y="153"/>
                  </a:lnTo>
                  <a:lnTo>
                    <a:pt x="49" y="142"/>
                  </a:lnTo>
                  <a:lnTo>
                    <a:pt x="55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3" y="104"/>
                  </a:lnTo>
                  <a:lnTo>
                    <a:pt x="79" y="99"/>
                  </a:lnTo>
                  <a:lnTo>
                    <a:pt x="83" y="113"/>
                  </a:lnTo>
                  <a:lnTo>
                    <a:pt x="90" y="128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1" y="156"/>
                  </a:lnTo>
                  <a:lnTo>
                    <a:pt x="112" y="155"/>
                  </a:lnTo>
                  <a:lnTo>
                    <a:pt x="111" y="151"/>
                  </a:lnTo>
                  <a:lnTo>
                    <a:pt x="107" y="147"/>
                  </a:lnTo>
                  <a:lnTo>
                    <a:pt x="100" y="132"/>
                  </a:lnTo>
                  <a:lnTo>
                    <a:pt x="95" y="116"/>
                  </a:lnTo>
                  <a:lnTo>
                    <a:pt x="91" y="102"/>
                  </a:lnTo>
                  <a:lnTo>
                    <a:pt x="91" y="90"/>
                  </a:lnTo>
                  <a:lnTo>
                    <a:pt x="95" y="78"/>
                  </a:lnTo>
                  <a:lnTo>
                    <a:pt x="103" y="65"/>
                  </a:lnTo>
                  <a:lnTo>
                    <a:pt x="111" y="52"/>
                  </a:lnTo>
                  <a:lnTo>
                    <a:pt x="116" y="45"/>
                  </a:lnTo>
                  <a:lnTo>
                    <a:pt x="128" y="55"/>
                  </a:lnTo>
                  <a:lnTo>
                    <a:pt x="140" y="66"/>
                  </a:lnTo>
                  <a:lnTo>
                    <a:pt x="149" y="82"/>
                  </a:lnTo>
                  <a:lnTo>
                    <a:pt x="153" y="101"/>
                  </a:lnTo>
                  <a:lnTo>
                    <a:pt x="154" y="107"/>
                  </a:lnTo>
                  <a:lnTo>
                    <a:pt x="155" y="107"/>
                  </a:lnTo>
                  <a:lnTo>
                    <a:pt x="158" y="103"/>
                  </a:lnTo>
                  <a:lnTo>
                    <a:pt x="158" y="98"/>
                  </a:lnTo>
                  <a:lnTo>
                    <a:pt x="155" y="78"/>
                  </a:lnTo>
                  <a:lnTo>
                    <a:pt x="149" y="59"/>
                  </a:lnTo>
                  <a:lnTo>
                    <a:pt x="141" y="44"/>
                  </a:lnTo>
                  <a:lnTo>
                    <a:pt x="133" y="36"/>
                  </a:lnTo>
                  <a:lnTo>
                    <a:pt x="141" y="28"/>
                  </a:lnTo>
                  <a:lnTo>
                    <a:pt x="148" y="18"/>
                  </a:lnTo>
                  <a:lnTo>
                    <a:pt x="154" y="8"/>
                  </a:lnTo>
                  <a:lnTo>
                    <a:pt x="158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574" y="924"/>
              <a:ext cx="113" cy="72"/>
            </a:xfrm>
            <a:custGeom>
              <a:avLst/>
              <a:gdLst>
                <a:gd name="T0" fmla="*/ 135 w 227"/>
                <a:gd name="T1" fmla="*/ 10 h 145"/>
                <a:gd name="T2" fmla="*/ 157 w 227"/>
                <a:gd name="T3" fmla="*/ 9 h 145"/>
                <a:gd name="T4" fmla="*/ 178 w 227"/>
                <a:gd name="T5" fmla="*/ 19 h 145"/>
                <a:gd name="T6" fmla="*/ 181 w 227"/>
                <a:gd name="T7" fmla="*/ 29 h 145"/>
                <a:gd name="T8" fmla="*/ 178 w 227"/>
                <a:gd name="T9" fmla="*/ 46 h 145"/>
                <a:gd name="T10" fmla="*/ 146 w 227"/>
                <a:gd name="T11" fmla="*/ 51 h 145"/>
                <a:gd name="T12" fmla="*/ 131 w 227"/>
                <a:gd name="T13" fmla="*/ 61 h 145"/>
                <a:gd name="T14" fmla="*/ 131 w 227"/>
                <a:gd name="T15" fmla="*/ 66 h 145"/>
                <a:gd name="T16" fmla="*/ 135 w 227"/>
                <a:gd name="T17" fmla="*/ 64 h 145"/>
                <a:gd name="T18" fmla="*/ 159 w 227"/>
                <a:gd name="T19" fmla="*/ 60 h 145"/>
                <a:gd name="T20" fmla="*/ 171 w 227"/>
                <a:gd name="T21" fmla="*/ 66 h 145"/>
                <a:gd name="T22" fmla="*/ 175 w 227"/>
                <a:gd name="T23" fmla="*/ 72 h 145"/>
                <a:gd name="T24" fmla="*/ 175 w 227"/>
                <a:gd name="T25" fmla="*/ 79 h 145"/>
                <a:gd name="T26" fmla="*/ 168 w 227"/>
                <a:gd name="T27" fmla="*/ 90 h 145"/>
                <a:gd name="T28" fmla="*/ 175 w 227"/>
                <a:gd name="T29" fmla="*/ 94 h 145"/>
                <a:gd name="T30" fmla="*/ 188 w 227"/>
                <a:gd name="T31" fmla="*/ 91 h 145"/>
                <a:gd name="T32" fmla="*/ 205 w 227"/>
                <a:gd name="T33" fmla="*/ 92 h 145"/>
                <a:gd name="T34" fmla="*/ 219 w 227"/>
                <a:gd name="T35" fmla="*/ 100 h 145"/>
                <a:gd name="T36" fmla="*/ 224 w 227"/>
                <a:gd name="T37" fmla="*/ 128 h 145"/>
                <a:gd name="T38" fmla="*/ 209 w 227"/>
                <a:gd name="T39" fmla="*/ 141 h 145"/>
                <a:gd name="T40" fmla="*/ 190 w 227"/>
                <a:gd name="T41" fmla="*/ 145 h 145"/>
                <a:gd name="T42" fmla="*/ 175 w 227"/>
                <a:gd name="T43" fmla="*/ 139 h 145"/>
                <a:gd name="T44" fmla="*/ 164 w 227"/>
                <a:gd name="T45" fmla="*/ 119 h 145"/>
                <a:gd name="T46" fmla="*/ 148 w 227"/>
                <a:gd name="T47" fmla="*/ 100 h 145"/>
                <a:gd name="T48" fmla="*/ 129 w 227"/>
                <a:gd name="T49" fmla="*/ 89 h 145"/>
                <a:gd name="T50" fmla="*/ 127 w 227"/>
                <a:gd name="T51" fmla="*/ 92 h 145"/>
                <a:gd name="T52" fmla="*/ 127 w 227"/>
                <a:gd name="T53" fmla="*/ 121 h 145"/>
                <a:gd name="T54" fmla="*/ 112 w 227"/>
                <a:gd name="T55" fmla="*/ 134 h 145"/>
                <a:gd name="T56" fmla="*/ 87 w 227"/>
                <a:gd name="T57" fmla="*/ 137 h 145"/>
                <a:gd name="T58" fmla="*/ 66 w 227"/>
                <a:gd name="T59" fmla="*/ 124 h 145"/>
                <a:gd name="T60" fmla="*/ 59 w 227"/>
                <a:gd name="T61" fmla="*/ 106 h 145"/>
                <a:gd name="T62" fmla="*/ 66 w 227"/>
                <a:gd name="T63" fmla="*/ 90 h 145"/>
                <a:gd name="T64" fmla="*/ 66 w 227"/>
                <a:gd name="T65" fmla="*/ 83 h 145"/>
                <a:gd name="T66" fmla="*/ 49 w 227"/>
                <a:gd name="T67" fmla="*/ 68 h 145"/>
                <a:gd name="T68" fmla="*/ 36 w 227"/>
                <a:gd name="T69" fmla="*/ 85 h 145"/>
                <a:gd name="T70" fmla="*/ 6 w 227"/>
                <a:gd name="T71" fmla="*/ 74 h 145"/>
                <a:gd name="T72" fmla="*/ 2 w 227"/>
                <a:gd name="T73" fmla="*/ 57 h 145"/>
                <a:gd name="T74" fmla="*/ 13 w 227"/>
                <a:gd name="T75" fmla="*/ 39 h 145"/>
                <a:gd name="T76" fmla="*/ 23 w 227"/>
                <a:gd name="T77" fmla="*/ 35 h 145"/>
                <a:gd name="T78" fmla="*/ 34 w 227"/>
                <a:gd name="T79" fmla="*/ 33 h 145"/>
                <a:gd name="T80" fmla="*/ 38 w 227"/>
                <a:gd name="T81" fmla="*/ 25 h 145"/>
                <a:gd name="T82" fmla="*/ 55 w 227"/>
                <a:gd name="T83" fmla="*/ 3 h 145"/>
                <a:gd name="T84" fmla="*/ 78 w 227"/>
                <a:gd name="T85" fmla="*/ 1 h 145"/>
                <a:gd name="T86" fmla="*/ 100 w 227"/>
                <a:gd name="T87" fmla="*/ 15 h 145"/>
                <a:gd name="T88" fmla="*/ 99 w 227"/>
                <a:gd name="T89" fmla="*/ 36 h 145"/>
                <a:gd name="T90" fmla="*/ 113 w 227"/>
                <a:gd name="T91" fmla="*/ 52 h 145"/>
                <a:gd name="T92" fmla="*/ 112 w 227"/>
                <a:gd name="T93" fmla="*/ 58 h 145"/>
                <a:gd name="T94" fmla="*/ 122 w 227"/>
                <a:gd name="T95" fmla="*/ 51 h 145"/>
                <a:gd name="T96" fmla="*/ 125 w 227"/>
                <a:gd name="T97" fmla="*/ 37 h 145"/>
                <a:gd name="T98" fmla="*/ 125 w 227"/>
                <a:gd name="T99" fmla="*/ 15 h 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45"/>
                <a:gd name="T152" fmla="*/ 227 w 227"/>
                <a:gd name="T153" fmla="*/ 145 h 1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45">
                  <a:moveTo>
                    <a:pt x="125" y="15"/>
                  </a:moveTo>
                  <a:lnTo>
                    <a:pt x="129" y="12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7" y="9"/>
                  </a:lnTo>
                  <a:lnTo>
                    <a:pt x="165" y="10"/>
                  </a:lnTo>
                  <a:lnTo>
                    <a:pt x="172" y="13"/>
                  </a:lnTo>
                  <a:lnTo>
                    <a:pt x="178" y="19"/>
                  </a:lnTo>
                  <a:lnTo>
                    <a:pt x="177" y="18"/>
                  </a:lnTo>
                  <a:lnTo>
                    <a:pt x="180" y="22"/>
                  </a:lnTo>
                  <a:lnTo>
                    <a:pt x="181" y="29"/>
                  </a:lnTo>
                  <a:lnTo>
                    <a:pt x="181" y="36"/>
                  </a:lnTo>
                  <a:lnTo>
                    <a:pt x="181" y="41"/>
                  </a:lnTo>
                  <a:lnTo>
                    <a:pt x="178" y="46"/>
                  </a:lnTo>
                  <a:lnTo>
                    <a:pt x="173" y="50"/>
                  </a:lnTo>
                  <a:lnTo>
                    <a:pt x="163" y="52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7"/>
                  </a:lnTo>
                  <a:lnTo>
                    <a:pt x="131" y="61"/>
                  </a:lnTo>
                  <a:lnTo>
                    <a:pt x="129" y="63"/>
                  </a:lnTo>
                  <a:lnTo>
                    <a:pt x="130" y="64"/>
                  </a:lnTo>
                  <a:lnTo>
                    <a:pt x="131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5" y="64"/>
                  </a:lnTo>
                  <a:lnTo>
                    <a:pt x="142" y="60"/>
                  </a:lnTo>
                  <a:lnTo>
                    <a:pt x="151" y="58"/>
                  </a:lnTo>
                  <a:lnTo>
                    <a:pt x="159" y="60"/>
                  </a:lnTo>
                  <a:lnTo>
                    <a:pt x="164" y="62"/>
                  </a:lnTo>
                  <a:lnTo>
                    <a:pt x="168" y="64"/>
                  </a:lnTo>
                  <a:lnTo>
                    <a:pt x="171" y="66"/>
                  </a:lnTo>
                  <a:lnTo>
                    <a:pt x="173" y="69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5" y="76"/>
                  </a:lnTo>
                  <a:lnTo>
                    <a:pt x="175" y="79"/>
                  </a:lnTo>
                  <a:lnTo>
                    <a:pt x="173" y="83"/>
                  </a:lnTo>
                  <a:lnTo>
                    <a:pt x="171" y="88"/>
                  </a:lnTo>
                  <a:lnTo>
                    <a:pt x="168" y="90"/>
                  </a:lnTo>
                  <a:lnTo>
                    <a:pt x="169" y="91"/>
                  </a:lnTo>
                  <a:lnTo>
                    <a:pt x="172" y="92"/>
                  </a:lnTo>
                  <a:lnTo>
                    <a:pt x="175" y="94"/>
                  </a:lnTo>
                  <a:lnTo>
                    <a:pt x="177" y="95"/>
                  </a:lnTo>
                  <a:lnTo>
                    <a:pt x="182" y="93"/>
                  </a:lnTo>
                  <a:lnTo>
                    <a:pt x="188" y="91"/>
                  </a:lnTo>
                  <a:lnTo>
                    <a:pt x="193" y="91"/>
                  </a:lnTo>
                  <a:lnTo>
                    <a:pt x="198" y="91"/>
                  </a:lnTo>
                  <a:lnTo>
                    <a:pt x="205" y="92"/>
                  </a:lnTo>
                  <a:lnTo>
                    <a:pt x="210" y="94"/>
                  </a:lnTo>
                  <a:lnTo>
                    <a:pt x="215" y="97"/>
                  </a:lnTo>
                  <a:lnTo>
                    <a:pt x="219" y="100"/>
                  </a:lnTo>
                  <a:lnTo>
                    <a:pt x="224" y="109"/>
                  </a:lnTo>
                  <a:lnTo>
                    <a:pt x="227" y="119"/>
                  </a:lnTo>
                  <a:lnTo>
                    <a:pt x="224" y="128"/>
                  </a:lnTo>
                  <a:lnTo>
                    <a:pt x="218" y="136"/>
                  </a:lnTo>
                  <a:lnTo>
                    <a:pt x="214" y="139"/>
                  </a:lnTo>
                  <a:lnTo>
                    <a:pt x="209" y="141"/>
                  </a:lnTo>
                  <a:lnTo>
                    <a:pt x="202" y="144"/>
                  </a:lnTo>
                  <a:lnTo>
                    <a:pt x="197" y="144"/>
                  </a:lnTo>
                  <a:lnTo>
                    <a:pt x="190" y="145"/>
                  </a:lnTo>
                  <a:lnTo>
                    <a:pt x="185" y="144"/>
                  </a:lnTo>
                  <a:lnTo>
                    <a:pt x="180" y="141"/>
                  </a:lnTo>
                  <a:lnTo>
                    <a:pt x="175" y="139"/>
                  </a:lnTo>
                  <a:lnTo>
                    <a:pt x="168" y="133"/>
                  </a:lnTo>
                  <a:lnTo>
                    <a:pt x="165" y="125"/>
                  </a:lnTo>
                  <a:lnTo>
                    <a:pt x="164" y="119"/>
                  </a:lnTo>
                  <a:lnTo>
                    <a:pt x="167" y="112"/>
                  </a:lnTo>
                  <a:lnTo>
                    <a:pt x="160" y="108"/>
                  </a:lnTo>
                  <a:lnTo>
                    <a:pt x="148" y="100"/>
                  </a:lnTo>
                  <a:lnTo>
                    <a:pt x="137" y="94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7" y="89"/>
                  </a:lnTo>
                  <a:lnTo>
                    <a:pt x="126" y="90"/>
                  </a:lnTo>
                  <a:lnTo>
                    <a:pt x="127" y="92"/>
                  </a:lnTo>
                  <a:lnTo>
                    <a:pt x="131" y="102"/>
                  </a:lnTo>
                  <a:lnTo>
                    <a:pt x="131" y="112"/>
                  </a:lnTo>
                  <a:lnTo>
                    <a:pt x="127" y="121"/>
                  </a:lnTo>
                  <a:lnTo>
                    <a:pt x="122" y="128"/>
                  </a:lnTo>
                  <a:lnTo>
                    <a:pt x="118" y="132"/>
                  </a:lnTo>
                  <a:lnTo>
                    <a:pt x="112" y="134"/>
                  </a:lnTo>
                  <a:lnTo>
                    <a:pt x="104" y="137"/>
                  </a:lnTo>
                  <a:lnTo>
                    <a:pt x="96" y="139"/>
                  </a:lnTo>
                  <a:lnTo>
                    <a:pt x="87" y="137"/>
                  </a:lnTo>
                  <a:lnTo>
                    <a:pt x="78" y="134"/>
                  </a:lnTo>
                  <a:lnTo>
                    <a:pt x="71" y="130"/>
                  </a:lnTo>
                  <a:lnTo>
                    <a:pt x="66" y="124"/>
                  </a:lnTo>
                  <a:lnTo>
                    <a:pt x="62" y="120"/>
                  </a:lnTo>
                  <a:lnTo>
                    <a:pt x="59" y="113"/>
                  </a:lnTo>
                  <a:lnTo>
                    <a:pt x="59" y="106"/>
                  </a:lnTo>
                  <a:lnTo>
                    <a:pt x="59" y="97"/>
                  </a:lnTo>
                  <a:lnTo>
                    <a:pt x="62" y="94"/>
                  </a:lnTo>
                  <a:lnTo>
                    <a:pt x="66" y="90"/>
                  </a:lnTo>
                  <a:lnTo>
                    <a:pt x="70" y="86"/>
                  </a:lnTo>
                  <a:lnTo>
                    <a:pt x="74" y="84"/>
                  </a:lnTo>
                  <a:lnTo>
                    <a:pt x="66" y="83"/>
                  </a:lnTo>
                  <a:lnTo>
                    <a:pt x="59" y="79"/>
                  </a:lnTo>
                  <a:lnTo>
                    <a:pt x="53" y="74"/>
                  </a:lnTo>
                  <a:lnTo>
                    <a:pt x="49" y="68"/>
                  </a:lnTo>
                  <a:lnTo>
                    <a:pt x="47" y="76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1" y="83"/>
                  </a:lnTo>
                  <a:lnTo>
                    <a:pt x="12" y="79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6" y="50"/>
                  </a:lnTo>
                  <a:lnTo>
                    <a:pt x="11" y="43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38" y="25"/>
                  </a:lnTo>
                  <a:lnTo>
                    <a:pt x="40" y="17"/>
                  </a:lnTo>
                  <a:lnTo>
                    <a:pt x="45" y="9"/>
                  </a:lnTo>
                  <a:lnTo>
                    <a:pt x="55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3" y="7"/>
                  </a:lnTo>
                  <a:lnTo>
                    <a:pt x="100" y="15"/>
                  </a:lnTo>
                  <a:lnTo>
                    <a:pt x="99" y="26"/>
                  </a:lnTo>
                  <a:lnTo>
                    <a:pt x="91" y="35"/>
                  </a:lnTo>
                  <a:lnTo>
                    <a:pt x="99" y="36"/>
                  </a:lnTo>
                  <a:lnTo>
                    <a:pt x="106" y="40"/>
                  </a:lnTo>
                  <a:lnTo>
                    <a:pt x="112" y="46"/>
                  </a:lnTo>
                  <a:lnTo>
                    <a:pt x="113" y="52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8"/>
                  </a:lnTo>
                  <a:lnTo>
                    <a:pt x="114" y="57"/>
                  </a:lnTo>
                  <a:lnTo>
                    <a:pt x="118" y="54"/>
                  </a:lnTo>
                  <a:lnTo>
                    <a:pt x="122" y="51"/>
                  </a:lnTo>
                  <a:lnTo>
                    <a:pt x="125" y="48"/>
                  </a:lnTo>
                  <a:lnTo>
                    <a:pt x="127" y="43"/>
                  </a:lnTo>
                  <a:lnTo>
                    <a:pt x="125" y="37"/>
                  </a:lnTo>
                  <a:lnTo>
                    <a:pt x="122" y="31"/>
                  </a:lnTo>
                  <a:lnTo>
                    <a:pt x="121" y="23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482" y="860"/>
              <a:ext cx="105" cy="84"/>
            </a:xfrm>
            <a:custGeom>
              <a:avLst/>
              <a:gdLst>
                <a:gd name="T0" fmla="*/ 204 w 211"/>
                <a:gd name="T1" fmla="*/ 165 h 168"/>
                <a:gd name="T2" fmla="*/ 191 w 211"/>
                <a:gd name="T3" fmla="*/ 161 h 168"/>
                <a:gd name="T4" fmla="*/ 171 w 211"/>
                <a:gd name="T5" fmla="*/ 156 h 168"/>
                <a:gd name="T6" fmla="*/ 149 w 211"/>
                <a:gd name="T7" fmla="*/ 158 h 168"/>
                <a:gd name="T8" fmla="*/ 125 w 211"/>
                <a:gd name="T9" fmla="*/ 157 h 168"/>
                <a:gd name="T10" fmla="*/ 110 w 211"/>
                <a:gd name="T11" fmla="*/ 152 h 168"/>
                <a:gd name="T12" fmla="*/ 119 w 211"/>
                <a:gd name="T13" fmla="*/ 149 h 168"/>
                <a:gd name="T14" fmla="*/ 139 w 211"/>
                <a:gd name="T15" fmla="*/ 149 h 168"/>
                <a:gd name="T16" fmla="*/ 157 w 211"/>
                <a:gd name="T17" fmla="*/ 146 h 168"/>
                <a:gd name="T18" fmla="*/ 157 w 211"/>
                <a:gd name="T19" fmla="*/ 134 h 168"/>
                <a:gd name="T20" fmla="*/ 132 w 211"/>
                <a:gd name="T21" fmla="*/ 113 h 168"/>
                <a:gd name="T22" fmla="*/ 99 w 211"/>
                <a:gd name="T23" fmla="*/ 118 h 168"/>
                <a:gd name="T24" fmla="*/ 63 w 211"/>
                <a:gd name="T25" fmla="*/ 119 h 168"/>
                <a:gd name="T26" fmla="*/ 40 w 211"/>
                <a:gd name="T27" fmla="*/ 110 h 168"/>
                <a:gd name="T28" fmla="*/ 52 w 211"/>
                <a:gd name="T29" fmla="*/ 108 h 168"/>
                <a:gd name="T30" fmla="*/ 74 w 211"/>
                <a:gd name="T31" fmla="*/ 109 h 168"/>
                <a:gd name="T32" fmla="*/ 101 w 211"/>
                <a:gd name="T33" fmla="*/ 106 h 168"/>
                <a:gd name="T34" fmla="*/ 108 w 211"/>
                <a:gd name="T35" fmla="*/ 94 h 168"/>
                <a:gd name="T36" fmla="*/ 85 w 211"/>
                <a:gd name="T37" fmla="*/ 77 h 168"/>
                <a:gd name="T38" fmla="*/ 49 w 211"/>
                <a:gd name="T39" fmla="*/ 82 h 168"/>
                <a:gd name="T40" fmla="*/ 15 w 211"/>
                <a:gd name="T41" fmla="*/ 76 h 168"/>
                <a:gd name="T42" fmla="*/ 1 w 211"/>
                <a:gd name="T43" fmla="*/ 63 h 168"/>
                <a:gd name="T44" fmla="*/ 8 w 211"/>
                <a:gd name="T45" fmla="*/ 65 h 168"/>
                <a:gd name="T46" fmla="*/ 27 w 211"/>
                <a:gd name="T47" fmla="*/ 69 h 168"/>
                <a:gd name="T48" fmla="*/ 55 w 211"/>
                <a:gd name="T49" fmla="*/ 69 h 168"/>
                <a:gd name="T50" fmla="*/ 61 w 211"/>
                <a:gd name="T51" fmla="*/ 60 h 168"/>
                <a:gd name="T52" fmla="*/ 32 w 211"/>
                <a:gd name="T53" fmla="*/ 37 h 168"/>
                <a:gd name="T54" fmla="*/ 9 w 211"/>
                <a:gd name="T55" fmla="*/ 14 h 168"/>
                <a:gd name="T56" fmla="*/ 2 w 211"/>
                <a:gd name="T57" fmla="*/ 0 h 168"/>
                <a:gd name="T58" fmla="*/ 15 w 211"/>
                <a:gd name="T59" fmla="*/ 9 h 168"/>
                <a:gd name="T60" fmla="*/ 40 w 211"/>
                <a:gd name="T61" fmla="*/ 30 h 168"/>
                <a:gd name="T62" fmla="*/ 68 w 211"/>
                <a:gd name="T63" fmla="*/ 52 h 168"/>
                <a:gd name="T64" fmla="*/ 81 w 211"/>
                <a:gd name="T65" fmla="*/ 37 h 168"/>
                <a:gd name="T66" fmla="*/ 80 w 211"/>
                <a:gd name="T67" fmla="*/ 13 h 168"/>
                <a:gd name="T68" fmla="*/ 86 w 211"/>
                <a:gd name="T69" fmla="*/ 13 h 168"/>
                <a:gd name="T70" fmla="*/ 95 w 211"/>
                <a:gd name="T71" fmla="*/ 57 h 168"/>
                <a:gd name="T72" fmla="*/ 112 w 211"/>
                <a:gd name="T73" fmla="*/ 79 h 168"/>
                <a:gd name="T74" fmla="*/ 136 w 211"/>
                <a:gd name="T75" fmla="*/ 87 h 168"/>
                <a:gd name="T76" fmla="*/ 149 w 211"/>
                <a:gd name="T77" fmla="*/ 54 h 168"/>
                <a:gd name="T78" fmla="*/ 152 w 211"/>
                <a:gd name="T79" fmla="*/ 41 h 168"/>
                <a:gd name="T80" fmla="*/ 159 w 211"/>
                <a:gd name="T81" fmla="*/ 78 h 168"/>
                <a:gd name="T82" fmla="*/ 163 w 211"/>
                <a:gd name="T83" fmla="*/ 112 h 168"/>
                <a:gd name="T84" fmla="*/ 183 w 211"/>
                <a:gd name="T85" fmla="*/ 133 h 168"/>
                <a:gd name="T86" fmla="*/ 197 w 211"/>
                <a:gd name="T87" fmla="*/ 118 h 168"/>
                <a:gd name="T88" fmla="*/ 204 w 211"/>
                <a:gd name="T89" fmla="*/ 109 h 168"/>
                <a:gd name="T90" fmla="*/ 207 w 211"/>
                <a:gd name="T91" fmla="*/ 124 h 168"/>
                <a:gd name="T92" fmla="*/ 197 w 211"/>
                <a:gd name="T93" fmla="*/ 143 h 168"/>
                <a:gd name="T94" fmla="*/ 207 w 211"/>
                <a:gd name="T95" fmla="*/ 157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1"/>
                <a:gd name="T145" fmla="*/ 0 h 168"/>
                <a:gd name="T146" fmla="*/ 211 w 211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1" h="168">
                  <a:moveTo>
                    <a:pt x="211" y="163"/>
                  </a:moveTo>
                  <a:lnTo>
                    <a:pt x="207" y="164"/>
                  </a:lnTo>
                  <a:lnTo>
                    <a:pt x="204" y="165"/>
                  </a:lnTo>
                  <a:lnTo>
                    <a:pt x="200" y="166"/>
                  </a:lnTo>
                  <a:lnTo>
                    <a:pt x="197" y="168"/>
                  </a:lnTo>
                  <a:lnTo>
                    <a:pt x="191" y="161"/>
                  </a:lnTo>
                  <a:lnTo>
                    <a:pt x="187" y="156"/>
                  </a:lnTo>
                  <a:lnTo>
                    <a:pt x="180" y="155"/>
                  </a:lnTo>
                  <a:lnTo>
                    <a:pt x="171" y="156"/>
                  </a:lnTo>
                  <a:lnTo>
                    <a:pt x="165" y="157"/>
                  </a:lnTo>
                  <a:lnTo>
                    <a:pt x="157" y="158"/>
                  </a:lnTo>
                  <a:lnTo>
                    <a:pt x="149" y="158"/>
                  </a:lnTo>
                  <a:lnTo>
                    <a:pt x="141" y="158"/>
                  </a:lnTo>
                  <a:lnTo>
                    <a:pt x="133" y="158"/>
                  </a:lnTo>
                  <a:lnTo>
                    <a:pt x="125" y="157"/>
                  </a:lnTo>
                  <a:lnTo>
                    <a:pt x="120" y="156"/>
                  </a:lnTo>
                  <a:lnTo>
                    <a:pt x="115" y="155"/>
                  </a:lnTo>
                  <a:lnTo>
                    <a:pt x="110" y="152"/>
                  </a:lnTo>
                  <a:lnTo>
                    <a:pt x="107" y="150"/>
                  </a:lnTo>
                  <a:lnTo>
                    <a:pt x="111" y="148"/>
                  </a:lnTo>
                  <a:lnTo>
                    <a:pt x="119" y="149"/>
                  </a:lnTo>
                  <a:lnTo>
                    <a:pt x="124" y="150"/>
                  </a:lnTo>
                  <a:lnTo>
                    <a:pt x="131" y="150"/>
                  </a:lnTo>
                  <a:lnTo>
                    <a:pt x="139" y="149"/>
                  </a:lnTo>
                  <a:lnTo>
                    <a:pt x="145" y="148"/>
                  </a:lnTo>
                  <a:lnTo>
                    <a:pt x="152" y="147"/>
                  </a:lnTo>
                  <a:lnTo>
                    <a:pt x="157" y="146"/>
                  </a:lnTo>
                  <a:lnTo>
                    <a:pt x="162" y="143"/>
                  </a:lnTo>
                  <a:lnTo>
                    <a:pt x="165" y="142"/>
                  </a:lnTo>
                  <a:lnTo>
                    <a:pt x="157" y="134"/>
                  </a:lnTo>
                  <a:lnTo>
                    <a:pt x="146" y="124"/>
                  </a:lnTo>
                  <a:lnTo>
                    <a:pt x="137" y="118"/>
                  </a:lnTo>
                  <a:lnTo>
                    <a:pt x="132" y="113"/>
                  </a:lnTo>
                  <a:lnTo>
                    <a:pt x="123" y="115"/>
                  </a:lnTo>
                  <a:lnTo>
                    <a:pt x="112" y="116"/>
                  </a:lnTo>
                  <a:lnTo>
                    <a:pt x="99" y="118"/>
                  </a:lnTo>
                  <a:lnTo>
                    <a:pt x="87" y="119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2" y="118"/>
                  </a:lnTo>
                  <a:lnTo>
                    <a:pt x="46" y="114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4" y="106"/>
                  </a:lnTo>
                  <a:lnTo>
                    <a:pt x="52" y="108"/>
                  </a:lnTo>
                  <a:lnTo>
                    <a:pt x="57" y="109"/>
                  </a:lnTo>
                  <a:lnTo>
                    <a:pt x="65" y="110"/>
                  </a:lnTo>
                  <a:lnTo>
                    <a:pt x="74" y="109"/>
                  </a:lnTo>
                  <a:lnTo>
                    <a:pt x="84" y="109"/>
                  </a:lnTo>
                  <a:lnTo>
                    <a:pt x="91" y="108"/>
                  </a:lnTo>
                  <a:lnTo>
                    <a:pt x="101" y="106"/>
                  </a:lnTo>
                  <a:lnTo>
                    <a:pt x="108" y="104"/>
                  </a:lnTo>
                  <a:lnTo>
                    <a:pt x="114" y="101"/>
                  </a:lnTo>
                  <a:lnTo>
                    <a:pt x="108" y="94"/>
                  </a:lnTo>
                  <a:lnTo>
                    <a:pt x="102" y="87"/>
                  </a:lnTo>
                  <a:lnTo>
                    <a:pt x="93" y="82"/>
                  </a:lnTo>
                  <a:lnTo>
                    <a:pt x="85" y="77"/>
                  </a:lnTo>
                  <a:lnTo>
                    <a:pt x="73" y="80"/>
                  </a:lnTo>
                  <a:lnTo>
                    <a:pt x="61" y="81"/>
                  </a:lnTo>
                  <a:lnTo>
                    <a:pt x="49" y="82"/>
                  </a:lnTo>
                  <a:lnTo>
                    <a:pt x="36" y="81"/>
                  </a:lnTo>
                  <a:lnTo>
                    <a:pt x="26" y="79"/>
                  </a:lnTo>
                  <a:lnTo>
                    <a:pt x="15" y="76"/>
                  </a:lnTo>
                  <a:lnTo>
                    <a:pt x="8" y="71"/>
                  </a:lnTo>
                  <a:lnTo>
                    <a:pt x="2" y="66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8" y="65"/>
                  </a:lnTo>
                  <a:lnTo>
                    <a:pt x="13" y="67"/>
                  </a:lnTo>
                  <a:lnTo>
                    <a:pt x="19" y="68"/>
                  </a:lnTo>
                  <a:lnTo>
                    <a:pt x="27" y="69"/>
                  </a:lnTo>
                  <a:lnTo>
                    <a:pt x="36" y="70"/>
                  </a:lnTo>
                  <a:lnTo>
                    <a:pt x="46" y="70"/>
                  </a:lnTo>
                  <a:lnTo>
                    <a:pt x="55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61" y="60"/>
                  </a:lnTo>
                  <a:lnTo>
                    <a:pt x="52" y="53"/>
                  </a:lnTo>
                  <a:lnTo>
                    <a:pt x="43" y="45"/>
                  </a:lnTo>
                  <a:lnTo>
                    <a:pt x="32" y="37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22" y="14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9" y="39"/>
                  </a:lnTo>
                  <a:lnTo>
                    <a:pt x="59" y="46"/>
                  </a:lnTo>
                  <a:lnTo>
                    <a:pt x="68" y="52"/>
                  </a:lnTo>
                  <a:lnTo>
                    <a:pt x="73" y="56"/>
                  </a:lnTo>
                  <a:lnTo>
                    <a:pt x="78" y="48"/>
                  </a:lnTo>
                  <a:lnTo>
                    <a:pt x="81" y="37"/>
                  </a:lnTo>
                  <a:lnTo>
                    <a:pt x="82" y="27"/>
                  </a:lnTo>
                  <a:lnTo>
                    <a:pt x="81" y="19"/>
                  </a:lnTo>
                  <a:lnTo>
                    <a:pt x="80" y="13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91" y="29"/>
                  </a:lnTo>
                  <a:lnTo>
                    <a:pt x="94" y="44"/>
                  </a:lnTo>
                  <a:lnTo>
                    <a:pt x="95" y="57"/>
                  </a:lnTo>
                  <a:lnTo>
                    <a:pt x="94" y="64"/>
                  </a:lnTo>
                  <a:lnTo>
                    <a:pt x="103" y="71"/>
                  </a:lnTo>
                  <a:lnTo>
                    <a:pt x="112" y="79"/>
                  </a:lnTo>
                  <a:lnTo>
                    <a:pt x="120" y="85"/>
                  </a:lnTo>
                  <a:lnTo>
                    <a:pt x="125" y="91"/>
                  </a:lnTo>
                  <a:lnTo>
                    <a:pt x="136" y="87"/>
                  </a:lnTo>
                  <a:lnTo>
                    <a:pt x="144" y="79"/>
                  </a:lnTo>
                  <a:lnTo>
                    <a:pt x="149" y="67"/>
                  </a:lnTo>
                  <a:lnTo>
                    <a:pt x="149" y="54"/>
                  </a:lnTo>
                  <a:lnTo>
                    <a:pt x="148" y="44"/>
                  </a:lnTo>
                  <a:lnTo>
                    <a:pt x="149" y="40"/>
                  </a:lnTo>
                  <a:lnTo>
                    <a:pt x="152" y="41"/>
                  </a:lnTo>
                  <a:lnTo>
                    <a:pt x="154" y="48"/>
                  </a:lnTo>
                  <a:lnTo>
                    <a:pt x="158" y="62"/>
                  </a:lnTo>
                  <a:lnTo>
                    <a:pt x="159" y="78"/>
                  </a:lnTo>
                  <a:lnTo>
                    <a:pt x="159" y="93"/>
                  </a:lnTo>
                  <a:lnTo>
                    <a:pt x="153" y="104"/>
                  </a:lnTo>
                  <a:lnTo>
                    <a:pt x="163" y="112"/>
                  </a:lnTo>
                  <a:lnTo>
                    <a:pt x="173" y="120"/>
                  </a:lnTo>
                  <a:lnTo>
                    <a:pt x="178" y="127"/>
                  </a:lnTo>
                  <a:lnTo>
                    <a:pt x="183" y="133"/>
                  </a:lnTo>
                  <a:lnTo>
                    <a:pt x="188" y="128"/>
                  </a:lnTo>
                  <a:lnTo>
                    <a:pt x="194" y="123"/>
                  </a:lnTo>
                  <a:lnTo>
                    <a:pt x="197" y="118"/>
                  </a:lnTo>
                  <a:lnTo>
                    <a:pt x="199" y="112"/>
                  </a:lnTo>
                  <a:lnTo>
                    <a:pt x="201" y="110"/>
                  </a:lnTo>
                  <a:lnTo>
                    <a:pt x="204" y="109"/>
                  </a:lnTo>
                  <a:lnTo>
                    <a:pt x="207" y="111"/>
                  </a:lnTo>
                  <a:lnTo>
                    <a:pt x="208" y="116"/>
                  </a:lnTo>
                  <a:lnTo>
                    <a:pt x="207" y="124"/>
                  </a:lnTo>
                  <a:lnTo>
                    <a:pt x="203" y="133"/>
                  </a:lnTo>
                  <a:lnTo>
                    <a:pt x="200" y="139"/>
                  </a:lnTo>
                  <a:lnTo>
                    <a:pt x="197" y="143"/>
                  </a:lnTo>
                  <a:lnTo>
                    <a:pt x="200" y="148"/>
                  </a:lnTo>
                  <a:lnTo>
                    <a:pt x="204" y="153"/>
                  </a:lnTo>
                  <a:lnTo>
                    <a:pt x="207" y="157"/>
                  </a:lnTo>
                  <a:lnTo>
                    <a:pt x="211" y="16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619" y="838"/>
              <a:ext cx="85" cy="94"/>
            </a:xfrm>
            <a:custGeom>
              <a:avLst/>
              <a:gdLst>
                <a:gd name="T0" fmla="*/ 31 w 171"/>
                <a:gd name="T1" fmla="*/ 184 h 187"/>
                <a:gd name="T2" fmla="*/ 17 w 171"/>
                <a:gd name="T3" fmla="*/ 170 h 187"/>
                <a:gd name="T4" fmla="*/ 6 w 171"/>
                <a:gd name="T5" fmla="*/ 152 h 187"/>
                <a:gd name="T6" fmla="*/ 0 w 171"/>
                <a:gd name="T7" fmla="*/ 130 h 187"/>
                <a:gd name="T8" fmla="*/ 4 w 171"/>
                <a:gd name="T9" fmla="*/ 113 h 187"/>
                <a:gd name="T10" fmla="*/ 8 w 171"/>
                <a:gd name="T11" fmla="*/ 114 h 187"/>
                <a:gd name="T12" fmla="*/ 12 w 171"/>
                <a:gd name="T13" fmla="*/ 135 h 187"/>
                <a:gd name="T14" fmla="*/ 27 w 171"/>
                <a:gd name="T15" fmla="*/ 166 h 187"/>
                <a:gd name="T16" fmla="*/ 45 w 171"/>
                <a:gd name="T17" fmla="*/ 171 h 187"/>
                <a:gd name="T18" fmla="*/ 50 w 171"/>
                <a:gd name="T19" fmla="*/ 161 h 187"/>
                <a:gd name="T20" fmla="*/ 45 w 171"/>
                <a:gd name="T21" fmla="*/ 141 h 187"/>
                <a:gd name="T22" fmla="*/ 38 w 171"/>
                <a:gd name="T23" fmla="*/ 102 h 187"/>
                <a:gd name="T24" fmla="*/ 41 w 171"/>
                <a:gd name="T25" fmla="*/ 82 h 187"/>
                <a:gd name="T26" fmla="*/ 46 w 171"/>
                <a:gd name="T27" fmla="*/ 81 h 187"/>
                <a:gd name="T28" fmla="*/ 46 w 171"/>
                <a:gd name="T29" fmla="*/ 101 h 187"/>
                <a:gd name="T30" fmla="*/ 53 w 171"/>
                <a:gd name="T31" fmla="*/ 134 h 187"/>
                <a:gd name="T32" fmla="*/ 68 w 171"/>
                <a:gd name="T33" fmla="*/ 134 h 187"/>
                <a:gd name="T34" fmla="*/ 80 w 171"/>
                <a:gd name="T35" fmla="*/ 111 h 187"/>
                <a:gd name="T36" fmla="*/ 74 w 171"/>
                <a:gd name="T37" fmla="*/ 82 h 187"/>
                <a:gd name="T38" fmla="*/ 75 w 171"/>
                <a:gd name="T39" fmla="*/ 40 h 187"/>
                <a:gd name="T40" fmla="*/ 89 w 171"/>
                <a:gd name="T41" fmla="*/ 22 h 187"/>
                <a:gd name="T42" fmla="*/ 92 w 171"/>
                <a:gd name="T43" fmla="*/ 24 h 187"/>
                <a:gd name="T44" fmla="*/ 87 w 171"/>
                <a:gd name="T45" fmla="*/ 44 h 187"/>
                <a:gd name="T46" fmla="*/ 87 w 171"/>
                <a:gd name="T47" fmla="*/ 75 h 187"/>
                <a:gd name="T48" fmla="*/ 104 w 171"/>
                <a:gd name="T49" fmla="*/ 74 h 187"/>
                <a:gd name="T50" fmla="*/ 114 w 171"/>
                <a:gd name="T51" fmla="*/ 52 h 187"/>
                <a:gd name="T52" fmla="*/ 121 w 171"/>
                <a:gd name="T53" fmla="*/ 34 h 187"/>
                <a:gd name="T54" fmla="*/ 135 w 171"/>
                <a:gd name="T55" fmla="*/ 12 h 187"/>
                <a:gd name="T56" fmla="*/ 147 w 171"/>
                <a:gd name="T57" fmla="*/ 1 h 187"/>
                <a:gd name="T58" fmla="*/ 155 w 171"/>
                <a:gd name="T59" fmla="*/ 2 h 187"/>
                <a:gd name="T60" fmla="*/ 142 w 171"/>
                <a:gd name="T61" fmla="*/ 18 h 187"/>
                <a:gd name="T62" fmla="*/ 125 w 171"/>
                <a:gd name="T63" fmla="*/ 41 h 187"/>
                <a:gd name="T64" fmla="*/ 121 w 171"/>
                <a:gd name="T65" fmla="*/ 60 h 187"/>
                <a:gd name="T66" fmla="*/ 112 w 171"/>
                <a:gd name="T67" fmla="*/ 82 h 187"/>
                <a:gd name="T68" fmla="*/ 116 w 171"/>
                <a:gd name="T69" fmla="*/ 87 h 187"/>
                <a:gd name="T70" fmla="*/ 133 w 171"/>
                <a:gd name="T71" fmla="*/ 82 h 187"/>
                <a:gd name="T72" fmla="*/ 148 w 171"/>
                <a:gd name="T73" fmla="*/ 74 h 187"/>
                <a:gd name="T74" fmla="*/ 160 w 171"/>
                <a:gd name="T75" fmla="*/ 68 h 187"/>
                <a:gd name="T76" fmla="*/ 167 w 171"/>
                <a:gd name="T77" fmla="*/ 62 h 187"/>
                <a:gd name="T78" fmla="*/ 171 w 171"/>
                <a:gd name="T79" fmla="*/ 63 h 187"/>
                <a:gd name="T80" fmla="*/ 163 w 171"/>
                <a:gd name="T81" fmla="*/ 75 h 187"/>
                <a:gd name="T82" fmla="*/ 146 w 171"/>
                <a:gd name="T83" fmla="*/ 87 h 187"/>
                <a:gd name="T84" fmla="*/ 127 w 171"/>
                <a:gd name="T85" fmla="*/ 96 h 187"/>
                <a:gd name="T86" fmla="*/ 110 w 171"/>
                <a:gd name="T87" fmla="*/ 100 h 187"/>
                <a:gd name="T88" fmla="*/ 97 w 171"/>
                <a:gd name="T89" fmla="*/ 111 h 187"/>
                <a:gd name="T90" fmla="*/ 80 w 171"/>
                <a:gd name="T91" fmla="*/ 141 h 187"/>
                <a:gd name="T92" fmla="*/ 84 w 171"/>
                <a:gd name="T93" fmla="*/ 152 h 187"/>
                <a:gd name="T94" fmla="*/ 101 w 171"/>
                <a:gd name="T95" fmla="*/ 153 h 187"/>
                <a:gd name="T96" fmla="*/ 118 w 171"/>
                <a:gd name="T97" fmla="*/ 150 h 187"/>
                <a:gd name="T98" fmla="*/ 134 w 171"/>
                <a:gd name="T99" fmla="*/ 142 h 187"/>
                <a:gd name="T100" fmla="*/ 144 w 171"/>
                <a:gd name="T101" fmla="*/ 131 h 187"/>
                <a:gd name="T102" fmla="*/ 150 w 171"/>
                <a:gd name="T103" fmla="*/ 131 h 187"/>
                <a:gd name="T104" fmla="*/ 142 w 171"/>
                <a:gd name="T105" fmla="*/ 144 h 187"/>
                <a:gd name="T106" fmla="*/ 125 w 171"/>
                <a:gd name="T107" fmla="*/ 157 h 187"/>
                <a:gd name="T108" fmla="*/ 105 w 171"/>
                <a:gd name="T109" fmla="*/ 164 h 187"/>
                <a:gd name="T110" fmla="*/ 84 w 171"/>
                <a:gd name="T111" fmla="*/ 165 h 187"/>
                <a:gd name="T112" fmla="*/ 70 w 171"/>
                <a:gd name="T113" fmla="*/ 168 h 187"/>
                <a:gd name="T114" fmla="*/ 63 w 171"/>
                <a:gd name="T115" fmla="*/ 176 h 187"/>
                <a:gd name="T116" fmla="*/ 54 w 171"/>
                <a:gd name="T117" fmla="*/ 181 h 187"/>
                <a:gd name="T118" fmla="*/ 40 w 171"/>
                <a:gd name="T119" fmla="*/ 184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187"/>
                <a:gd name="T182" fmla="*/ 171 w 17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187">
                  <a:moveTo>
                    <a:pt x="36" y="187"/>
                  </a:moveTo>
                  <a:lnTo>
                    <a:pt x="31" y="184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1" y="162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7" y="112"/>
                  </a:lnTo>
                  <a:lnTo>
                    <a:pt x="8" y="114"/>
                  </a:lnTo>
                  <a:lnTo>
                    <a:pt x="10" y="120"/>
                  </a:lnTo>
                  <a:lnTo>
                    <a:pt x="12" y="135"/>
                  </a:lnTo>
                  <a:lnTo>
                    <a:pt x="17" y="151"/>
                  </a:lnTo>
                  <a:lnTo>
                    <a:pt x="27" y="166"/>
                  </a:lnTo>
                  <a:lnTo>
                    <a:pt x="40" y="176"/>
                  </a:lnTo>
                  <a:lnTo>
                    <a:pt x="45" y="171"/>
                  </a:lnTo>
                  <a:lnTo>
                    <a:pt x="49" y="165"/>
                  </a:lnTo>
                  <a:lnTo>
                    <a:pt x="50" y="161"/>
                  </a:lnTo>
                  <a:lnTo>
                    <a:pt x="53" y="158"/>
                  </a:lnTo>
                  <a:lnTo>
                    <a:pt x="45" y="141"/>
                  </a:lnTo>
                  <a:lnTo>
                    <a:pt x="40" y="121"/>
                  </a:lnTo>
                  <a:lnTo>
                    <a:pt x="38" y="102"/>
                  </a:lnTo>
                  <a:lnTo>
                    <a:pt x="38" y="89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8"/>
                  </a:lnTo>
                  <a:lnTo>
                    <a:pt x="46" y="101"/>
                  </a:lnTo>
                  <a:lnTo>
                    <a:pt x="49" y="117"/>
                  </a:lnTo>
                  <a:lnTo>
                    <a:pt x="53" y="134"/>
                  </a:lnTo>
                  <a:lnTo>
                    <a:pt x="61" y="143"/>
                  </a:lnTo>
                  <a:lnTo>
                    <a:pt x="68" y="134"/>
                  </a:lnTo>
                  <a:lnTo>
                    <a:pt x="76" y="123"/>
                  </a:lnTo>
                  <a:lnTo>
                    <a:pt x="80" y="111"/>
                  </a:lnTo>
                  <a:lnTo>
                    <a:pt x="83" y="102"/>
                  </a:lnTo>
                  <a:lnTo>
                    <a:pt x="74" y="82"/>
                  </a:lnTo>
                  <a:lnTo>
                    <a:pt x="72" y="60"/>
                  </a:lnTo>
                  <a:lnTo>
                    <a:pt x="75" y="40"/>
                  </a:lnTo>
                  <a:lnTo>
                    <a:pt x="84" y="25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87" y="44"/>
                  </a:lnTo>
                  <a:lnTo>
                    <a:pt x="86" y="62"/>
                  </a:lnTo>
                  <a:lnTo>
                    <a:pt x="87" y="75"/>
                  </a:lnTo>
                  <a:lnTo>
                    <a:pt x="93" y="86"/>
                  </a:lnTo>
                  <a:lnTo>
                    <a:pt x="104" y="74"/>
                  </a:lnTo>
                  <a:lnTo>
                    <a:pt x="110" y="63"/>
                  </a:lnTo>
                  <a:lnTo>
                    <a:pt x="114" y="52"/>
                  </a:lnTo>
                  <a:lnTo>
                    <a:pt x="117" y="43"/>
                  </a:lnTo>
                  <a:lnTo>
                    <a:pt x="121" y="34"/>
                  </a:lnTo>
                  <a:lnTo>
                    <a:pt x="127" y="22"/>
                  </a:lnTo>
                  <a:lnTo>
                    <a:pt x="135" y="12"/>
                  </a:lnTo>
                  <a:lnTo>
                    <a:pt x="142" y="4"/>
                  </a:lnTo>
                  <a:lnTo>
                    <a:pt x="147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4" y="7"/>
                  </a:lnTo>
                  <a:lnTo>
                    <a:pt x="142" y="18"/>
                  </a:lnTo>
                  <a:lnTo>
                    <a:pt x="131" y="30"/>
                  </a:lnTo>
                  <a:lnTo>
                    <a:pt x="125" y="41"/>
                  </a:lnTo>
                  <a:lnTo>
                    <a:pt x="122" y="51"/>
                  </a:lnTo>
                  <a:lnTo>
                    <a:pt x="121" y="60"/>
                  </a:lnTo>
                  <a:lnTo>
                    <a:pt x="117" y="71"/>
                  </a:lnTo>
                  <a:lnTo>
                    <a:pt x="112" y="82"/>
                  </a:lnTo>
                  <a:lnTo>
                    <a:pt x="106" y="89"/>
                  </a:lnTo>
                  <a:lnTo>
                    <a:pt x="116" y="87"/>
                  </a:lnTo>
                  <a:lnTo>
                    <a:pt x="123" y="85"/>
                  </a:lnTo>
                  <a:lnTo>
                    <a:pt x="133" y="82"/>
                  </a:lnTo>
                  <a:lnTo>
                    <a:pt x="141" y="79"/>
                  </a:lnTo>
                  <a:lnTo>
                    <a:pt x="148" y="74"/>
                  </a:lnTo>
                  <a:lnTo>
                    <a:pt x="155" y="71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67" y="62"/>
                  </a:lnTo>
                  <a:lnTo>
                    <a:pt x="171" y="60"/>
                  </a:lnTo>
                  <a:lnTo>
                    <a:pt x="171" y="63"/>
                  </a:lnTo>
                  <a:lnTo>
                    <a:pt x="169" y="67"/>
                  </a:lnTo>
                  <a:lnTo>
                    <a:pt x="163" y="75"/>
                  </a:lnTo>
                  <a:lnTo>
                    <a:pt x="155" y="82"/>
                  </a:lnTo>
                  <a:lnTo>
                    <a:pt x="146" y="87"/>
                  </a:lnTo>
                  <a:lnTo>
                    <a:pt x="137" y="93"/>
                  </a:lnTo>
                  <a:lnTo>
                    <a:pt x="127" y="96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5" y="100"/>
                  </a:lnTo>
                  <a:lnTo>
                    <a:pt x="97" y="111"/>
                  </a:lnTo>
                  <a:lnTo>
                    <a:pt x="88" y="126"/>
                  </a:lnTo>
                  <a:lnTo>
                    <a:pt x="80" y="141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92" y="153"/>
                  </a:lnTo>
                  <a:lnTo>
                    <a:pt x="101" y="153"/>
                  </a:lnTo>
                  <a:lnTo>
                    <a:pt x="109" y="152"/>
                  </a:lnTo>
                  <a:lnTo>
                    <a:pt x="118" y="150"/>
                  </a:lnTo>
                  <a:lnTo>
                    <a:pt x="126" y="147"/>
                  </a:lnTo>
                  <a:lnTo>
                    <a:pt x="134" y="142"/>
                  </a:lnTo>
                  <a:lnTo>
                    <a:pt x="139" y="137"/>
                  </a:lnTo>
                  <a:lnTo>
                    <a:pt x="144" y="131"/>
                  </a:lnTo>
                  <a:lnTo>
                    <a:pt x="148" y="129"/>
                  </a:lnTo>
                  <a:lnTo>
                    <a:pt x="150" y="131"/>
                  </a:lnTo>
                  <a:lnTo>
                    <a:pt x="147" y="137"/>
                  </a:lnTo>
                  <a:lnTo>
                    <a:pt x="142" y="144"/>
                  </a:lnTo>
                  <a:lnTo>
                    <a:pt x="134" y="152"/>
                  </a:lnTo>
                  <a:lnTo>
                    <a:pt x="125" y="157"/>
                  </a:lnTo>
                  <a:lnTo>
                    <a:pt x="116" y="161"/>
                  </a:lnTo>
                  <a:lnTo>
                    <a:pt x="105" y="164"/>
                  </a:lnTo>
                  <a:lnTo>
                    <a:pt x="95" y="165"/>
                  </a:lnTo>
                  <a:lnTo>
                    <a:pt x="84" y="165"/>
                  </a:lnTo>
                  <a:lnTo>
                    <a:pt x="75" y="163"/>
                  </a:lnTo>
                  <a:lnTo>
                    <a:pt x="70" y="168"/>
                  </a:lnTo>
                  <a:lnTo>
                    <a:pt x="66" y="171"/>
                  </a:lnTo>
                  <a:lnTo>
                    <a:pt x="63" y="176"/>
                  </a:lnTo>
                  <a:lnTo>
                    <a:pt x="62" y="181"/>
                  </a:lnTo>
                  <a:lnTo>
                    <a:pt x="54" y="181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5" name="Freeform 303"/>
            <p:cNvSpPr>
              <a:spLocks/>
            </p:cNvSpPr>
            <p:nvPr/>
          </p:nvSpPr>
          <p:spPr bwMode="auto">
            <a:xfrm>
              <a:off x="661" y="943"/>
              <a:ext cx="134" cy="51"/>
            </a:xfrm>
            <a:custGeom>
              <a:avLst/>
              <a:gdLst>
                <a:gd name="T0" fmla="*/ 2 w 270"/>
                <a:gd name="T1" fmla="*/ 32 h 102"/>
                <a:gd name="T2" fmla="*/ 2 w 270"/>
                <a:gd name="T3" fmla="*/ 36 h 102"/>
                <a:gd name="T4" fmla="*/ 12 w 270"/>
                <a:gd name="T5" fmla="*/ 38 h 102"/>
                <a:gd name="T6" fmla="*/ 36 w 270"/>
                <a:gd name="T7" fmla="*/ 38 h 102"/>
                <a:gd name="T8" fmla="*/ 59 w 270"/>
                <a:gd name="T9" fmla="*/ 41 h 102"/>
                <a:gd name="T10" fmla="*/ 76 w 270"/>
                <a:gd name="T11" fmla="*/ 45 h 102"/>
                <a:gd name="T12" fmla="*/ 83 w 270"/>
                <a:gd name="T13" fmla="*/ 51 h 102"/>
                <a:gd name="T14" fmla="*/ 88 w 270"/>
                <a:gd name="T15" fmla="*/ 61 h 102"/>
                <a:gd name="T16" fmla="*/ 97 w 270"/>
                <a:gd name="T17" fmla="*/ 75 h 102"/>
                <a:gd name="T18" fmla="*/ 110 w 270"/>
                <a:gd name="T19" fmla="*/ 87 h 102"/>
                <a:gd name="T20" fmla="*/ 127 w 270"/>
                <a:gd name="T21" fmla="*/ 94 h 102"/>
                <a:gd name="T22" fmla="*/ 127 w 270"/>
                <a:gd name="T23" fmla="*/ 89 h 102"/>
                <a:gd name="T24" fmla="*/ 113 w 270"/>
                <a:gd name="T25" fmla="*/ 75 h 102"/>
                <a:gd name="T26" fmla="*/ 104 w 270"/>
                <a:gd name="T27" fmla="*/ 56 h 102"/>
                <a:gd name="T28" fmla="*/ 109 w 270"/>
                <a:gd name="T29" fmla="*/ 48 h 102"/>
                <a:gd name="T30" fmla="*/ 122 w 270"/>
                <a:gd name="T31" fmla="*/ 50 h 102"/>
                <a:gd name="T32" fmla="*/ 136 w 270"/>
                <a:gd name="T33" fmla="*/ 52 h 102"/>
                <a:gd name="T34" fmla="*/ 147 w 270"/>
                <a:gd name="T35" fmla="*/ 55 h 102"/>
                <a:gd name="T36" fmla="*/ 152 w 270"/>
                <a:gd name="T37" fmla="*/ 61 h 102"/>
                <a:gd name="T38" fmla="*/ 160 w 270"/>
                <a:gd name="T39" fmla="*/ 73 h 102"/>
                <a:gd name="T40" fmla="*/ 172 w 270"/>
                <a:gd name="T41" fmla="*/ 86 h 102"/>
                <a:gd name="T42" fmla="*/ 186 w 270"/>
                <a:gd name="T43" fmla="*/ 96 h 102"/>
                <a:gd name="T44" fmla="*/ 207 w 270"/>
                <a:gd name="T45" fmla="*/ 102 h 102"/>
                <a:gd name="T46" fmla="*/ 218 w 270"/>
                <a:gd name="T47" fmla="*/ 100 h 102"/>
                <a:gd name="T48" fmla="*/ 202 w 270"/>
                <a:gd name="T49" fmla="*/ 93 h 102"/>
                <a:gd name="T50" fmla="*/ 186 w 270"/>
                <a:gd name="T51" fmla="*/ 83 h 102"/>
                <a:gd name="T52" fmla="*/ 176 w 270"/>
                <a:gd name="T53" fmla="*/ 73 h 102"/>
                <a:gd name="T54" fmla="*/ 168 w 270"/>
                <a:gd name="T55" fmla="*/ 65 h 102"/>
                <a:gd name="T56" fmla="*/ 177 w 270"/>
                <a:gd name="T57" fmla="*/ 66 h 102"/>
                <a:gd name="T58" fmla="*/ 204 w 270"/>
                <a:gd name="T59" fmla="*/ 71 h 102"/>
                <a:gd name="T60" fmla="*/ 233 w 270"/>
                <a:gd name="T61" fmla="*/ 75 h 102"/>
                <a:gd name="T62" fmla="*/ 256 w 270"/>
                <a:gd name="T63" fmla="*/ 78 h 102"/>
                <a:gd name="T64" fmla="*/ 269 w 270"/>
                <a:gd name="T65" fmla="*/ 78 h 102"/>
                <a:gd name="T66" fmla="*/ 266 w 270"/>
                <a:gd name="T67" fmla="*/ 72 h 102"/>
                <a:gd name="T68" fmla="*/ 249 w 270"/>
                <a:gd name="T69" fmla="*/ 70 h 102"/>
                <a:gd name="T70" fmla="*/ 224 w 270"/>
                <a:gd name="T71" fmla="*/ 65 h 102"/>
                <a:gd name="T72" fmla="*/ 199 w 270"/>
                <a:gd name="T73" fmla="*/ 58 h 102"/>
                <a:gd name="T74" fmla="*/ 180 w 270"/>
                <a:gd name="T75" fmla="*/ 53 h 102"/>
                <a:gd name="T76" fmla="*/ 184 w 270"/>
                <a:gd name="T77" fmla="*/ 44 h 102"/>
                <a:gd name="T78" fmla="*/ 202 w 270"/>
                <a:gd name="T79" fmla="*/ 37 h 102"/>
                <a:gd name="T80" fmla="*/ 216 w 270"/>
                <a:gd name="T81" fmla="*/ 34 h 102"/>
                <a:gd name="T82" fmla="*/ 215 w 270"/>
                <a:gd name="T83" fmla="*/ 29 h 102"/>
                <a:gd name="T84" fmla="*/ 202 w 270"/>
                <a:gd name="T85" fmla="*/ 26 h 102"/>
                <a:gd name="T86" fmla="*/ 189 w 270"/>
                <a:gd name="T87" fmla="*/ 28 h 102"/>
                <a:gd name="T88" fmla="*/ 176 w 270"/>
                <a:gd name="T89" fmla="*/ 33 h 102"/>
                <a:gd name="T90" fmla="*/ 165 w 270"/>
                <a:gd name="T91" fmla="*/ 40 h 102"/>
                <a:gd name="T92" fmla="*/ 156 w 270"/>
                <a:gd name="T93" fmla="*/ 43 h 102"/>
                <a:gd name="T94" fmla="*/ 140 w 270"/>
                <a:gd name="T95" fmla="*/ 42 h 102"/>
                <a:gd name="T96" fmla="*/ 125 w 270"/>
                <a:gd name="T97" fmla="*/ 40 h 102"/>
                <a:gd name="T98" fmla="*/ 112 w 270"/>
                <a:gd name="T99" fmla="*/ 40 h 102"/>
                <a:gd name="T100" fmla="*/ 108 w 270"/>
                <a:gd name="T101" fmla="*/ 30 h 102"/>
                <a:gd name="T102" fmla="*/ 119 w 270"/>
                <a:gd name="T103" fmla="*/ 13 h 102"/>
                <a:gd name="T104" fmla="*/ 140 w 270"/>
                <a:gd name="T105" fmla="*/ 3 h 102"/>
                <a:gd name="T106" fmla="*/ 138 w 270"/>
                <a:gd name="T107" fmla="*/ 0 h 102"/>
                <a:gd name="T108" fmla="*/ 126 w 270"/>
                <a:gd name="T109" fmla="*/ 1 h 102"/>
                <a:gd name="T110" fmla="*/ 112 w 270"/>
                <a:gd name="T111" fmla="*/ 8 h 102"/>
                <a:gd name="T112" fmla="*/ 94 w 270"/>
                <a:gd name="T113" fmla="*/ 17 h 102"/>
                <a:gd name="T114" fmla="*/ 83 w 270"/>
                <a:gd name="T115" fmla="*/ 26 h 102"/>
                <a:gd name="T116" fmla="*/ 72 w 270"/>
                <a:gd name="T117" fmla="*/ 29 h 102"/>
                <a:gd name="T118" fmla="*/ 51 w 270"/>
                <a:gd name="T119" fmla="*/ 29 h 102"/>
                <a:gd name="T120" fmla="*/ 28 w 270"/>
                <a:gd name="T121" fmla="*/ 29 h 102"/>
                <a:gd name="T122" fmla="*/ 7 w 270"/>
                <a:gd name="T123" fmla="*/ 30 h 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102"/>
                <a:gd name="T188" fmla="*/ 270 w 270"/>
                <a:gd name="T189" fmla="*/ 102 h 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102">
                  <a:moveTo>
                    <a:pt x="0" y="31"/>
                  </a:move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36" y="38"/>
                  </a:lnTo>
                  <a:lnTo>
                    <a:pt x="47" y="39"/>
                  </a:lnTo>
                  <a:lnTo>
                    <a:pt x="59" y="41"/>
                  </a:lnTo>
                  <a:lnTo>
                    <a:pt x="68" y="43"/>
                  </a:lnTo>
                  <a:lnTo>
                    <a:pt x="76" y="45"/>
                  </a:lnTo>
                  <a:lnTo>
                    <a:pt x="80" y="47"/>
                  </a:lnTo>
                  <a:lnTo>
                    <a:pt x="83" y="51"/>
                  </a:lnTo>
                  <a:lnTo>
                    <a:pt x="85" y="56"/>
                  </a:lnTo>
                  <a:lnTo>
                    <a:pt x="88" y="61"/>
                  </a:lnTo>
                  <a:lnTo>
                    <a:pt x="92" y="69"/>
                  </a:lnTo>
                  <a:lnTo>
                    <a:pt x="97" y="75"/>
                  </a:lnTo>
                  <a:lnTo>
                    <a:pt x="104" y="82"/>
                  </a:lnTo>
                  <a:lnTo>
                    <a:pt x="110" y="87"/>
                  </a:lnTo>
                  <a:lnTo>
                    <a:pt x="119" y="92"/>
                  </a:lnTo>
                  <a:lnTo>
                    <a:pt x="127" y="94"/>
                  </a:lnTo>
                  <a:lnTo>
                    <a:pt x="130" y="93"/>
                  </a:lnTo>
                  <a:lnTo>
                    <a:pt x="127" y="89"/>
                  </a:lnTo>
                  <a:lnTo>
                    <a:pt x="121" y="83"/>
                  </a:lnTo>
                  <a:lnTo>
                    <a:pt x="113" y="75"/>
                  </a:lnTo>
                  <a:lnTo>
                    <a:pt x="106" y="66"/>
                  </a:lnTo>
                  <a:lnTo>
                    <a:pt x="104" y="56"/>
                  </a:lnTo>
                  <a:lnTo>
                    <a:pt x="102" y="48"/>
                  </a:lnTo>
                  <a:lnTo>
                    <a:pt x="109" y="48"/>
                  </a:lnTo>
                  <a:lnTo>
                    <a:pt x="115" y="48"/>
                  </a:lnTo>
                  <a:lnTo>
                    <a:pt x="122" y="50"/>
                  </a:lnTo>
                  <a:lnTo>
                    <a:pt x="130" y="51"/>
                  </a:lnTo>
                  <a:lnTo>
                    <a:pt x="136" y="52"/>
                  </a:lnTo>
                  <a:lnTo>
                    <a:pt x="143" y="53"/>
                  </a:lnTo>
                  <a:lnTo>
                    <a:pt x="147" y="55"/>
                  </a:lnTo>
                  <a:lnTo>
                    <a:pt x="151" y="56"/>
                  </a:lnTo>
                  <a:lnTo>
                    <a:pt x="152" y="61"/>
                  </a:lnTo>
                  <a:lnTo>
                    <a:pt x="155" y="67"/>
                  </a:lnTo>
                  <a:lnTo>
                    <a:pt x="160" y="73"/>
                  </a:lnTo>
                  <a:lnTo>
                    <a:pt x="165" y="80"/>
                  </a:lnTo>
                  <a:lnTo>
                    <a:pt x="172" y="86"/>
                  </a:lnTo>
                  <a:lnTo>
                    <a:pt x="180" y="92"/>
                  </a:lnTo>
                  <a:lnTo>
                    <a:pt x="186" y="96"/>
                  </a:lnTo>
                  <a:lnTo>
                    <a:pt x="194" y="99"/>
                  </a:lnTo>
                  <a:lnTo>
                    <a:pt x="207" y="102"/>
                  </a:lnTo>
                  <a:lnTo>
                    <a:pt x="215" y="102"/>
                  </a:lnTo>
                  <a:lnTo>
                    <a:pt x="218" y="100"/>
                  </a:lnTo>
                  <a:lnTo>
                    <a:pt x="211" y="97"/>
                  </a:lnTo>
                  <a:lnTo>
                    <a:pt x="202" y="93"/>
                  </a:lnTo>
                  <a:lnTo>
                    <a:pt x="194" y="88"/>
                  </a:lnTo>
                  <a:lnTo>
                    <a:pt x="186" y="83"/>
                  </a:lnTo>
                  <a:lnTo>
                    <a:pt x="181" y="79"/>
                  </a:lnTo>
                  <a:lnTo>
                    <a:pt x="176" y="73"/>
                  </a:lnTo>
                  <a:lnTo>
                    <a:pt x="170" y="69"/>
                  </a:lnTo>
                  <a:lnTo>
                    <a:pt x="168" y="65"/>
                  </a:lnTo>
                  <a:lnTo>
                    <a:pt x="167" y="61"/>
                  </a:lnTo>
                  <a:lnTo>
                    <a:pt x="177" y="66"/>
                  </a:lnTo>
                  <a:lnTo>
                    <a:pt x="190" y="69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33" y="75"/>
                  </a:lnTo>
                  <a:lnTo>
                    <a:pt x="245" y="76"/>
                  </a:lnTo>
                  <a:lnTo>
                    <a:pt x="256" y="78"/>
                  </a:lnTo>
                  <a:lnTo>
                    <a:pt x="262" y="78"/>
                  </a:lnTo>
                  <a:lnTo>
                    <a:pt x="269" y="78"/>
                  </a:lnTo>
                  <a:lnTo>
                    <a:pt x="270" y="75"/>
                  </a:lnTo>
                  <a:lnTo>
                    <a:pt x="266" y="72"/>
                  </a:lnTo>
                  <a:lnTo>
                    <a:pt x="258" y="71"/>
                  </a:lnTo>
                  <a:lnTo>
                    <a:pt x="249" y="70"/>
                  </a:lnTo>
                  <a:lnTo>
                    <a:pt x="237" y="68"/>
                  </a:lnTo>
                  <a:lnTo>
                    <a:pt x="224" y="65"/>
                  </a:lnTo>
                  <a:lnTo>
                    <a:pt x="211" y="61"/>
                  </a:lnTo>
                  <a:lnTo>
                    <a:pt x="199" y="58"/>
                  </a:lnTo>
                  <a:lnTo>
                    <a:pt x="189" y="55"/>
                  </a:lnTo>
                  <a:lnTo>
                    <a:pt x="180" y="53"/>
                  </a:lnTo>
                  <a:lnTo>
                    <a:pt x="176" y="51"/>
                  </a:lnTo>
                  <a:lnTo>
                    <a:pt x="184" y="44"/>
                  </a:lnTo>
                  <a:lnTo>
                    <a:pt x="193" y="39"/>
                  </a:lnTo>
                  <a:lnTo>
                    <a:pt x="202" y="37"/>
                  </a:lnTo>
                  <a:lnTo>
                    <a:pt x="210" y="36"/>
                  </a:lnTo>
                  <a:lnTo>
                    <a:pt x="216" y="34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07" y="27"/>
                  </a:lnTo>
                  <a:lnTo>
                    <a:pt x="202" y="26"/>
                  </a:lnTo>
                  <a:lnTo>
                    <a:pt x="195" y="27"/>
                  </a:lnTo>
                  <a:lnTo>
                    <a:pt x="189" y="28"/>
                  </a:lnTo>
                  <a:lnTo>
                    <a:pt x="182" y="30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5" y="40"/>
                  </a:lnTo>
                  <a:lnTo>
                    <a:pt x="163" y="43"/>
                  </a:lnTo>
                  <a:lnTo>
                    <a:pt x="156" y="43"/>
                  </a:lnTo>
                  <a:lnTo>
                    <a:pt x="148" y="42"/>
                  </a:lnTo>
                  <a:lnTo>
                    <a:pt x="140" y="42"/>
                  </a:lnTo>
                  <a:lnTo>
                    <a:pt x="132" y="41"/>
                  </a:lnTo>
                  <a:lnTo>
                    <a:pt x="125" y="40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9" y="13"/>
                  </a:lnTo>
                  <a:lnTo>
                    <a:pt x="131" y="7"/>
                  </a:lnTo>
                  <a:lnTo>
                    <a:pt x="140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4"/>
                  </a:lnTo>
                  <a:lnTo>
                    <a:pt x="112" y="8"/>
                  </a:lnTo>
                  <a:lnTo>
                    <a:pt x="104" y="13"/>
                  </a:lnTo>
                  <a:lnTo>
                    <a:pt x="94" y="17"/>
                  </a:lnTo>
                  <a:lnTo>
                    <a:pt x="88" y="23"/>
                  </a:lnTo>
                  <a:lnTo>
                    <a:pt x="83" y="26"/>
                  </a:lnTo>
                  <a:lnTo>
                    <a:pt x="80" y="29"/>
                  </a:lnTo>
                  <a:lnTo>
                    <a:pt x="72" y="29"/>
                  </a:lnTo>
                  <a:lnTo>
                    <a:pt x="63" y="29"/>
                  </a:lnTo>
                  <a:lnTo>
                    <a:pt x="51" y="29"/>
                  </a:lnTo>
                  <a:lnTo>
                    <a:pt x="39" y="29"/>
                  </a:lnTo>
                  <a:lnTo>
                    <a:pt x="28" y="29"/>
                  </a:lnTo>
                  <a:lnTo>
                    <a:pt x="16" y="29"/>
                  </a:lnTo>
                  <a:lnTo>
                    <a:pt x="7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6" name="Freeform 304"/>
            <p:cNvSpPr>
              <a:spLocks/>
            </p:cNvSpPr>
            <p:nvPr/>
          </p:nvSpPr>
          <p:spPr bwMode="auto">
            <a:xfrm>
              <a:off x="647" y="988"/>
              <a:ext cx="110" cy="104"/>
            </a:xfrm>
            <a:custGeom>
              <a:avLst/>
              <a:gdLst>
                <a:gd name="T0" fmla="*/ 9 w 220"/>
                <a:gd name="T1" fmla="*/ 8 h 208"/>
                <a:gd name="T2" fmla="*/ 30 w 220"/>
                <a:gd name="T3" fmla="*/ 27 h 208"/>
                <a:gd name="T4" fmla="*/ 31 w 220"/>
                <a:gd name="T5" fmla="*/ 50 h 208"/>
                <a:gd name="T6" fmla="*/ 32 w 220"/>
                <a:gd name="T7" fmla="*/ 95 h 208"/>
                <a:gd name="T8" fmla="*/ 39 w 220"/>
                <a:gd name="T9" fmla="*/ 93 h 208"/>
                <a:gd name="T10" fmla="*/ 43 w 220"/>
                <a:gd name="T11" fmla="*/ 56 h 208"/>
                <a:gd name="T12" fmla="*/ 55 w 220"/>
                <a:gd name="T13" fmla="*/ 45 h 208"/>
                <a:gd name="T14" fmla="*/ 60 w 220"/>
                <a:gd name="T15" fmla="*/ 48 h 208"/>
                <a:gd name="T16" fmla="*/ 72 w 220"/>
                <a:gd name="T17" fmla="*/ 60 h 208"/>
                <a:gd name="T18" fmla="*/ 94 w 220"/>
                <a:gd name="T19" fmla="*/ 80 h 208"/>
                <a:gd name="T20" fmla="*/ 97 w 220"/>
                <a:gd name="T21" fmla="*/ 104 h 208"/>
                <a:gd name="T22" fmla="*/ 97 w 220"/>
                <a:gd name="T23" fmla="*/ 141 h 208"/>
                <a:gd name="T24" fmla="*/ 107 w 220"/>
                <a:gd name="T25" fmla="*/ 139 h 208"/>
                <a:gd name="T26" fmla="*/ 110 w 220"/>
                <a:gd name="T27" fmla="*/ 105 h 208"/>
                <a:gd name="T28" fmla="*/ 127 w 220"/>
                <a:gd name="T29" fmla="*/ 102 h 208"/>
                <a:gd name="T30" fmla="*/ 152 w 220"/>
                <a:gd name="T31" fmla="*/ 127 h 208"/>
                <a:gd name="T32" fmla="*/ 180 w 220"/>
                <a:gd name="T33" fmla="*/ 161 h 208"/>
                <a:gd name="T34" fmla="*/ 204 w 220"/>
                <a:gd name="T35" fmla="*/ 190 h 208"/>
                <a:gd name="T36" fmla="*/ 216 w 220"/>
                <a:gd name="T37" fmla="*/ 207 h 208"/>
                <a:gd name="T38" fmla="*/ 220 w 220"/>
                <a:gd name="T39" fmla="*/ 205 h 208"/>
                <a:gd name="T40" fmla="*/ 213 w 220"/>
                <a:gd name="T41" fmla="*/ 189 h 208"/>
                <a:gd name="T42" fmla="*/ 192 w 220"/>
                <a:gd name="T43" fmla="*/ 160 h 208"/>
                <a:gd name="T44" fmla="*/ 166 w 220"/>
                <a:gd name="T45" fmla="*/ 125 h 208"/>
                <a:gd name="T46" fmla="*/ 141 w 220"/>
                <a:gd name="T47" fmla="*/ 98 h 208"/>
                <a:gd name="T48" fmla="*/ 139 w 220"/>
                <a:gd name="T49" fmla="*/ 88 h 208"/>
                <a:gd name="T50" fmla="*/ 152 w 220"/>
                <a:gd name="T51" fmla="*/ 82 h 208"/>
                <a:gd name="T52" fmla="*/ 165 w 220"/>
                <a:gd name="T53" fmla="*/ 79 h 208"/>
                <a:gd name="T54" fmla="*/ 176 w 220"/>
                <a:gd name="T55" fmla="*/ 81 h 208"/>
                <a:gd name="T56" fmla="*/ 194 w 220"/>
                <a:gd name="T57" fmla="*/ 88 h 208"/>
                <a:gd name="T58" fmla="*/ 200 w 220"/>
                <a:gd name="T59" fmla="*/ 88 h 208"/>
                <a:gd name="T60" fmla="*/ 190 w 220"/>
                <a:gd name="T61" fmla="*/ 78 h 208"/>
                <a:gd name="T62" fmla="*/ 171 w 220"/>
                <a:gd name="T63" fmla="*/ 73 h 208"/>
                <a:gd name="T64" fmla="*/ 149 w 220"/>
                <a:gd name="T65" fmla="*/ 70 h 208"/>
                <a:gd name="T66" fmla="*/ 129 w 220"/>
                <a:gd name="T67" fmla="*/ 75 h 208"/>
                <a:gd name="T68" fmla="*/ 115 w 220"/>
                <a:gd name="T69" fmla="*/ 74 h 208"/>
                <a:gd name="T70" fmla="*/ 102 w 220"/>
                <a:gd name="T71" fmla="*/ 64 h 208"/>
                <a:gd name="T72" fmla="*/ 89 w 220"/>
                <a:gd name="T73" fmla="*/ 54 h 208"/>
                <a:gd name="T74" fmla="*/ 80 w 220"/>
                <a:gd name="T75" fmla="*/ 47 h 208"/>
                <a:gd name="T76" fmla="*/ 81 w 220"/>
                <a:gd name="T77" fmla="*/ 42 h 208"/>
                <a:gd name="T78" fmla="*/ 91 w 220"/>
                <a:gd name="T79" fmla="*/ 39 h 208"/>
                <a:gd name="T80" fmla="*/ 103 w 220"/>
                <a:gd name="T81" fmla="*/ 38 h 208"/>
                <a:gd name="T82" fmla="*/ 116 w 220"/>
                <a:gd name="T83" fmla="*/ 39 h 208"/>
                <a:gd name="T84" fmla="*/ 129 w 220"/>
                <a:gd name="T85" fmla="*/ 40 h 208"/>
                <a:gd name="T86" fmla="*/ 127 w 220"/>
                <a:gd name="T87" fmla="*/ 37 h 208"/>
                <a:gd name="T88" fmla="*/ 115 w 220"/>
                <a:gd name="T89" fmla="*/ 35 h 208"/>
                <a:gd name="T90" fmla="*/ 99 w 220"/>
                <a:gd name="T91" fmla="*/ 33 h 208"/>
                <a:gd name="T92" fmla="*/ 82 w 220"/>
                <a:gd name="T93" fmla="*/ 32 h 208"/>
                <a:gd name="T94" fmla="*/ 66 w 220"/>
                <a:gd name="T95" fmla="*/ 32 h 208"/>
                <a:gd name="T96" fmla="*/ 53 w 220"/>
                <a:gd name="T97" fmla="*/ 31 h 208"/>
                <a:gd name="T98" fmla="*/ 38 w 220"/>
                <a:gd name="T99" fmla="*/ 21 h 208"/>
                <a:gd name="T100" fmla="*/ 21 w 220"/>
                <a:gd name="T101" fmla="*/ 8 h 208"/>
                <a:gd name="T102" fmla="*/ 6 w 220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0"/>
                <a:gd name="T157" fmla="*/ 0 h 208"/>
                <a:gd name="T158" fmla="*/ 220 w 220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0" h="208">
                  <a:moveTo>
                    <a:pt x="0" y="1"/>
                  </a:moveTo>
                  <a:lnTo>
                    <a:pt x="9" y="8"/>
                  </a:lnTo>
                  <a:lnTo>
                    <a:pt x="19" y="18"/>
                  </a:lnTo>
                  <a:lnTo>
                    <a:pt x="30" y="27"/>
                  </a:lnTo>
                  <a:lnTo>
                    <a:pt x="36" y="34"/>
                  </a:lnTo>
                  <a:lnTo>
                    <a:pt x="31" y="50"/>
                  </a:lnTo>
                  <a:lnTo>
                    <a:pt x="30" y="73"/>
                  </a:lnTo>
                  <a:lnTo>
                    <a:pt x="32" y="95"/>
                  </a:lnTo>
                  <a:lnTo>
                    <a:pt x="40" y="110"/>
                  </a:lnTo>
                  <a:lnTo>
                    <a:pt x="39" y="93"/>
                  </a:lnTo>
                  <a:lnTo>
                    <a:pt x="40" y="74"/>
                  </a:lnTo>
                  <a:lnTo>
                    <a:pt x="43" y="56"/>
                  </a:lnTo>
                  <a:lnTo>
                    <a:pt x="51" y="47"/>
                  </a:lnTo>
                  <a:lnTo>
                    <a:pt x="55" y="45"/>
                  </a:lnTo>
                  <a:lnTo>
                    <a:pt x="57" y="46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72" y="60"/>
                  </a:lnTo>
                  <a:lnTo>
                    <a:pt x="82" y="69"/>
                  </a:lnTo>
                  <a:lnTo>
                    <a:pt x="94" y="80"/>
                  </a:lnTo>
                  <a:lnTo>
                    <a:pt x="101" y="86"/>
                  </a:lnTo>
                  <a:lnTo>
                    <a:pt x="97" y="104"/>
                  </a:lnTo>
                  <a:lnTo>
                    <a:pt x="94" y="123"/>
                  </a:lnTo>
                  <a:lnTo>
                    <a:pt x="97" y="141"/>
                  </a:lnTo>
                  <a:lnTo>
                    <a:pt x="110" y="156"/>
                  </a:lnTo>
                  <a:lnTo>
                    <a:pt x="107" y="139"/>
                  </a:lnTo>
                  <a:lnTo>
                    <a:pt x="106" y="121"/>
                  </a:lnTo>
                  <a:lnTo>
                    <a:pt x="110" y="105"/>
                  </a:lnTo>
                  <a:lnTo>
                    <a:pt x="119" y="95"/>
                  </a:lnTo>
                  <a:lnTo>
                    <a:pt x="127" y="102"/>
                  </a:lnTo>
                  <a:lnTo>
                    <a:pt x="139" y="113"/>
                  </a:lnTo>
                  <a:lnTo>
                    <a:pt x="152" y="127"/>
                  </a:lnTo>
                  <a:lnTo>
                    <a:pt x="166" y="144"/>
                  </a:lnTo>
                  <a:lnTo>
                    <a:pt x="180" y="161"/>
                  </a:lnTo>
                  <a:lnTo>
                    <a:pt x="194" y="177"/>
                  </a:lnTo>
                  <a:lnTo>
                    <a:pt x="204" y="190"/>
                  </a:lnTo>
                  <a:lnTo>
                    <a:pt x="211" y="201"/>
                  </a:lnTo>
                  <a:lnTo>
                    <a:pt x="216" y="207"/>
                  </a:lnTo>
                  <a:lnTo>
                    <a:pt x="218" y="208"/>
                  </a:lnTo>
                  <a:lnTo>
                    <a:pt x="220" y="205"/>
                  </a:lnTo>
                  <a:lnTo>
                    <a:pt x="217" y="196"/>
                  </a:lnTo>
                  <a:lnTo>
                    <a:pt x="213" y="189"/>
                  </a:lnTo>
                  <a:lnTo>
                    <a:pt x="204" y="176"/>
                  </a:lnTo>
                  <a:lnTo>
                    <a:pt x="192" y="160"/>
                  </a:lnTo>
                  <a:lnTo>
                    <a:pt x="179" y="142"/>
                  </a:lnTo>
                  <a:lnTo>
                    <a:pt x="166" y="125"/>
                  </a:lnTo>
                  <a:lnTo>
                    <a:pt x="153" y="109"/>
                  </a:lnTo>
                  <a:lnTo>
                    <a:pt x="141" y="98"/>
                  </a:lnTo>
                  <a:lnTo>
                    <a:pt x="133" y="92"/>
                  </a:lnTo>
                  <a:lnTo>
                    <a:pt x="139" y="88"/>
                  </a:lnTo>
                  <a:lnTo>
                    <a:pt x="145" y="84"/>
                  </a:lnTo>
                  <a:lnTo>
                    <a:pt x="152" y="82"/>
                  </a:lnTo>
                  <a:lnTo>
                    <a:pt x="158" y="80"/>
                  </a:lnTo>
                  <a:lnTo>
                    <a:pt x="165" y="79"/>
                  </a:lnTo>
                  <a:lnTo>
                    <a:pt x="171" y="79"/>
                  </a:lnTo>
                  <a:lnTo>
                    <a:pt x="176" y="81"/>
                  </a:lnTo>
                  <a:lnTo>
                    <a:pt x="183" y="83"/>
                  </a:lnTo>
                  <a:lnTo>
                    <a:pt x="194" y="88"/>
                  </a:lnTo>
                  <a:lnTo>
                    <a:pt x="199" y="90"/>
                  </a:lnTo>
                  <a:lnTo>
                    <a:pt x="200" y="88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2" y="75"/>
                  </a:lnTo>
                  <a:lnTo>
                    <a:pt x="171" y="73"/>
                  </a:lnTo>
                  <a:lnTo>
                    <a:pt x="161" y="70"/>
                  </a:lnTo>
                  <a:lnTo>
                    <a:pt x="149" y="70"/>
                  </a:lnTo>
                  <a:lnTo>
                    <a:pt x="139" y="71"/>
                  </a:lnTo>
                  <a:lnTo>
                    <a:pt x="129" y="75"/>
                  </a:lnTo>
                  <a:lnTo>
                    <a:pt x="121" y="78"/>
                  </a:lnTo>
                  <a:lnTo>
                    <a:pt x="115" y="74"/>
                  </a:lnTo>
                  <a:lnTo>
                    <a:pt x="108" y="69"/>
                  </a:lnTo>
                  <a:lnTo>
                    <a:pt x="102" y="64"/>
                  </a:lnTo>
                  <a:lnTo>
                    <a:pt x="95" y="60"/>
                  </a:lnTo>
                  <a:lnTo>
                    <a:pt x="89" y="54"/>
                  </a:lnTo>
                  <a:lnTo>
                    <a:pt x="84" y="50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81" y="42"/>
                  </a:lnTo>
                  <a:lnTo>
                    <a:pt x="85" y="41"/>
                  </a:lnTo>
                  <a:lnTo>
                    <a:pt x="91" y="39"/>
                  </a:lnTo>
                  <a:lnTo>
                    <a:pt x="97" y="39"/>
                  </a:lnTo>
                  <a:lnTo>
                    <a:pt x="103" y="38"/>
                  </a:lnTo>
                  <a:lnTo>
                    <a:pt x="110" y="38"/>
                  </a:lnTo>
                  <a:lnTo>
                    <a:pt x="116" y="39"/>
                  </a:lnTo>
                  <a:lnTo>
                    <a:pt x="123" y="40"/>
                  </a:lnTo>
                  <a:lnTo>
                    <a:pt x="129" y="40"/>
                  </a:lnTo>
                  <a:lnTo>
                    <a:pt x="131" y="39"/>
                  </a:lnTo>
                  <a:lnTo>
                    <a:pt x="127" y="37"/>
                  </a:lnTo>
                  <a:lnTo>
                    <a:pt x="120" y="35"/>
                  </a:lnTo>
                  <a:lnTo>
                    <a:pt x="115" y="35"/>
                  </a:lnTo>
                  <a:lnTo>
                    <a:pt x="108" y="34"/>
                  </a:lnTo>
                  <a:lnTo>
                    <a:pt x="99" y="33"/>
                  </a:lnTo>
                  <a:lnTo>
                    <a:pt x="91" y="32"/>
                  </a:lnTo>
                  <a:lnTo>
                    <a:pt x="82" y="32"/>
                  </a:lnTo>
                  <a:lnTo>
                    <a:pt x="74" y="31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53" y="31"/>
                  </a:lnTo>
                  <a:lnTo>
                    <a:pt x="46" y="26"/>
                  </a:lnTo>
                  <a:lnTo>
                    <a:pt x="38" y="21"/>
                  </a:lnTo>
                  <a:lnTo>
                    <a:pt x="29" y="14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7" name="Freeform 305"/>
            <p:cNvSpPr>
              <a:spLocks/>
            </p:cNvSpPr>
            <p:nvPr/>
          </p:nvSpPr>
          <p:spPr bwMode="auto">
            <a:xfrm>
              <a:off x="552" y="997"/>
              <a:ext cx="83" cy="120"/>
            </a:xfrm>
            <a:custGeom>
              <a:avLst/>
              <a:gdLst>
                <a:gd name="T0" fmla="*/ 107 w 166"/>
                <a:gd name="T1" fmla="*/ 29 h 239"/>
                <a:gd name="T2" fmla="*/ 91 w 166"/>
                <a:gd name="T3" fmla="*/ 44 h 239"/>
                <a:gd name="T4" fmla="*/ 52 w 166"/>
                <a:gd name="T5" fmla="*/ 59 h 239"/>
                <a:gd name="T6" fmla="*/ 21 w 166"/>
                <a:gd name="T7" fmla="*/ 77 h 239"/>
                <a:gd name="T8" fmla="*/ 18 w 166"/>
                <a:gd name="T9" fmla="*/ 89 h 239"/>
                <a:gd name="T10" fmla="*/ 30 w 166"/>
                <a:gd name="T11" fmla="*/ 80 h 239"/>
                <a:gd name="T12" fmla="*/ 55 w 166"/>
                <a:gd name="T13" fmla="*/ 68 h 239"/>
                <a:gd name="T14" fmla="*/ 84 w 166"/>
                <a:gd name="T15" fmla="*/ 60 h 239"/>
                <a:gd name="T16" fmla="*/ 86 w 166"/>
                <a:gd name="T17" fmla="*/ 83 h 239"/>
                <a:gd name="T18" fmla="*/ 67 w 166"/>
                <a:gd name="T19" fmla="*/ 101 h 239"/>
                <a:gd name="T20" fmla="*/ 31 w 166"/>
                <a:gd name="T21" fmla="*/ 114 h 239"/>
                <a:gd name="T22" fmla="*/ 10 w 166"/>
                <a:gd name="T23" fmla="*/ 132 h 239"/>
                <a:gd name="T24" fmla="*/ 12 w 166"/>
                <a:gd name="T25" fmla="*/ 144 h 239"/>
                <a:gd name="T26" fmla="*/ 19 w 166"/>
                <a:gd name="T27" fmla="*/ 133 h 239"/>
                <a:gd name="T28" fmla="*/ 43 w 166"/>
                <a:gd name="T29" fmla="*/ 121 h 239"/>
                <a:gd name="T30" fmla="*/ 73 w 166"/>
                <a:gd name="T31" fmla="*/ 112 h 239"/>
                <a:gd name="T32" fmla="*/ 77 w 166"/>
                <a:gd name="T33" fmla="*/ 136 h 239"/>
                <a:gd name="T34" fmla="*/ 59 w 166"/>
                <a:gd name="T35" fmla="*/ 156 h 239"/>
                <a:gd name="T36" fmla="*/ 31 w 166"/>
                <a:gd name="T37" fmla="*/ 168 h 239"/>
                <a:gd name="T38" fmla="*/ 14 w 166"/>
                <a:gd name="T39" fmla="*/ 185 h 239"/>
                <a:gd name="T40" fmla="*/ 25 w 166"/>
                <a:gd name="T41" fmla="*/ 183 h 239"/>
                <a:gd name="T42" fmla="*/ 47 w 166"/>
                <a:gd name="T43" fmla="*/ 170 h 239"/>
                <a:gd name="T44" fmla="*/ 64 w 166"/>
                <a:gd name="T45" fmla="*/ 163 h 239"/>
                <a:gd name="T46" fmla="*/ 52 w 166"/>
                <a:gd name="T47" fmla="*/ 188 h 239"/>
                <a:gd name="T48" fmla="*/ 27 w 166"/>
                <a:gd name="T49" fmla="*/ 220 h 239"/>
                <a:gd name="T50" fmla="*/ 1 w 166"/>
                <a:gd name="T51" fmla="*/ 235 h 239"/>
                <a:gd name="T52" fmla="*/ 9 w 166"/>
                <a:gd name="T53" fmla="*/ 238 h 239"/>
                <a:gd name="T54" fmla="*/ 34 w 166"/>
                <a:gd name="T55" fmla="*/ 224 h 239"/>
                <a:gd name="T56" fmla="*/ 65 w 166"/>
                <a:gd name="T57" fmla="*/ 190 h 239"/>
                <a:gd name="T58" fmla="*/ 89 w 166"/>
                <a:gd name="T59" fmla="*/ 167 h 239"/>
                <a:gd name="T60" fmla="*/ 106 w 166"/>
                <a:gd name="T61" fmla="*/ 191 h 239"/>
                <a:gd name="T62" fmla="*/ 105 w 166"/>
                <a:gd name="T63" fmla="*/ 206 h 239"/>
                <a:gd name="T64" fmla="*/ 116 w 166"/>
                <a:gd name="T65" fmla="*/ 194 h 239"/>
                <a:gd name="T66" fmla="*/ 110 w 166"/>
                <a:gd name="T67" fmla="*/ 174 h 239"/>
                <a:gd name="T68" fmla="*/ 91 w 166"/>
                <a:gd name="T69" fmla="*/ 154 h 239"/>
                <a:gd name="T70" fmla="*/ 99 w 166"/>
                <a:gd name="T71" fmla="*/ 117 h 239"/>
                <a:gd name="T72" fmla="*/ 105 w 166"/>
                <a:gd name="T73" fmla="*/ 103 h 239"/>
                <a:gd name="T74" fmla="*/ 127 w 166"/>
                <a:gd name="T75" fmla="*/ 113 h 239"/>
                <a:gd name="T76" fmla="*/ 149 w 166"/>
                <a:gd name="T77" fmla="*/ 147 h 239"/>
                <a:gd name="T78" fmla="*/ 153 w 166"/>
                <a:gd name="T79" fmla="*/ 153 h 239"/>
                <a:gd name="T80" fmla="*/ 152 w 166"/>
                <a:gd name="T81" fmla="*/ 133 h 239"/>
                <a:gd name="T82" fmla="*/ 137 w 166"/>
                <a:gd name="T83" fmla="*/ 106 h 239"/>
                <a:gd name="T84" fmla="*/ 103 w 166"/>
                <a:gd name="T85" fmla="*/ 90 h 239"/>
                <a:gd name="T86" fmla="*/ 114 w 166"/>
                <a:gd name="T87" fmla="*/ 64 h 239"/>
                <a:gd name="T88" fmla="*/ 128 w 166"/>
                <a:gd name="T89" fmla="*/ 61 h 239"/>
                <a:gd name="T90" fmla="*/ 148 w 166"/>
                <a:gd name="T91" fmla="*/ 70 h 239"/>
                <a:gd name="T92" fmla="*/ 160 w 166"/>
                <a:gd name="T93" fmla="*/ 86 h 239"/>
                <a:gd name="T94" fmla="*/ 166 w 166"/>
                <a:gd name="T95" fmla="*/ 90 h 239"/>
                <a:gd name="T96" fmla="*/ 161 w 166"/>
                <a:gd name="T97" fmla="*/ 72 h 239"/>
                <a:gd name="T98" fmla="*/ 144 w 166"/>
                <a:gd name="T99" fmla="*/ 54 h 239"/>
                <a:gd name="T100" fmla="*/ 123 w 166"/>
                <a:gd name="T101" fmla="*/ 43 h 239"/>
                <a:gd name="T102" fmla="*/ 123 w 166"/>
                <a:gd name="T103" fmla="*/ 14 h 239"/>
                <a:gd name="T104" fmla="*/ 115 w 166"/>
                <a:gd name="T105" fmla="*/ 1 h 2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39"/>
                <a:gd name="T161" fmla="*/ 166 w 166"/>
                <a:gd name="T162" fmla="*/ 239 h 2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39">
                  <a:moveTo>
                    <a:pt x="110" y="12"/>
                  </a:moveTo>
                  <a:lnTo>
                    <a:pt x="109" y="21"/>
                  </a:lnTo>
                  <a:lnTo>
                    <a:pt x="107" y="29"/>
                  </a:lnTo>
                  <a:lnTo>
                    <a:pt x="105" y="35"/>
                  </a:lnTo>
                  <a:lnTo>
                    <a:pt x="101" y="40"/>
                  </a:lnTo>
                  <a:lnTo>
                    <a:pt x="91" y="44"/>
                  </a:lnTo>
                  <a:lnTo>
                    <a:pt x="80" y="48"/>
                  </a:lnTo>
                  <a:lnTo>
                    <a:pt x="67" y="54"/>
                  </a:lnTo>
                  <a:lnTo>
                    <a:pt x="52" y="59"/>
                  </a:lnTo>
                  <a:lnTo>
                    <a:pt x="39" y="65"/>
                  </a:lnTo>
                  <a:lnTo>
                    <a:pt x="29" y="72"/>
                  </a:lnTo>
                  <a:lnTo>
                    <a:pt x="21" y="77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8" y="89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0" y="80"/>
                  </a:lnTo>
                  <a:lnTo>
                    <a:pt x="38" y="76"/>
                  </a:lnTo>
                  <a:lnTo>
                    <a:pt x="46" y="71"/>
                  </a:lnTo>
                  <a:lnTo>
                    <a:pt x="55" y="68"/>
                  </a:lnTo>
                  <a:lnTo>
                    <a:pt x="64" y="63"/>
                  </a:lnTo>
                  <a:lnTo>
                    <a:pt x="74" y="61"/>
                  </a:lnTo>
                  <a:lnTo>
                    <a:pt x="84" y="60"/>
                  </a:lnTo>
                  <a:lnTo>
                    <a:pt x="93" y="59"/>
                  </a:lnTo>
                  <a:lnTo>
                    <a:pt x="90" y="72"/>
                  </a:lnTo>
                  <a:lnTo>
                    <a:pt x="86" y="83"/>
                  </a:lnTo>
                  <a:lnTo>
                    <a:pt x="84" y="92"/>
                  </a:lnTo>
                  <a:lnTo>
                    <a:pt x="80" y="99"/>
                  </a:lnTo>
                  <a:lnTo>
                    <a:pt x="67" y="101"/>
                  </a:lnTo>
                  <a:lnTo>
                    <a:pt x="54" y="104"/>
                  </a:lnTo>
                  <a:lnTo>
                    <a:pt x="42" y="108"/>
                  </a:lnTo>
                  <a:lnTo>
                    <a:pt x="31" y="114"/>
                  </a:lnTo>
                  <a:lnTo>
                    <a:pt x="22" y="119"/>
                  </a:lnTo>
                  <a:lnTo>
                    <a:pt x="16" y="126"/>
                  </a:lnTo>
                  <a:lnTo>
                    <a:pt x="10" y="132"/>
                  </a:lnTo>
                  <a:lnTo>
                    <a:pt x="9" y="140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6" y="130"/>
                  </a:lnTo>
                  <a:lnTo>
                    <a:pt x="34" y="126"/>
                  </a:lnTo>
                  <a:lnTo>
                    <a:pt x="43" y="121"/>
                  </a:lnTo>
                  <a:lnTo>
                    <a:pt x="54" y="117"/>
                  </a:lnTo>
                  <a:lnTo>
                    <a:pt x="63" y="114"/>
                  </a:lnTo>
                  <a:lnTo>
                    <a:pt x="73" y="112"/>
                  </a:lnTo>
                  <a:lnTo>
                    <a:pt x="81" y="112"/>
                  </a:lnTo>
                  <a:lnTo>
                    <a:pt x="80" y="125"/>
                  </a:lnTo>
                  <a:lnTo>
                    <a:pt x="77" y="136"/>
                  </a:lnTo>
                  <a:lnTo>
                    <a:pt x="73" y="146"/>
                  </a:lnTo>
                  <a:lnTo>
                    <a:pt x="69" y="153"/>
                  </a:lnTo>
                  <a:lnTo>
                    <a:pt x="59" y="156"/>
                  </a:lnTo>
                  <a:lnTo>
                    <a:pt x="50" y="159"/>
                  </a:lnTo>
                  <a:lnTo>
                    <a:pt x="39" y="163"/>
                  </a:lnTo>
                  <a:lnTo>
                    <a:pt x="31" y="168"/>
                  </a:lnTo>
                  <a:lnTo>
                    <a:pt x="25" y="172"/>
                  </a:lnTo>
                  <a:lnTo>
                    <a:pt x="18" y="178"/>
                  </a:lnTo>
                  <a:lnTo>
                    <a:pt x="14" y="185"/>
                  </a:lnTo>
                  <a:lnTo>
                    <a:pt x="13" y="192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3" y="177"/>
                  </a:lnTo>
                  <a:lnTo>
                    <a:pt x="39" y="173"/>
                  </a:lnTo>
                  <a:lnTo>
                    <a:pt x="47" y="170"/>
                  </a:lnTo>
                  <a:lnTo>
                    <a:pt x="54" y="167"/>
                  </a:lnTo>
                  <a:lnTo>
                    <a:pt x="59" y="164"/>
                  </a:lnTo>
                  <a:lnTo>
                    <a:pt x="64" y="163"/>
                  </a:lnTo>
                  <a:lnTo>
                    <a:pt x="63" y="170"/>
                  </a:lnTo>
                  <a:lnTo>
                    <a:pt x="59" y="178"/>
                  </a:lnTo>
                  <a:lnTo>
                    <a:pt x="52" y="188"/>
                  </a:lnTo>
                  <a:lnTo>
                    <a:pt x="46" y="200"/>
                  </a:lnTo>
                  <a:lnTo>
                    <a:pt x="36" y="211"/>
                  </a:lnTo>
                  <a:lnTo>
                    <a:pt x="27" y="220"/>
                  </a:lnTo>
                  <a:lnTo>
                    <a:pt x="17" y="228"/>
                  </a:lnTo>
                  <a:lnTo>
                    <a:pt x="6" y="233"/>
                  </a:lnTo>
                  <a:lnTo>
                    <a:pt x="1" y="235"/>
                  </a:lnTo>
                  <a:lnTo>
                    <a:pt x="0" y="238"/>
                  </a:lnTo>
                  <a:lnTo>
                    <a:pt x="1" y="239"/>
                  </a:lnTo>
                  <a:lnTo>
                    <a:pt x="9" y="238"/>
                  </a:lnTo>
                  <a:lnTo>
                    <a:pt x="16" y="235"/>
                  </a:lnTo>
                  <a:lnTo>
                    <a:pt x="23" y="230"/>
                  </a:lnTo>
                  <a:lnTo>
                    <a:pt x="34" y="224"/>
                  </a:lnTo>
                  <a:lnTo>
                    <a:pt x="46" y="214"/>
                  </a:lnTo>
                  <a:lnTo>
                    <a:pt x="56" y="203"/>
                  </a:lnTo>
                  <a:lnTo>
                    <a:pt x="65" y="190"/>
                  </a:lnTo>
                  <a:lnTo>
                    <a:pt x="73" y="177"/>
                  </a:lnTo>
                  <a:lnTo>
                    <a:pt x="78" y="162"/>
                  </a:lnTo>
                  <a:lnTo>
                    <a:pt x="89" y="167"/>
                  </a:lnTo>
                  <a:lnTo>
                    <a:pt x="99" y="174"/>
                  </a:lnTo>
                  <a:lnTo>
                    <a:pt x="106" y="183"/>
                  </a:lnTo>
                  <a:lnTo>
                    <a:pt x="106" y="191"/>
                  </a:lnTo>
                  <a:lnTo>
                    <a:pt x="103" y="200"/>
                  </a:lnTo>
                  <a:lnTo>
                    <a:pt x="102" y="205"/>
                  </a:lnTo>
                  <a:lnTo>
                    <a:pt x="105" y="206"/>
                  </a:lnTo>
                  <a:lnTo>
                    <a:pt x="110" y="203"/>
                  </a:lnTo>
                  <a:lnTo>
                    <a:pt x="114" y="198"/>
                  </a:lnTo>
                  <a:lnTo>
                    <a:pt x="116" y="194"/>
                  </a:lnTo>
                  <a:lnTo>
                    <a:pt x="116" y="190"/>
                  </a:lnTo>
                  <a:lnTo>
                    <a:pt x="115" y="185"/>
                  </a:lnTo>
                  <a:lnTo>
                    <a:pt x="110" y="174"/>
                  </a:lnTo>
                  <a:lnTo>
                    <a:pt x="103" y="164"/>
                  </a:lnTo>
                  <a:lnTo>
                    <a:pt x="97" y="158"/>
                  </a:lnTo>
                  <a:lnTo>
                    <a:pt x="91" y="154"/>
                  </a:lnTo>
                  <a:lnTo>
                    <a:pt x="94" y="143"/>
                  </a:lnTo>
                  <a:lnTo>
                    <a:pt x="97" y="129"/>
                  </a:lnTo>
                  <a:lnTo>
                    <a:pt x="99" y="117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5" y="103"/>
                  </a:lnTo>
                  <a:lnTo>
                    <a:pt x="110" y="104"/>
                  </a:lnTo>
                  <a:lnTo>
                    <a:pt x="118" y="107"/>
                  </a:lnTo>
                  <a:lnTo>
                    <a:pt x="127" y="113"/>
                  </a:lnTo>
                  <a:lnTo>
                    <a:pt x="137" y="120"/>
                  </a:lnTo>
                  <a:lnTo>
                    <a:pt x="145" y="132"/>
                  </a:lnTo>
                  <a:lnTo>
                    <a:pt x="149" y="147"/>
                  </a:lnTo>
                  <a:lnTo>
                    <a:pt x="150" y="154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4" y="146"/>
                  </a:lnTo>
                  <a:lnTo>
                    <a:pt x="154" y="141"/>
                  </a:lnTo>
                  <a:lnTo>
                    <a:pt x="152" y="133"/>
                  </a:lnTo>
                  <a:lnTo>
                    <a:pt x="149" y="125"/>
                  </a:lnTo>
                  <a:lnTo>
                    <a:pt x="144" y="115"/>
                  </a:lnTo>
                  <a:lnTo>
                    <a:pt x="137" y="106"/>
                  </a:lnTo>
                  <a:lnTo>
                    <a:pt x="128" y="100"/>
                  </a:lnTo>
                  <a:lnTo>
                    <a:pt x="118" y="93"/>
                  </a:lnTo>
                  <a:lnTo>
                    <a:pt x="103" y="90"/>
                  </a:lnTo>
                  <a:lnTo>
                    <a:pt x="107" y="83"/>
                  </a:lnTo>
                  <a:lnTo>
                    <a:pt x="111" y="73"/>
                  </a:lnTo>
                  <a:lnTo>
                    <a:pt x="114" y="64"/>
                  </a:lnTo>
                  <a:lnTo>
                    <a:pt x="114" y="58"/>
                  </a:lnTo>
                  <a:lnTo>
                    <a:pt x="120" y="59"/>
                  </a:lnTo>
                  <a:lnTo>
                    <a:pt x="128" y="61"/>
                  </a:lnTo>
                  <a:lnTo>
                    <a:pt x="135" y="63"/>
                  </a:lnTo>
                  <a:lnTo>
                    <a:pt x="143" y="65"/>
                  </a:lnTo>
                  <a:lnTo>
                    <a:pt x="148" y="70"/>
                  </a:lnTo>
                  <a:lnTo>
                    <a:pt x="153" y="74"/>
                  </a:lnTo>
                  <a:lnTo>
                    <a:pt x="157" y="79"/>
                  </a:lnTo>
                  <a:lnTo>
                    <a:pt x="160" y="86"/>
                  </a:lnTo>
                  <a:lnTo>
                    <a:pt x="162" y="92"/>
                  </a:lnTo>
                  <a:lnTo>
                    <a:pt x="165" y="93"/>
                  </a:lnTo>
                  <a:lnTo>
                    <a:pt x="166" y="90"/>
                  </a:lnTo>
                  <a:lnTo>
                    <a:pt x="166" y="83"/>
                  </a:lnTo>
                  <a:lnTo>
                    <a:pt x="165" y="77"/>
                  </a:lnTo>
                  <a:lnTo>
                    <a:pt x="161" y="72"/>
                  </a:lnTo>
                  <a:lnTo>
                    <a:pt x="156" y="65"/>
                  </a:lnTo>
                  <a:lnTo>
                    <a:pt x="150" y="59"/>
                  </a:lnTo>
                  <a:lnTo>
                    <a:pt x="144" y="54"/>
                  </a:lnTo>
                  <a:lnTo>
                    <a:pt x="137" y="48"/>
                  </a:lnTo>
                  <a:lnTo>
                    <a:pt x="129" y="45"/>
                  </a:lnTo>
                  <a:lnTo>
                    <a:pt x="123" y="43"/>
                  </a:lnTo>
                  <a:lnTo>
                    <a:pt x="123" y="32"/>
                  </a:lnTo>
                  <a:lnTo>
                    <a:pt x="123" y="22"/>
                  </a:lnTo>
                  <a:lnTo>
                    <a:pt x="123" y="14"/>
                  </a:lnTo>
                  <a:lnTo>
                    <a:pt x="122" y="5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2" y="5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460" y="970"/>
              <a:ext cx="133" cy="61"/>
            </a:xfrm>
            <a:custGeom>
              <a:avLst/>
              <a:gdLst>
                <a:gd name="T0" fmla="*/ 230 w 266"/>
                <a:gd name="T1" fmla="*/ 5 h 123"/>
                <a:gd name="T2" fmla="*/ 206 w 266"/>
                <a:gd name="T3" fmla="*/ 13 h 123"/>
                <a:gd name="T4" fmla="*/ 181 w 266"/>
                <a:gd name="T5" fmla="*/ 21 h 123"/>
                <a:gd name="T6" fmla="*/ 162 w 266"/>
                <a:gd name="T7" fmla="*/ 30 h 123"/>
                <a:gd name="T8" fmla="*/ 152 w 266"/>
                <a:gd name="T9" fmla="*/ 28 h 123"/>
                <a:gd name="T10" fmla="*/ 137 w 266"/>
                <a:gd name="T11" fmla="*/ 22 h 123"/>
                <a:gd name="T12" fmla="*/ 118 w 266"/>
                <a:gd name="T13" fmla="*/ 20 h 123"/>
                <a:gd name="T14" fmla="*/ 100 w 266"/>
                <a:gd name="T15" fmla="*/ 20 h 123"/>
                <a:gd name="T16" fmla="*/ 87 w 266"/>
                <a:gd name="T17" fmla="*/ 25 h 123"/>
                <a:gd name="T18" fmla="*/ 92 w 266"/>
                <a:gd name="T19" fmla="*/ 27 h 123"/>
                <a:gd name="T20" fmla="*/ 104 w 266"/>
                <a:gd name="T21" fmla="*/ 27 h 123"/>
                <a:gd name="T22" fmla="*/ 117 w 266"/>
                <a:gd name="T23" fmla="*/ 30 h 123"/>
                <a:gd name="T24" fmla="*/ 131 w 266"/>
                <a:gd name="T25" fmla="*/ 35 h 123"/>
                <a:gd name="T26" fmla="*/ 142 w 266"/>
                <a:gd name="T27" fmla="*/ 41 h 123"/>
                <a:gd name="T28" fmla="*/ 139 w 266"/>
                <a:gd name="T29" fmla="*/ 47 h 123"/>
                <a:gd name="T30" fmla="*/ 125 w 266"/>
                <a:gd name="T31" fmla="*/ 59 h 123"/>
                <a:gd name="T32" fmla="*/ 109 w 266"/>
                <a:gd name="T33" fmla="*/ 60 h 123"/>
                <a:gd name="T34" fmla="*/ 87 w 266"/>
                <a:gd name="T35" fmla="*/ 57 h 123"/>
                <a:gd name="T36" fmla="*/ 62 w 266"/>
                <a:gd name="T37" fmla="*/ 56 h 123"/>
                <a:gd name="T38" fmla="*/ 42 w 266"/>
                <a:gd name="T39" fmla="*/ 56 h 123"/>
                <a:gd name="T40" fmla="*/ 42 w 266"/>
                <a:gd name="T41" fmla="*/ 58 h 123"/>
                <a:gd name="T42" fmla="*/ 58 w 266"/>
                <a:gd name="T43" fmla="*/ 60 h 123"/>
                <a:gd name="T44" fmla="*/ 78 w 266"/>
                <a:gd name="T45" fmla="*/ 63 h 123"/>
                <a:gd name="T46" fmla="*/ 93 w 266"/>
                <a:gd name="T47" fmla="*/ 68 h 123"/>
                <a:gd name="T48" fmla="*/ 91 w 266"/>
                <a:gd name="T49" fmla="*/ 77 h 123"/>
                <a:gd name="T50" fmla="*/ 69 w 266"/>
                <a:gd name="T51" fmla="*/ 88 h 123"/>
                <a:gd name="T52" fmla="*/ 44 w 266"/>
                <a:gd name="T53" fmla="*/ 95 h 123"/>
                <a:gd name="T54" fmla="*/ 20 w 266"/>
                <a:gd name="T55" fmla="*/ 98 h 123"/>
                <a:gd name="T56" fmla="*/ 3 w 266"/>
                <a:gd name="T57" fmla="*/ 98 h 123"/>
                <a:gd name="T58" fmla="*/ 2 w 266"/>
                <a:gd name="T59" fmla="*/ 101 h 123"/>
                <a:gd name="T60" fmla="*/ 17 w 266"/>
                <a:gd name="T61" fmla="*/ 103 h 123"/>
                <a:gd name="T62" fmla="*/ 41 w 266"/>
                <a:gd name="T63" fmla="*/ 102 h 123"/>
                <a:gd name="T64" fmla="*/ 71 w 266"/>
                <a:gd name="T65" fmla="*/ 98 h 123"/>
                <a:gd name="T66" fmla="*/ 99 w 266"/>
                <a:gd name="T67" fmla="*/ 87 h 123"/>
                <a:gd name="T68" fmla="*/ 117 w 266"/>
                <a:gd name="T69" fmla="*/ 89 h 123"/>
                <a:gd name="T70" fmla="*/ 117 w 266"/>
                <a:gd name="T71" fmla="*/ 110 h 123"/>
                <a:gd name="T72" fmla="*/ 105 w 266"/>
                <a:gd name="T73" fmla="*/ 121 h 123"/>
                <a:gd name="T74" fmla="*/ 110 w 266"/>
                <a:gd name="T75" fmla="*/ 123 h 123"/>
                <a:gd name="T76" fmla="*/ 124 w 266"/>
                <a:gd name="T77" fmla="*/ 114 h 123"/>
                <a:gd name="T78" fmla="*/ 130 w 266"/>
                <a:gd name="T79" fmla="*/ 90 h 123"/>
                <a:gd name="T80" fmla="*/ 133 w 266"/>
                <a:gd name="T81" fmla="*/ 73 h 123"/>
                <a:gd name="T82" fmla="*/ 146 w 266"/>
                <a:gd name="T83" fmla="*/ 62 h 123"/>
                <a:gd name="T84" fmla="*/ 159 w 266"/>
                <a:gd name="T85" fmla="*/ 53 h 123"/>
                <a:gd name="T86" fmla="*/ 172 w 266"/>
                <a:gd name="T87" fmla="*/ 45 h 123"/>
                <a:gd name="T88" fmla="*/ 185 w 266"/>
                <a:gd name="T89" fmla="*/ 52 h 123"/>
                <a:gd name="T90" fmla="*/ 189 w 266"/>
                <a:gd name="T91" fmla="*/ 76 h 123"/>
                <a:gd name="T92" fmla="*/ 184 w 266"/>
                <a:gd name="T93" fmla="*/ 92 h 123"/>
                <a:gd name="T94" fmla="*/ 189 w 266"/>
                <a:gd name="T95" fmla="*/ 94 h 123"/>
                <a:gd name="T96" fmla="*/ 197 w 266"/>
                <a:gd name="T97" fmla="*/ 81 h 123"/>
                <a:gd name="T98" fmla="*/ 200 w 266"/>
                <a:gd name="T99" fmla="*/ 52 h 123"/>
                <a:gd name="T100" fmla="*/ 198 w 266"/>
                <a:gd name="T101" fmla="*/ 32 h 123"/>
                <a:gd name="T102" fmla="*/ 217 w 266"/>
                <a:gd name="T103" fmla="*/ 21 h 123"/>
                <a:gd name="T104" fmla="*/ 239 w 266"/>
                <a:gd name="T105" fmla="*/ 11 h 123"/>
                <a:gd name="T106" fmla="*/ 260 w 266"/>
                <a:gd name="T107" fmla="*/ 2 h 123"/>
                <a:gd name="T108" fmla="*/ 261 w 266"/>
                <a:gd name="T109" fmla="*/ 0 h 123"/>
                <a:gd name="T110" fmla="*/ 243 w 266"/>
                <a:gd name="T111" fmla="*/ 2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"/>
                <a:gd name="T169" fmla="*/ 0 h 123"/>
                <a:gd name="T170" fmla="*/ 266 w 266"/>
                <a:gd name="T171" fmla="*/ 123 h 1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" h="123">
                  <a:moveTo>
                    <a:pt x="238" y="3"/>
                  </a:moveTo>
                  <a:lnTo>
                    <a:pt x="230" y="5"/>
                  </a:lnTo>
                  <a:lnTo>
                    <a:pt x="219" y="8"/>
                  </a:lnTo>
                  <a:lnTo>
                    <a:pt x="206" y="13"/>
                  </a:lnTo>
                  <a:lnTo>
                    <a:pt x="193" y="17"/>
                  </a:lnTo>
                  <a:lnTo>
                    <a:pt x="181" y="21"/>
                  </a:lnTo>
                  <a:lnTo>
                    <a:pt x="169" y="26"/>
                  </a:lnTo>
                  <a:lnTo>
                    <a:pt x="162" y="30"/>
                  </a:lnTo>
                  <a:lnTo>
                    <a:pt x="158" y="32"/>
                  </a:lnTo>
                  <a:lnTo>
                    <a:pt x="152" y="28"/>
                  </a:lnTo>
                  <a:lnTo>
                    <a:pt x="145" y="26"/>
                  </a:lnTo>
                  <a:lnTo>
                    <a:pt x="137" y="22"/>
                  </a:lnTo>
                  <a:lnTo>
                    <a:pt x="128" y="20"/>
                  </a:lnTo>
                  <a:lnTo>
                    <a:pt x="118" y="20"/>
                  </a:lnTo>
                  <a:lnTo>
                    <a:pt x="108" y="19"/>
                  </a:lnTo>
                  <a:lnTo>
                    <a:pt x="100" y="20"/>
                  </a:lnTo>
                  <a:lnTo>
                    <a:pt x="92" y="22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9" y="28"/>
                  </a:lnTo>
                  <a:lnTo>
                    <a:pt x="117" y="30"/>
                  </a:lnTo>
                  <a:lnTo>
                    <a:pt x="124" y="32"/>
                  </a:lnTo>
                  <a:lnTo>
                    <a:pt x="131" y="35"/>
                  </a:lnTo>
                  <a:lnTo>
                    <a:pt x="137" y="38"/>
                  </a:lnTo>
                  <a:lnTo>
                    <a:pt x="142" y="41"/>
                  </a:lnTo>
                  <a:lnTo>
                    <a:pt x="145" y="43"/>
                  </a:lnTo>
                  <a:lnTo>
                    <a:pt x="139" y="47"/>
                  </a:lnTo>
                  <a:lnTo>
                    <a:pt x="133" y="54"/>
                  </a:lnTo>
                  <a:lnTo>
                    <a:pt x="125" y="59"/>
                  </a:lnTo>
                  <a:lnTo>
                    <a:pt x="118" y="62"/>
                  </a:lnTo>
                  <a:lnTo>
                    <a:pt x="109" y="60"/>
                  </a:lnTo>
                  <a:lnTo>
                    <a:pt x="99" y="59"/>
                  </a:lnTo>
                  <a:lnTo>
                    <a:pt x="87" y="57"/>
                  </a:lnTo>
                  <a:lnTo>
                    <a:pt x="74" y="56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42" y="58"/>
                  </a:lnTo>
                  <a:lnTo>
                    <a:pt x="50" y="59"/>
                  </a:lnTo>
                  <a:lnTo>
                    <a:pt x="58" y="60"/>
                  </a:lnTo>
                  <a:lnTo>
                    <a:pt x="69" y="61"/>
                  </a:lnTo>
                  <a:lnTo>
                    <a:pt x="78" y="63"/>
                  </a:lnTo>
                  <a:lnTo>
                    <a:pt x="86" y="64"/>
                  </a:lnTo>
                  <a:lnTo>
                    <a:pt x="93" y="68"/>
                  </a:lnTo>
                  <a:lnTo>
                    <a:pt x="100" y="70"/>
                  </a:lnTo>
                  <a:lnTo>
                    <a:pt x="91" y="77"/>
                  </a:lnTo>
                  <a:lnTo>
                    <a:pt x="80" y="84"/>
                  </a:lnTo>
                  <a:lnTo>
                    <a:pt x="69" y="88"/>
                  </a:lnTo>
                  <a:lnTo>
                    <a:pt x="55" y="92"/>
                  </a:lnTo>
                  <a:lnTo>
                    <a:pt x="44" y="95"/>
                  </a:lnTo>
                  <a:lnTo>
                    <a:pt x="31" y="97"/>
                  </a:lnTo>
                  <a:lnTo>
                    <a:pt x="20" y="98"/>
                  </a:lnTo>
                  <a:lnTo>
                    <a:pt x="11" y="98"/>
                  </a:lnTo>
                  <a:lnTo>
                    <a:pt x="3" y="9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10" y="103"/>
                  </a:lnTo>
                  <a:lnTo>
                    <a:pt x="17" y="103"/>
                  </a:lnTo>
                  <a:lnTo>
                    <a:pt x="28" y="103"/>
                  </a:lnTo>
                  <a:lnTo>
                    <a:pt x="41" y="102"/>
                  </a:lnTo>
                  <a:lnTo>
                    <a:pt x="55" y="100"/>
                  </a:lnTo>
                  <a:lnTo>
                    <a:pt x="71" y="98"/>
                  </a:lnTo>
                  <a:lnTo>
                    <a:pt x="86" y="94"/>
                  </a:lnTo>
                  <a:lnTo>
                    <a:pt x="99" y="87"/>
                  </a:lnTo>
                  <a:lnTo>
                    <a:pt x="110" y="81"/>
                  </a:lnTo>
                  <a:lnTo>
                    <a:pt x="117" y="89"/>
                  </a:lnTo>
                  <a:lnTo>
                    <a:pt x="118" y="99"/>
                  </a:lnTo>
                  <a:lnTo>
                    <a:pt x="117" y="110"/>
                  </a:lnTo>
                  <a:lnTo>
                    <a:pt x="109" y="118"/>
                  </a:lnTo>
                  <a:lnTo>
                    <a:pt x="105" y="121"/>
                  </a:lnTo>
                  <a:lnTo>
                    <a:pt x="107" y="123"/>
                  </a:lnTo>
                  <a:lnTo>
                    <a:pt x="110" y="123"/>
                  </a:lnTo>
                  <a:lnTo>
                    <a:pt x="117" y="120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30" y="90"/>
                  </a:lnTo>
                  <a:lnTo>
                    <a:pt x="128" y="77"/>
                  </a:lnTo>
                  <a:lnTo>
                    <a:pt x="133" y="73"/>
                  </a:lnTo>
                  <a:lnTo>
                    <a:pt x="139" y="68"/>
                  </a:lnTo>
                  <a:lnTo>
                    <a:pt x="146" y="62"/>
                  </a:lnTo>
                  <a:lnTo>
                    <a:pt x="152" y="57"/>
                  </a:lnTo>
                  <a:lnTo>
                    <a:pt x="159" y="53"/>
                  </a:lnTo>
                  <a:lnTo>
                    <a:pt x="165" y="48"/>
                  </a:lnTo>
                  <a:lnTo>
                    <a:pt x="172" y="45"/>
                  </a:lnTo>
                  <a:lnTo>
                    <a:pt x="179" y="43"/>
                  </a:lnTo>
                  <a:lnTo>
                    <a:pt x="185" y="52"/>
                  </a:lnTo>
                  <a:lnTo>
                    <a:pt x="189" y="63"/>
                  </a:lnTo>
                  <a:lnTo>
                    <a:pt x="189" y="76"/>
                  </a:lnTo>
                  <a:lnTo>
                    <a:pt x="185" y="89"/>
                  </a:lnTo>
                  <a:lnTo>
                    <a:pt x="184" y="92"/>
                  </a:lnTo>
                  <a:lnTo>
                    <a:pt x="185" y="95"/>
                  </a:lnTo>
                  <a:lnTo>
                    <a:pt x="189" y="94"/>
                  </a:lnTo>
                  <a:lnTo>
                    <a:pt x="193" y="90"/>
                  </a:lnTo>
                  <a:lnTo>
                    <a:pt x="197" y="81"/>
                  </a:lnTo>
                  <a:lnTo>
                    <a:pt x="200" y="68"/>
                  </a:lnTo>
                  <a:lnTo>
                    <a:pt x="200" y="52"/>
                  </a:lnTo>
                  <a:lnTo>
                    <a:pt x="193" y="36"/>
                  </a:lnTo>
                  <a:lnTo>
                    <a:pt x="198" y="32"/>
                  </a:lnTo>
                  <a:lnTo>
                    <a:pt x="206" y="27"/>
                  </a:lnTo>
                  <a:lnTo>
                    <a:pt x="217" y="21"/>
                  </a:lnTo>
                  <a:lnTo>
                    <a:pt x="228" y="16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2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645" y="935"/>
              <a:ext cx="12" cy="11"/>
            </a:xfrm>
            <a:custGeom>
              <a:avLst/>
              <a:gdLst>
                <a:gd name="T0" fmla="*/ 4 w 25"/>
                <a:gd name="T1" fmla="*/ 1 h 22"/>
                <a:gd name="T2" fmla="*/ 10 w 25"/>
                <a:gd name="T3" fmla="*/ 0 h 22"/>
                <a:gd name="T4" fmla="*/ 15 w 25"/>
                <a:gd name="T5" fmla="*/ 0 h 22"/>
                <a:gd name="T6" fmla="*/ 21 w 25"/>
                <a:gd name="T7" fmla="*/ 2 h 22"/>
                <a:gd name="T8" fmla="*/ 23 w 25"/>
                <a:gd name="T9" fmla="*/ 5 h 22"/>
                <a:gd name="T10" fmla="*/ 25 w 25"/>
                <a:gd name="T11" fmla="*/ 10 h 22"/>
                <a:gd name="T12" fmla="*/ 25 w 25"/>
                <a:gd name="T13" fmla="*/ 14 h 22"/>
                <a:gd name="T14" fmla="*/ 23 w 25"/>
                <a:gd name="T15" fmla="*/ 17 h 22"/>
                <a:gd name="T16" fmla="*/ 21 w 25"/>
                <a:gd name="T17" fmla="*/ 19 h 22"/>
                <a:gd name="T18" fmla="*/ 18 w 25"/>
                <a:gd name="T19" fmla="*/ 20 h 22"/>
                <a:gd name="T20" fmla="*/ 13 w 25"/>
                <a:gd name="T21" fmla="*/ 22 h 22"/>
                <a:gd name="T22" fmla="*/ 8 w 25"/>
                <a:gd name="T23" fmla="*/ 20 h 22"/>
                <a:gd name="T24" fmla="*/ 4 w 25"/>
                <a:gd name="T25" fmla="*/ 18 h 22"/>
                <a:gd name="T26" fmla="*/ 1 w 25"/>
                <a:gd name="T27" fmla="*/ 14 h 22"/>
                <a:gd name="T28" fmla="*/ 0 w 25"/>
                <a:gd name="T29" fmla="*/ 8 h 22"/>
                <a:gd name="T30" fmla="*/ 1 w 25"/>
                <a:gd name="T31" fmla="*/ 3 h 22"/>
                <a:gd name="T32" fmla="*/ 4 w 25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2"/>
                <a:gd name="T53" fmla="*/ 25 w 2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2">
                  <a:moveTo>
                    <a:pt x="4" y="1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642" y="961"/>
              <a:ext cx="11" cy="7"/>
            </a:xfrm>
            <a:custGeom>
              <a:avLst/>
              <a:gdLst>
                <a:gd name="T0" fmla="*/ 2 w 20"/>
                <a:gd name="T1" fmla="*/ 1 h 14"/>
                <a:gd name="T2" fmla="*/ 6 w 20"/>
                <a:gd name="T3" fmla="*/ 0 h 14"/>
                <a:gd name="T4" fmla="*/ 11 w 20"/>
                <a:gd name="T5" fmla="*/ 0 h 14"/>
                <a:gd name="T6" fmla="*/ 15 w 20"/>
                <a:gd name="T7" fmla="*/ 0 h 14"/>
                <a:gd name="T8" fmla="*/ 18 w 20"/>
                <a:gd name="T9" fmla="*/ 2 h 14"/>
                <a:gd name="T10" fmla="*/ 20 w 20"/>
                <a:gd name="T11" fmla="*/ 4 h 14"/>
                <a:gd name="T12" fmla="*/ 20 w 20"/>
                <a:gd name="T13" fmla="*/ 6 h 14"/>
                <a:gd name="T14" fmla="*/ 19 w 20"/>
                <a:gd name="T15" fmla="*/ 8 h 14"/>
                <a:gd name="T16" fmla="*/ 18 w 20"/>
                <a:gd name="T17" fmla="*/ 11 h 14"/>
                <a:gd name="T18" fmla="*/ 14 w 20"/>
                <a:gd name="T19" fmla="*/ 14 h 14"/>
                <a:gd name="T20" fmla="*/ 9 w 20"/>
                <a:gd name="T21" fmla="*/ 12 h 14"/>
                <a:gd name="T22" fmla="*/ 3 w 20"/>
                <a:gd name="T23" fmla="*/ 11 h 14"/>
                <a:gd name="T24" fmla="*/ 2 w 20"/>
                <a:gd name="T25" fmla="*/ 10 h 14"/>
                <a:gd name="T26" fmla="*/ 1 w 20"/>
                <a:gd name="T27" fmla="*/ 9 h 14"/>
                <a:gd name="T28" fmla="*/ 0 w 20"/>
                <a:gd name="T29" fmla="*/ 7 h 14"/>
                <a:gd name="T30" fmla="*/ 0 w 20"/>
                <a:gd name="T31" fmla="*/ 4 h 14"/>
                <a:gd name="T32" fmla="*/ 2 w 2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2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665" y="977"/>
              <a:ext cx="14" cy="11"/>
            </a:xfrm>
            <a:custGeom>
              <a:avLst/>
              <a:gdLst>
                <a:gd name="T0" fmla="*/ 3 w 28"/>
                <a:gd name="T1" fmla="*/ 5 h 21"/>
                <a:gd name="T2" fmla="*/ 8 w 28"/>
                <a:gd name="T3" fmla="*/ 2 h 21"/>
                <a:gd name="T4" fmla="*/ 13 w 28"/>
                <a:gd name="T5" fmla="*/ 0 h 21"/>
                <a:gd name="T6" fmla="*/ 17 w 28"/>
                <a:gd name="T7" fmla="*/ 0 h 21"/>
                <a:gd name="T8" fmla="*/ 23 w 28"/>
                <a:gd name="T9" fmla="*/ 3 h 21"/>
                <a:gd name="T10" fmla="*/ 27 w 28"/>
                <a:gd name="T11" fmla="*/ 6 h 21"/>
                <a:gd name="T12" fmla="*/ 28 w 28"/>
                <a:gd name="T13" fmla="*/ 10 h 21"/>
                <a:gd name="T14" fmla="*/ 28 w 28"/>
                <a:gd name="T15" fmla="*/ 14 h 21"/>
                <a:gd name="T16" fmla="*/ 25 w 28"/>
                <a:gd name="T17" fmla="*/ 17 h 21"/>
                <a:gd name="T18" fmla="*/ 21 w 28"/>
                <a:gd name="T19" fmla="*/ 20 h 21"/>
                <a:gd name="T20" fmla="*/ 15 w 28"/>
                <a:gd name="T21" fmla="*/ 21 h 21"/>
                <a:gd name="T22" fmla="*/ 8 w 28"/>
                <a:gd name="T23" fmla="*/ 21 h 21"/>
                <a:gd name="T24" fmla="*/ 4 w 28"/>
                <a:gd name="T25" fmla="*/ 19 h 21"/>
                <a:gd name="T26" fmla="*/ 2 w 28"/>
                <a:gd name="T27" fmla="*/ 16 h 21"/>
                <a:gd name="T28" fmla="*/ 0 w 28"/>
                <a:gd name="T29" fmla="*/ 12 h 21"/>
                <a:gd name="T30" fmla="*/ 0 w 28"/>
                <a:gd name="T31" fmla="*/ 9 h 21"/>
                <a:gd name="T32" fmla="*/ 3 w 28"/>
                <a:gd name="T33" fmla="*/ 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1"/>
                <a:gd name="T53" fmla="*/ 28 w 2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1">
                  <a:moveTo>
                    <a:pt x="3" y="5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614" y="974"/>
              <a:ext cx="15" cy="12"/>
            </a:xfrm>
            <a:custGeom>
              <a:avLst/>
              <a:gdLst>
                <a:gd name="T0" fmla="*/ 16 w 30"/>
                <a:gd name="T1" fmla="*/ 0 h 24"/>
                <a:gd name="T2" fmla="*/ 22 w 30"/>
                <a:gd name="T3" fmla="*/ 1 h 24"/>
                <a:gd name="T4" fmla="*/ 28 w 30"/>
                <a:gd name="T5" fmla="*/ 3 h 24"/>
                <a:gd name="T6" fmla="*/ 29 w 30"/>
                <a:gd name="T7" fmla="*/ 6 h 24"/>
                <a:gd name="T8" fmla="*/ 30 w 30"/>
                <a:gd name="T9" fmla="*/ 11 h 24"/>
                <a:gd name="T10" fmla="*/ 29 w 30"/>
                <a:gd name="T11" fmla="*/ 17 h 24"/>
                <a:gd name="T12" fmla="*/ 26 w 30"/>
                <a:gd name="T13" fmla="*/ 21 h 24"/>
                <a:gd name="T14" fmla="*/ 22 w 30"/>
                <a:gd name="T15" fmla="*/ 23 h 24"/>
                <a:gd name="T16" fmla="*/ 17 w 30"/>
                <a:gd name="T17" fmla="*/ 24 h 24"/>
                <a:gd name="T18" fmla="*/ 11 w 30"/>
                <a:gd name="T19" fmla="*/ 23 h 24"/>
                <a:gd name="T20" fmla="*/ 5 w 30"/>
                <a:gd name="T21" fmla="*/ 20 h 24"/>
                <a:gd name="T22" fmla="*/ 2 w 30"/>
                <a:gd name="T23" fmla="*/ 18 h 24"/>
                <a:gd name="T24" fmla="*/ 0 w 30"/>
                <a:gd name="T25" fmla="*/ 13 h 24"/>
                <a:gd name="T26" fmla="*/ 2 w 30"/>
                <a:gd name="T27" fmla="*/ 9 h 24"/>
                <a:gd name="T28" fmla="*/ 4 w 30"/>
                <a:gd name="T29" fmla="*/ 5 h 24"/>
                <a:gd name="T30" fmla="*/ 9 w 30"/>
                <a:gd name="T31" fmla="*/ 1 h 24"/>
                <a:gd name="T32" fmla="*/ 16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16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3" name="Freeform 311"/>
            <p:cNvSpPr>
              <a:spLocks/>
            </p:cNvSpPr>
            <p:nvPr/>
          </p:nvSpPr>
          <p:spPr bwMode="auto">
            <a:xfrm>
              <a:off x="606" y="947"/>
              <a:ext cx="15" cy="12"/>
            </a:xfrm>
            <a:custGeom>
              <a:avLst/>
              <a:gdLst>
                <a:gd name="T0" fmla="*/ 0 w 30"/>
                <a:gd name="T1" fmla="*/ 12 h 23"/>
                <a:gd name="T2" fmla="*/ 0 w 30"/>
                <a:gd name="T3" fmla="*/ 7 h 23"/>
                <a:gd name="T4" fmla="*/ 3 w 30"/>
                <a:gd name="T5" fmla="*/ 3 h 23"/>
                <a:gd name="T6" fmla="*/ 9 w 30"/>
                <a:gd name="T7" fmla="*/ 1 h 23"/>
                <a:gd name="T8" fmla="*/ 14 w 30"/>
                <a:gd name="T9" fmla="*/ 0 h 23"/>
                <a:gd name="T10" fmla="*/ 20 w 30"/>
                <a:gd name="T11" fmla="*/ 0 h 23"/>
                <a:gd name="T12" fmla="*/ 24 w 30"/>
                <a:gd name="T13" fmla="*/ 2 h 23"/>
                <a:gd name="T14" fmla="*/ 28 w 30"/>
                <a:gd name="T15" fmla="*/ 4 h 23"/>
                <a:gd name="T16" fmla="*/ 30 w 30"/>
                <a:gd name="T17" fmla="*/ 7 h 23"/>
                <a:gd name="T18" fmla="*/ 30 w 30"/>
                <a:gd name="T19" fmla="*/ 11 h 23"/>
                <a:gd name="T20" fmla="*/ 28 w 30"/>
                <a:gd name="T21" fmla="*/ 16 h 23"/>
                <a:gd name="T22" fmla="*/ 24 w 30"/>
                <a:gd name="T23" fmla="*/ 20 h 23"/>
                <a:gd name="T24" fmla="*/ 20 w 30"/>
                <a:gd name="T25" fmla="*/ 23 h 23"/>
                <a:gd name="T26" fmla="*/ 15 w 30"/>
                <a:gd name="T27" fmla="*/ 23 h 23"/>
                <a:gd name="T28" fmla="*/ 9 w 30"/>
                <a:gd name="T29" fmla="*/ 21 h 23"/>
                <a:gd name="T30" fmla="*/ 2 w 30"/>
                <a:gd name="T31" fmla="*/ 18 h 23"/>
                <a:gd name="T32" fmla="*/ 0 w 30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0" y="12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583" y="946"/>
              <a:ext cx="13" cy="10"/>
            </a:xfrm>
            <a:custGeom>
              <a:avLst/>
              <a:gdLst>
                <a:gd name="T0" fmla="*/ 0 w 27"/>
                <a:gd name="T1" fmla="*/ 12 h 20"/>
                <a:gd name="T2" fmla="*/ 2 w 27"/>
                <a:gd name="T3" fmla="*/ 8 h 20"/>
                <a:gd name="T4" fmla="*/ 4 w 27"/>
                <a:gd name="T5" fmla="*/ 4 h 20"/>
                <a:gd name="T6" fmla="*/ 8 w 27"/>
                <a:gd name="T7" fmla="*/ 1 h 20"/>
                <a:gd name="T8" fmla="*/ 13 w 27"/>
                <a:gd name="T9" fmla="*/ 0 h 20"/>
                <a:gd name="T10" fmla="*/ 19 w 27"/>
                <a:gd name="T11" fmla="*/ 0 h 20"/>
                <a:gd name="T12" fmla="*/ 23 w 27"/>
                <a:gd name="T13" fmla="*/ 2 h 20"/>
                <a:gd name="T14" fmla="*/ 25 w 27"/>
                <a:gd name="T15" fmla="*/ 5 h 20"/>
                <a:gd name="T16" fmla="*/ 27 w 27"/>
                <a:gd name="T17" fmla="*/ 8 h 20"/>
                <a:gd name="T18" fmla="*/ 25 w 27"/>
                <a:gd name="T19" fmla="*/ 12 h 20"/>
                <a:gd name="T20" fmla="*/ 24 w 27"/>
                <a:gd name="T21" fmla="*/ 16 h 20"/>
                <a:gd name="T22" fmla="*/ 20 w 27"/>
                <a:gd name="T23" fmla="*/ 18 h 20"/>
                <a:gd name="T24" fmla="*/ 16 w 27"/>
                <a:gd name="T25" fmla="*/ 20 h 20"/>
                <a:gd name="T26" fmla="*/ 11 w 27"/>
                <a:gd name="T27" fmla="*/ 20 h 20"/>
                <a:gd name="T28" fmla="*/ 6 w 27"/>
                <a:gd name="T29" fmla="*/ 19 h 20"/>
                <a:gd name="T30" fmla="*/ 2 w 27"/>
                <a:gd name="T31" fmla="*/ 16 h 20"/>
                <a:gd name="T32" fmla="*/ 0 w 27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0"/>
                <a:gd name="T53" fmla="*/ 27 w 2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0">
                  <a:moveTo>
                    <a:pt x="0" y="12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602" y="928"/>
              <a:ext cx="14" cy="11"/>
            </a:xfrm>
            <a:custGeom>
              <a:avLst/>
              <a:gdLst>
                <a:gd name="T0" fmla="*/ 0 w 27"/>
                <a:gd name="T1" fmla="*/ 12 h 22"/>
                <a:gd name="T2" fmla="*/ 1 w 27"/>
                <a:gd name="T3" fmla="*/ 8 h 22"/>
                <a:gd name="T4" fmla="*/ 4 w 27"/>
                <a:gd name="T5" fmla="*/ 4 h 22"/>
                <a:gd name="T6" fmla="*/ 6 w 27"/>
                <a:gd name="T7" fmla="*/ 2 h 22"/>
                <a:gd name="T8" fmla="*/ 11 w 27"/>
                <a:gd name="T9" fmla="*/ 0 h 22"/>
                <a:gd name="T10" fmla="*/ 17 w 27"/>
                <a:gd name="T11" fmla="*/ 0 h 22"/>
                <a:gd name="T12" fmla="*/ 22 w 27"/>
                <a:gd name="T13" fmla="*/ 2 h 22"/>
                <a:gd name="T14" fmla="*/ 25 w 27"/>
                <a:gd name="T15" fmla="*/ 4 h 22"/>
                <a:gd name="T16" fmla="*/ 27 w 27"/>
                <a:gd name="T17" fmla="*/ 8 h 22"/>
                <a:gd name="T18" fmla="*/ 26 w 27"/>
                <a:gd name="T19" fmla="*/ 12 h 22"/>
                <a:gd name="T20" fmla="*/ 25 w 27"/>
                <a:gd name="T21" fmla="*/ 16 h 22"/>
                <a:gd name="T22" fmla="*/ 21 w 27"/>
                <a:gd name="T23" fmla="*/ 19 h 22"/>
                <a:gd name="T24" fmla="*/ 17 w 27"/>
                <a:gd name="T25" fmla="*/ 22 h 22"/>
                <a:gd name="T26" fmla="*/ 10 w 27"/>
                <a:gd name="T27" fmla="*/ 22 h 22"/>
                <a:gd name="T28" fmla="*/ 5 w 27"/>
                <a:gd name="T29" fmla="*/ 19 h 22"/>
                <a:gd name="T30" fmla="*/ 1 w 27"/>
                <a:gd name="T31" fmla="*/ 16 h 22"/>
                <a:gd name="T32" fmla="*/ 0 w 27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2"/>
                <a:gd name="T53" fmla="*/ 27 w 2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2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1067" y="886"/>
              <a:ext cx="112" cy="89"/>
            </a:xfrm>
            <a:custGeom>
              <a:avLst/>
              <a:gdLst>
                <a:gd name="T0" fmla="*/ 176 w 223"/>
                <a:gd name="T1" fmla="*/ 140 h 178"/>
                <a:gd name="T2" fmla="*/ 196 w 223"/>
                <a:gd name="T3" fmla="*/ 127 h 178"/>
                <a:gd name="T4" fmla="*/ 190 w 223"/>
                <a:gd name="T5" fmla="*/ 100 h 178"/>
                <a:gd name="T6" fmla="*/ 171 w 223"/>
                <a:gd name="T7" fmla="*/ 96 h 178"/>
                <a:gd name="T8" fmla="*/ 155 w 223"/>
                <a:gd name="T9" fmla="*/ 88 h 178"/>
                <a:gd name="T10" fmla="*/ 146 w 223"/>
                <a:gd name="T11" fmla="*/ 75 h 178"/>
                <a:gd name="T12" fmla="*/ 156 w 223"/>
                <a:gd name="T13" fmla="*/ 77 h 178"/>
                <a:gd name="T14" fmla="*/ 173 w 223"/>
                <a:gd name="T15" fmla="*/ 82 h 178"/>
                <a:gd name="T16" fmla="*/ 181 w 223"/>
                <a:gd name="T17" fmla="*/ 91 h 178"/>
                <a:gd name="T18" fmla="*/ 209 w 223"/>
                <a:gd name="T19" fmla="*/ 90 h 178"/>
                <a:gd name="T20" fmla="*/ 223 w 223"/>
                <a:gd name="T21" fmla="*/ 68 h 178"/>
                <a:gd name="T22" fmla="*/ 219 w 223"/>
                <a:gd name="T23" fmla="*/ 55 h 178"/>
                <a:gd name="T24" fmla="*/ 207 w 223"/>
                <a:gd name="T25" fmla="*/ 46 h 178"/>
                <a:gd name="T26" fmla="*/ 188 w 223"/>
                <a:gd name="T27" fmla="*/ 43 h 178"/>
                <a:gd name="T28" fmla="*/ 173 w 223"/>
                <a:gd name="T29" fmla="*/ 48 h 178"/>
                <a:gd name="T30" fmla="*/ 156 w 223"/>
                <a:gd name="T31" fmla="*/ 49 h 178"/>
                <a:gd name="T32" fmla="*/ 175 w 223"/>
                <a:gd name="T33" fmla="*/ 30 h 178"/>
                <a:gd name="T34" fmla="*/ 175 w 223"/>
                <a:gd name="T35" fmla="*/ 4 h 178"/>
                <a:gd name="T36" fmla="*/ 156 w 223"/>
                <a:gd name="T37" fmla="*/ 0 h 178"/>
                <a:gd name="T38" fmla="*/ 138 w 223"/>
                <a:gd name="T39" fmla="*/ 5 h 178"/>
                <a:gd name="T40" fmla="*/ 127 w 223"/>
                <a:gd name="T41" fmla="*/ 26 h 178"/>
                <a:gd name="T42" fmla="*/ 134 w 223"/>
                <a:gd name="T43" fmla="*/ 46 h 178"/>
                <a:gd name="T44" fmla="*/ 126 w 223"/>
                <a:gd name="T45" fmla="*/ 52 h 178"/>
                <a:gd name="T46" fmla="*/ 121 w 223"/>
                <a:gd name="T47" fmla="*/ 42 h 178"/>
                <a:gd name="T48" fmla="*/ 113 w 223"/>
                <a:gd name="T49" fmla="*/ 24 h 178"/>
                <a:gd name="T50" fmla="*/ 80 w 223"/>
                <a:gd name="T51" fmla="*/ 21 h 178"/>
                <a:gd name="T52" fmla="*/ 57 w 223"/>
                <a:gd name="T53" fmla="*/ 13 h 178"/>
                <a:gd name="T54" fmla="*/ 31 w 223"/>
                <a:gd name="T55" fmla="*/ 23 h 178"/>
                <a:gd name="T56" fmla="*/ 23 w 223"/>
                <a:gd name="T57" fmla="*/ 35 h 178"/>
                <a:gd name="T58" fmla="*/ 27 w 223"/>
                <a:gd name="T59" fmla="*/ 43 h 178"/>
                <a:gd name="T60" fmla="*/ 54 w 223"/>
                <a:gd name="T61" fmla="*/ 57 h 178"/>
                <a:gd name="T62" fmla="*/ 74 w 223"/>
                <a:gd name="T63" fmla="*/ 63 h 178"/>
                <a:gd name="T64" fmla="*/ 62 w 223"/>
                <a:gd name="T65" fmla="*/ 79 h 178"/>
                <a:gd name="T66" fmla="*/ 41 w 223"/>
                <a:gd name="T67" fmla="*/ 85 h 178"/>
                <a:gd name="T68" fmla="*/ 23 w 223"/>
                <a:gd name="T69" fmla="*/ 85 h 178"/>
                <a:gd name="T70" fmla="*/ 10 w 223"/>
                <a:gd name="T71" fmla="*/ 91 h 178"/>
                <a:gd name="T72" fmla="*/ 0 w 223"/>
                <a:gd name="T73" fmla="*/ 109 h 178"/>
                <a:gd name="T74" fmla="*/ 10 w 223"/>
                <a:gd name="T75" fmla="*/ 126 h 178"/>
                <a:gd name="T76" fmla="*/ 25 w 223"/>
                <a:gd name="T77" fmla="*/ 130 h 178"/>
                <a:gd name="T78" fmla="*/ 42 w 223"/>
                <a:gd name="T79" fmla="*/ 130 h 178"/>
                <a:gd name="T80" fmla="*/ 55 w 223"/>
                <a:gd name="T81" fmla="*/ 118 h 178"/>
                <a:gd name="T82" fmla="*/ 63 w 223"/>
                <a:gd name="T83" fmla="*/ 102 h 178"/>
                <a:gd name="T84" fmla="*/ 86 w 223"/>
                <a:gd name="T85" fmla="*/ 91 h 178"/>
                <a:gd name="T86" fmla="*/ 93 w 223"/>
                <a:gd name="T87" fmla="*/ 99 h 178"/>
                <a:gd name="T88" fmla="*/ 88 w 223"/>
                <a:gd name="T89" fmla="*/ 114 h 178"/>
                <a:gd name="T90" fmla="*/ 72 w 223"/>
                <a:gd name="T91" fmla="*/ 131 h 178"/>
                <a:gd name="T92" fmla="*/ 58 w 223"/>
                <a:gd name="T93" fmla="*/ 156 h 178"/>
                <a:gd name="T94" fmla="*/ 80 w 223"/>
                <a:gd name="T95" fmla="*/ 175 h 178"/>
                <a:gd name="T96" fmla="*/ 104 w 223"/>
                <a:gd name="T97" fmla="*/ 174 h 178"/>
                <a:gd name="T98" fmla="*/ 121 w 223"/>
                <a:gd name="T99" fmla="*/ 165 h 178"/>
                <a:gd name="T100" fmla="*/ 126 w 223"/>
                <a:gd name="T101" fmla="*/ 154 h 178"/>
                <a:gd name="T102" fmla="*/ 114 w 223"/>
                <a:gd name="T103" fmla="*/ 134 h 178"/>
                <a:gd name="T104" fmla="*/ 112 w 223"/>
                <a:gd name="T105" fmla="*/ 116 h 178"/>
                <a:gd name="T106" fmla="*/ 118 w 223"/>
                <a:gd name="T107" fmla="*/ 107 h 178"/>
                <a:gd name="T108" fmla="*/ 127 w 223"/>
                <a:gd name="T109" fmla="*/ 104 h 178"/>
                <a:gd name="T110" fmla="*/ 144 w 223"/>
                <a:gd name="T111" fmla="*/ 137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78"/>
                <a:gd name="T170" fmla="*/ 223 w 223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78">
                  <a:moveTo>
                    <a:pt x="160" y="142"/>
                  </a:moveTo>
                  <a:lnTo>
                    <a:pt x="167" y="142"/>
                  </a:lnTo>
                  <a:lnTo>
                    <a:pt x="176" y="140"/>
                  </a:lnTo>
                  <a:lnTo>
                    <a:pt x="184" y="137"/>
                  </a:lnTo>
                  <a:lnTo>
                    <a:pt x="190" y="132"/>
                  </a:lnTo>
                  <a:lnTo>
                    <a:pt x="196" y="127"/>
                  </a:lnTo>
                  <a:lnTo>
                    <a:pt x="198" y="119"/>
                  </a:lnTo>
                  <a:lnTo>
                    <a:pt x="197" y="111"/>
                  </a:lnTo>
                  <a:lnTo>
                    <a:pt x="190" y="100"/>
                  </a:lnTo>
                  <a:lnTo>
                    <a:pt x="185" y="96"/>
                  </a:lnTo>
                  <a:lnTo>
                    <a:pt x="179" y="96"/>
                  </a:lnTo>
                  <a:lnTo>
                    <a:pt x="171" y="96"/>
                  </a:lnTo>
                  <a:lnTo>
                    <a:pt x="165" y="98"/>
                  </a:lnTo>
                  <a:lnTo>
                    <a:pt x="160" y="94"/>
                  </a:lnTo>
                  <a:lnTo>
                    <a:pt x="155" y="88"/>
                  </a:lnTo>
                  <a:lnTo>
                    <a:pt x="151" y="84"/>
                  </a:lnTo>
                  <a:lnTo>
                    <a:pt x="147" y="80"/>
                  </a:lnTo>
                  <a:lnTo>
                    <a:pt x="146" y="75"/>
                  </a:lnTo>
                  <a:lnTo>
                    <a:pt x="146" y="74"/>
                  </a:lnTo>
                  <a:lnTo>
                    <a:pt x="150" y="75"/>
                  </a:lnTo>
                  <a:lnTo>
                    <a:pt x="156" y="77"/>
                  </a:lnTo>
                  <a:lnTo>
                    <a:pt x="164" y="79"/>
                  </a:lnTo>
                  <a:lnTo>
                    <a:pt x="169" y="80"/>
                  </a:lnTo>
                  <a:lnTo>
                    <a:pt x="173" y="82"/>
                  </a:lnTo>
                  <a:lnTo>
                    <a:pt x="175" y="84"/>
                  </a:lnTo>
                  <a:lnTo>
                    <a:pt x="177" y="87"/>
                  </a:lnTo>
                  <a:lnTo>
                    <a:pt x="181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9" y="90"/>
                  </a:lnTo>
                  <a:lnTo>
                    <a:pt x="217" y="85"/>
                  </a:lnTo>
                  <a:lnTo>
                    <a:pt x="222" y="77"/>
                  </a:lnTo>
                  <a:lnTo>
                    <a:pt x="223" y="68"/>
                  </a:lnTo>
                  <a:lnTo>
                    <a:pt x="223" y="62"/>
                  </a:lnTo>
                  <a:lnTo>
                    <a:pt x="222" y="58"/>
                  </a:lnTo>
                  <a:lnTo>
                    <a:pt x="219" y="55"/>
                  </a:lnTo>
                  <a:lnTo>
                    <a:pt x="218" y="52"/>
                  </a:lnTo>
                  <a:lnTo>
                    <a:pt x="213" y="48"/>
                  </a:lnTo>
                  <a:lnTo>
                    <a:pt x="207" y="46"/>
                  </a:lnTo>
                  <a:lnTo>
                    <a:pt x="201" y="44"/>
                  </a:lnTo>
                  <a:lnTo>
                    <a:pt x="194" y="43"/>
                  </a:lnTo>
                  <a:lnTo>
                    <a:pt x="188" y="43"/>
                  </a:lnTo>
                  <a:lnTo>
                    <a:pt x="182" y="44"/>
                  </a:lnTo>
                  <a:lnTo>
                    <a:pt x="177" y="46"/>
                  </a:lnTo>
                  <a:lnTo>
                    <a:pt x="173" y="48"/>
                  </a:lnTo>
                  <a:lnTo>
                    <a:pt x="168" y="52"/>
                  </a:lnTo>
                  <a:lnTo>
                    <a:pt x="163" y="52"/>
                  </a:lnTo>
                  <a:lnTo>
                    <a:pt x="156" y="49"/>
                  </a:lnTo>
                  <a:lnTo>
                    <a:pt x="151" y="48"/>
                  </a:lnTo>
                  <a:lnTo>
                    <a:pt x="163" y="41"/>
                  </a:lnTo>
                  <a:lnTo>
                    <a:pt x="175" y="30"/>
                  </a:lnTo>
                  <a:lnTo>
                    <a:pt x="181" y="18"/>
                  </a:lnTo>
                  <a:lnTo>
                    <a:pt x="179" y="9"/>
                  </a:lnTo>
                  <a:lnTo>
                    <a:pt x="175" y="4"/>
                  </a:lnTo>
                  <a:lnTo>
                    <a:pt x="168" y="2"/>
                  </a:lnTo>
                  <a:lnTo>
                    <a:pt x="163" y="1"/>
                  </a:lnTo>
                  <a:lnTo>
                    <a:pt x="156" y="0"/>
                  </a:lnTo>
                  <a:lnTo>
                    <a:pt x="150" y="1"/>
                  </a:lnTo>
                  <a:lnTo>
                    <a:pt x="143" y="3"/>
                  </a:lnTo>
                  <a:lnTo>
                    <a:pt x="138" y="5"/>
                  </a:lnTo>
                  <a:lnTo>
                    <a:pt x="134" y="9"/>
                  </a:lnTo>
                  <a:lnTo>
                    <a:pt x="129" y="16"/>
                  </a:lnTo>
                  <a:lnTo>
                    <a:pt x="127" y="26"/>
                  </a:lnTo>
                  <a:lnTo>
                    <a:pt x="127" y="34"/>
                  </a:lnTo>
                  <a:lnTo>
                    <a:pt x="131" y="41"/>
                  </a:lnTo>
                  <a:lnTo>
                    <a:pt x="134" y="46"/>
                  </a:lnTo>
                  <a:lnTo>
                    <a:pt x="133" y="49"/>
                  </a:lnTo>
                  <a:lnTo>
                    <a:pt x="130" y="51"/>
                  </a:lnTo>
                  <a:lnTo>
                    <a:pt x="126" y="52"/>
                  </a:lnTo>
                  <a:lnTo>
                    <a:pt x="124" y="51"/>
                  </a:lnTo>
                  <a:lnTo>
                    <a:pt x="122" y="47"/>
                  </a:lnTo>
                  <a:lnTo>
                    <a:pt x="121" y="42"/>
                  </a:lnTo>
                  <a:lnTo>
                    <a:pt x="121" y="37"/>
                  </a:lnTo>
                  <a:lnTo>
                    <a:pt x="118" y="30"/>
                  </a:lnTo>
                  <a:lnTo>
                    <a:pt x="113" y="24"/>
                  </a:lnTo>
                  <a:lnTo>
                    <a:pt x="103" y="21"/>
                  </a:lnTo>
                  <a:lnTo>
                    <a:pt x="86" y="27"/>
                  </a:lnTo>
                  <a:lnTo>
                    <a:pt x="80" y="21"/>
                  </a:lnTo>
                  <a:lnTo>
                    <a:pt x="74" y="17"/>
                  </a:lnTo>
                  <a:lnTo>
                    <a:pt x="66" y="14"/>
                  </a:lnTo>
                  <a:lnTo>
                    <a:pt x="57" y="13"/>
                  </a:lnTo>
                  <a:lnTo>
                    <a:pt x="48" y="14"/>
                  </a:lnTo>
                  <a:lnTo>
                    <a:pt x="38" y="17"/>
                  </a:lnTo>
                  <a:lnTo>
                    <a:pt x="31" y="2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7" y="43"/>
                  </a:lnTo>
                  <a:lnTo>
                    <a:pt x="32" y="51"/>
                  </a:lnTo>
                  <a:lnTo>
                    <a:pt x="40" y="56"/>
                  </a:lnTo>
                  <a:lnTo>
                    <a:pt x="54" y="57"/>
                  </a:lnTo>
                  <a:lnTo>
                    <a:pt x="62" y="57"/>
                  </a:lnTo>
                  <a:lnTo>
                    <a:pt x="69" y="59"/>
                  </a:lnTo>
                  <a:lnTo>
                    <a:pt x="74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2" y="79"/>
                  </a:lnTo>
                  <a:lnTo>
                    <a:pt x="54" y="83"/>
                  </a:lnTo>
                  <a:lnTo>
                    <a:pt x="49" y="86"/>
                  </a:lnTo>
                  <a:lnTo>
                    <a:pt x="41" y="85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3" y="85"/>
                  </a:lnTo>
                  <a:lnTo>
                    <a:pt x="17" y="86"/>
                  </a:lnTo>
                  <a:lnTo>
                    <a:pt x="14" y="88"/>
                  </a:lnTo>
                  <a:lnTo>
                    <a:pt x="10" y="91"/>
                  </a:lnTo>
                  <a:lnTo>
                    <a:pt x="6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2" y="116"/>
                  </a:lnTo>
                  <a:lnTo>
                    <a:pt x="6" y="123"/>
                  </a:lnTo>
                  <a:lnTo>
                    <a:pt x="10" y="126"/>
                  </a:lnTo>
                  <a:lnTo>
                    <a:pt x="14" y="128"/>
                  </a:lnTo>
                  <a:lnTo>
                    <a:pt x="19" y="129"/>
                  </a:lnTo>
                  <a:lnTo>
                    <a:pt x="25" y="130"/>
                  </a:lnTo>
                  <a:lnTo>
                    <a:pt x="32" y="131"/>
                  </a:lnTo>
                  <a:lnTo>
                    <a:pt x="37" y="130"/>
                  </a:lnTo>
                  <a:lnTo>
                    <a:pt x="42" y="130"/>
                  </a:lnTo>
                  <a:lnTo>
                    <a:pt x="48" y="128"/>
                  </a:lnTo>
                  <a:lnTo>
                    <a:pt x="53" y="124"/>
                  </a:lnTo>
                  <a:lnTo>
                    <a:pt x="55" y="118"/>
                  </a:lnTo>
                  <a:lnTo>
                    <a:pt x="55" y="113"/>
                  </a:lnTo>
                  <a:lnTo>
                    <a:pt x="55" y="109"/>
                  </a:lnTo>
                  <a:lnTo>
                    <a:pt x="63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86" y="91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99"/>
                  </a:lnTo>
                  <a:lnTo>
                    <a:pt x="97" y="101"/>
                  </a:lnTo>
                  <a:lnTo>
                    <a:pt x="92" y="108"/>
                  </a:lnTo>
                  <a:lnTo>
                    <a:pt x="88" y="114"/>
                  </a:lnTo>
                  <a:lnTo>
                    <a:pt x="86" y="122"/>
                  </a:lnTo>
                  <a:lnTo>
                    <a:pt x="83" y="126"/>
                  </a:lnTo>
                  <a:lnTo>
                    <a:pt x="72" y="131"/>
                  </a:lnTo>
                  <a:lnTo>
                    <a:pt x="63" y="139"/>
                  </a:lnTo>
                  <a:lnTo>
                    <a:pt x="58" y="147"/>
                  </a:lnTo>
                  <a:lnTo>
                    <a:pt x="58" y="156"/>
                  </a:lnTo>
                  <a:lnTo>
                    <a:pt x="62" y="164"/>
                  </a:lnTo>
                  <a:lnTo>
                    <a:pt x="70" y="171"/>
                  </a:lnTo>
                  <a:lnTo>
                    <a:pt x="80" y="175"/>
                  </a:lnTo>
                  <a:lnTo>
                    <a:pt x="91" y="178"/>
                  </a:lnTo>
                  <a:lnTo>
                    <a:pt x="97" y="176"/>
                  </a:lnTo>
                  <a:lnTo>
                    <a:pt x="104" y="174"/>
                  </a:lnTo>
                  <a:lnTo>
                    <a:pt x="110" y="171"/>
                  </a:lnTo>
                  <a:lnTo>
                    <a:pt x="117" y="168"/>
                  </a:lnTo>
                  <a:lnTo>
                    <a:pt x="121" y="165"/>
                  </a:lnTo>
                  <a:lnTo>
                    <a:pt x="124" y="161"/>
                  </a:lnTo>
                  <a:lnTo>
                    <a:pt x="125" y="158"/>
                  </a:lnTo>
                  <a:lnTo>
                    <a:pt x="126" y="154"/>
                  </a:lnTo>
                  <a:lnTo>
                    <a:pt x="124" y="145"/>
                  </a:lnTo>
                  <a:lnTo>
                    <a:pt x="120" y="139"/>
                  </a:lnTo>
                  <a:lnTo>
                    <a:pt x="114" y="134"/>
                  </a:lnTo>
                  <a:lnTo>
                    <a:pt x="109" y="131"/>
                  </a:lnTo>
                  <a:lnTo>
                    <a:pt x="110" y="124"/>
                  </a:lnTo>
                  <a:lnTo>
                    <a:pt x="112" y="116"/>
                  </a:lnTo>
                  <a:lnTo>
                    <a:pt x="113" y="111"/>
                  </a:lnTo>
                  <a:lnTo>
                    <a:pt x="114" y="107"/>
                  </a:lnTo>
                  <a:lnTo>
                    <a:pt x="118" y="107"/>
                  </a:lnTo>
                  <a:lnTo>
                    <a:pt x="124" y="105"/>
                  </a:lnTo>
                  <a:lnTo>
                    <a:pt x="126" y="104"/>
                  </a:lnTo>
                  <a:lnTo>
                    <a:pt x="127" y="104"/>
                  </a:lnTo>
                  <a:lnTo>
                    <a:pt x="134" y="113"/>
                  </a:lnTo>
                  <a:lnTo>
                    <a:pt x="138" y="125"/>
                  </a:lnTo>
                  <a:lnTo>
                    <a:pt x="144" y="137"/>
                  </a:lnTo>
                  <a:lnTo>
                    <a:pt x="160" y="1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1152" y="704"/>
              <a:ext cx="120" cy="153"/>
            </a:xfrm>
            <a:custGeom>
              <a:avLst/>
              <a:gdLst>
                <a:gd name="T0" fmla="*/ 0 w 240"/>
                <a:gd name="T1" fmla="*/ 307 h 307"/>
                <a:gd name="T2" fmla="*/ 21 w 240"/>
                <a:gd name="T3" fmla="*/ 288 h 307"/>
                <a:gd name="T4" fmla="*/ 44 w 240"/>
                <a:gd name="T5" fmla="*/ 272 h 307"/>
                <a:gd name="T6" fmla="*/ 68 w 240"/>
                <a:gd name="T7" fmla="*/ 260 h 307"/>
                <a:gd name="T8" fmla="*/ 93 w 240"/>
                <a:gd name="T9" fmla="*/ 251 h 307"/>
                <a:gd name="T10" fmla="*/ 120 w 240"/>
                <a:gd name="T11" fmla="*/ 244 h 307"/>
                <a:gd name="T12" fmla="*/ 144 w 240"/>
                <a:gd name="T13" fmla="*/ 241 h 307"/>
                <a:gd name="T14" fmla="*/ 168 w 240"/>
                <a:gd name="T15" fmla="*/ 240 h 307"/>
                <a:gd name="T16" fmla="*/ 190 w 240"/>
                <a:gd name="T17" fmla="*/ 242 h 307"/>
                <a:gd name="T18" fmla="*/ 190 w 240"/>
                <a:gd name="T19" fmla="*/ 236 h 307"/>
                <a:gd name="T20" fmla="*/ 192 w 240"/>
                <a:gd name="T21" fmla="*/ 227 h 307"/>
                <a:gd name="T22" fmla="*/ 194 w 240"/>
                <a:gd name="T23" fmla="*/ 219 h 307"/>
                <a:gd name="T24" fmla="*/ 198 w 240"/>
                <a:gd name="T25" fmla="*/ 210 h 307"/>
                <a:gd name="T26" fmla="*/ 205 w 240"/>
                <a:gd name="T27" fmla="*/ 200 h 307"/>
                <a:gd name="T28" fmla="*/ 214 w 240"/>
                <a:gd name="T29" fmla="*/ 193 h 307"/>
                <a:gd name="T30" fmla="*/ 226 w 240"/>
                <a:gd name="T31" fmla="*/ 186 h 307"/>
                <a:gd name="T32" fmla="*/ 240 w 240"/>
                <a:gd name="T33" fmla="*/ 181 h 307"/>
                <a:gd name="T34" fmla="*/ 228 w 240"/>
                <a:gd name="T35" fmla="*/ 159 h 307"/>
                <a:gd name="T36" fmla="*/ 222 w 240"/>
                <a:gd name="T37" fmla="*/ 133 h 307"/>
                <a:gd name="T38" fmla="*/ 223 w 240"/>
                <a:gd name="T39" fmla="*/ 108 h 307"/>
                <a:gd name="T40" fmla="*/ 237 w 240"/>
                <a:gd name="T41" fmla="*/ 87 h 307"/>
                <a:gd name="T42" fmla="*/ 228 w 240"/>
                <a:gd name="T43" fmla="*/ 83 h 307"/>
                <a:gd name="T44" fmla="*/ 218 w 240"/>
                <a:gd name="T45" fmla="*/ 78 h 307"/>
                <a:gd name="T46" fmla="*/ 205 w 240"/>
                <a:gd name="T47" fmla="*/ 71 h 307"/>
                <a:gd name="T48" fmla="*/ 192 w 240"/>
                <a:gd name="T49" fmla="*/ 61 h 307"/>
                <a:gd name="T50" fmla="*/ 180 w 240"/>
                <a:gd name="T51" fmla="*/ 50 h 307"/>
                <a:gd name="T52" fmla="*/ 169 w 240"/>
                <a:gd name="T53" fmla="*/ 36 h 307"/>
                <a:gd name="T54" fmla="*/ 160 w 240"/>
                <a:gd name="T55" fmla="*/ 20 h 307"/>
                <a:gd name="T56" fmla="*/ 156 w 240"/>
                <a:gd name="T57" fmla="*/ 0 h 307"/>
                <a:gd name="T58" fmla="*/ 150 w 240"/>
                <a:gd name="T59" fmla="*/ 11 h 307"/>
                <a:gd name="T60" fmla="*/ 140 w 240"/>
                <a:gd name="T61" fmla="*/ 22 h 307"/>
                <a:gd name="T62" fmla="*/ 130 w 240"/>
                <a:gd name="T63" fmla="*/ 32 h 307"/>
                <a:gd name="T64" fmla="*/ 117 w 240"/>
                <a:gd name="T65" fmla="*/ 43 h 307"/>
                <a:gd name="T66" fmla="*/ 103 w 240"/>
                <a:gd name="T67" fmla="*/ 52 h 307"/>
                <a:gd name="T68" fmla="*/ 88 w 240"/>
                <a:gd name="T69" fmla="*/ 59 h 307"/>
                <a:gd name="T70" fmla="*/ 71 w 240"/>
                <a:gd name="T71" fmla="*/ 63 h 307"/>
                <a:gd name="T72" fmla="*/ 54 w 240"/>
                <a:gd name="T73" fmla="*/ 64 h 307"/>
                <a:gd name="T74" fmla="*/ 61 w 240"/>
                <a:gd name="T75" fmla="*/ 79 h 307"/>
                <a:gd name="T76" fmla="*/ 63 w 240"/>
                <a:gd name="T77" fmla="*/ 96 h 307"/>
                <a:gd name="T78" fmla="*/ 57 w 240"/>
                <a:gd name="T79" fmla="*/ 116 h 307"/>
                <a:gd name="T80" fmla="*/ 38 w 240"/>
                <a:gd name="T81" fmla="*/ 136 h 307"/>
                <a:gd name="T82" fmla="*/ 49 w 240"/>
                <a:gd name="T83" fmla="*/ 170 h 307"/>
                <a:gd name="T84" fmla="*/ 49 w 240"/>
                <a:gd name="T85" fmla="*/ 204 h 307"/>
                <a:gd name="T86" fmla="*/ 42 w 240"/>
                <a:gd name="T87" fmla="*/ 233 h 307"/>
                <a:gd name="T88" fmla="*/ 34 w 240"/>
                <a:gd name="T89" fmla="*/ 255 h 307"/>
                <a:gd name="T90" fmla="*/ 27 w 240"/>
                <a:gd name="T91" fmla="*/ 268 h 307"/>
                <a:gd name="T92" fmla="*/ 17 w 240"/>
                <a:gd name="T93" fmla="*/ 281 h 307"/>
                <a:gd name="T94" fmla="*/ 10 w 240"/>
                <a:gd name="T95" fmla="*/ 292 h 307"/>
                <a:gd name="T96" fmla="*/ 3 w 240"/>
                <a:gd name="T97" fmla="*/ 297 h 307"/>
                <a:gd name="T98" fmla="*/ 0 w 240"/>
                <a:gd name="T99" fmla="*/ 299 h 307"/>
                <a:gd name="T100" fmla="*/ 0 w 240"/>
                <a:gd name="T101" fmla="*/ 303 h 307"/>
                <a:gd name="T102" fmla="*/ 0 w 240"/>
                <a:gd name="T103" fmla="*/ 304 h 307"/>
                <a:gd name="T104" fmla="*/ 2 w 240"/>
                <a:gd name="T105" fmla="*/ 305 h 307"/>
                <a:gd name="T106" fmla="*/ 0 w 240"/>
                <a:gd name="T107" fmla="*/ 30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307"/>
                <a:gd name="T164" fmla="*/ 240 w 240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307">
                  <a:moveTo>
                    <a:pt x="0" y="307"/>
                  </a:moveTo>
                  <a:lnTo>
                    <a:pt x="21" y="288"/>
                  </a:lnTo>
                  <a:lnTo>
                    <a:pt x="44" y="272"/>
                  </a:lnTo>
                  <a:lnTo>
                    <a:pt x="68" y="260"/>
                  </a:lnTo>
                  <a:lnTo>
                    <a:pt x="93" y="251"/>
                  </a:lnTo>
                  <a:lnTo>
                    <a:pt x="120" y="244"/>
                  </a:lnTo>
                  <a:lnTo>
                    <a:pt x="144" y="241"/>
                  </a:lnTo>
                  <a:lnTo>
                    <a:pt x="168" y="240"/>
                  </a:lnTo>
                  <a:lnTo>
                    <a:pt x="190" y="242"/>
                  </a:lnTo>
                  <a:lnTo>
                    <a:pt x="190" y="236"/>
                  </a:lnTo>
                  <a:lnTo>
                    <a:pt x="192" y="227"/>
                  </a:lnTo>
                  <a:lnTo>
                    <a:pt x="194" y="219"/>
                  </a:lnTo>
                  <a:lnTo>
                    <a:pt x="198" y="210"/>
                  </a:lnTo>
                  <a:lnTo>
                    <a:pt x="205" y="200"/>
                  </a:lnTo>
                  <a:lnTo>
                    <a:pt x="214" y="193"/>
                  </a:lnTo>
                  <a:lnTo>
                    <a:pt x="226" y="186"/>
                  </a:lnTo>
                  <a:lnTo>
                    <a:pt x="240" y="181"/>
                  </a:lnTo>
                  <a:lnTo>
                    <a:pt x="228" y="159"/>
                  </a:lnTo>
                  <a:lnTo>
                    <a:pt x="222" y="133"/>
                  </a:lnTo>
                  <a:lnTo>
                    <a:pt x="223" y="108"/>
                  </a:lnTo>
                  <a:lnTo>
                    <a:pt x="237" y="87"/>
                  </a:lnTo>
                  <a:lnTo>
                    <a:pt x="228" y="83"/>
                  </a:lnTo>
                  <a:lnTo>
                    <a:pt x="218" y="78"/>
                  </a:lnTo>
                  <a:lnTo>
                    <a:pt x="205" y="71"/>
                  </a:lnTo>
                  <a:lnTo>
                    <a:pt x="192" y="61"/>
                  </a:lnTo>
                  <a:lnTo>
                    <a:pt x="180" y="50"/>
                  </a:lnTo>
                  <a:lnTo>
                    <a:pt x="169" y="36"/>
                  </a:lnTo>
                  <a:lnTo>
                    <a:pt x="160" y="20"/>
                  </a:lnTo>
                  <a:lnTo>
                    <a:pt x="156" y="0"/>
                  </a:lnTo>
                  <a:lnTo>
                    <a:pt x="150" y="11"/>
                  </a:lnTo>
                  <a:lnTo>
                    <a:pt x="140" y="22"/>
                  </a:lnTo>
                  <a:lnTo>
                    <a:pt x="130" y="32"/>
                  </a:lnTo>
                  <a:lnTo>
                    <a:pt x="117" y="43"/>
                  </a:lnTo>
                  <a:lnTo>
                    <a:pt x="103" y="52"/>
                  </a:lnTo>
                  <a:lnTo>
                    <a:pt x="88" y="59"/>
                  </a:lnTo>
                  <a:lnTo>
                    <a:pt x="71" y="63"/>
                  </a:lnTo>
                  <a:lnTo>
                    <a:pt x="54" y="64"/>
                  </a:lnTo>
                  <a:lnTo>
                    <a:pt x="61" y="79"/>
                  </a:lnTo>
                  <a:lnTo>
                    <a:pt x="63" y="96"/>
                  </a:lnTo>
                  <a:lnTo>
                    <a:pt x="57" y="116"/>
                  </a:lnTo>
                  <a:lnTo>
                    <a:pt x="38" y="136"/>
                  </a:lnTo>
                  <a:lnTo>
                    <a:pt x="49" y="170"/>
                  </a:lnTo>
                  <a:lnTo>
                    <a:pt x="49" y="204"/>
                  </a:lnTo>
                  <a:lnTo>
                    <a:pt x="42" y="233"/>
                  </a:lnTo>
                  <a:lnTo>
                    <a:pt x="34" y="255"/>
                  </a:lnTo>
                  <a:lnTo>
                    <a:pt x="27" y="268"/>
                  </a:lnTo>
                  <a:lnTo>
                    <a:pt x="17" y="281"/>
                  </a:lnTo>
                  <a:lnTo>
                    <a:pt x="10" y="292"/>
                  </a:lnTo>
                  <a:lnTo>
                    <a:pt x="3" y="29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2" y="30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8" name="Freeform 316"/>
            <p:cNvSpPr>
              <a:spLocks/>
            </p:cNvSpPr>
            <p:nvPr/>
          </p:nvSpPr>
          <p:spPr bwMode="auto">
            <a:xfrm>
              <a:off x="782" y="737"/>
              <a:ext cx="194" cy="136"/>
            </a:xfrm>
            <a:custGeom>
              <a:avLst/>
              <a:gdLst>
                <a:gd name="T0" fmla="*/ 195 w 387"/>
                <a:gd name="T1" fmla="*/ 272 h 272"/>
                <a:gd name="T2" fmla="*/ 209 w 387"/>
                <a:gd name="T3" fmla="*/ 270 h 272"/>
                <a:gd name="T4" fmla="*/ 229 w 387"/>
                <a:gd name="T5" fmla="*/ 267 h 272"/>
                <a:gd name="T6" fmla="*/ 250 w 387"/>
                <a:gd name="T7" fmla="*/ 262 h 272"/>
                <a:gd name="T8" fmla="*/ 273 w 387"/>
                <a:gd name="T9" fmla="*/ 258 h 272"/>
                <a:gd name="T10" fmla="*/ 297 w 387"/>
                <a:gd name="T11" fmla="*/ 255 h 272"/>
                <a:gd name="T12" fmla="*/ 321 w 387"/>
                <a:gd name="T13" fmla="*/ 253 h 272"/>
                <a:gd name="T14" fmla="*/ 343 w 387"/>
                <a:gd name="T15" fmla="*/ 252 h 272"/>
                <a:gd name="T16" fmla="*/ 361 w 387"/>
                <a:gd name="T17" fmla="*/ 252 h 272"/>
                <a:gd name="T18" fmla="*/ 369 w 387"/>
                <a:gd name="T19" fmla="*/ 253 h 272"/>
                <a:gd name="T20" fmla="*/ 377 w 387"/>
                <a:gd name="T21" fmla="*/ 254 h 272"/>
                <a:gd name="T22" fmla="*/ 383 w 387"/>
                <a:gd name="T23" fmla="*/ 256 h 272"/>
                <a:gd name="T24" fmla="*/ 387 w 387"/>
                <a:gd name="T25" fmla="*/ 256 h 272"/>
                <a:gd name="T26" fmla="*/ 366 w 387"/>
                <a:gd name="T27" fmla="*/ 243 h 272"/>
                <a:gd name="T28" fmla="*/ 348 w 387"/>
                <a:gd name="T29" fmla="*/ 226 h 272"/>
                <a:gd name="T30" fmla="*/ 332 w 387"/>
                <a:gd name="T31" fmla="*/ 206 h 272"/>
                <a:gd name="T32" fmla="*/ 319 w 387"/>
                <a:gd name="T33" fmla="*/ 184 h 272"/>
                <a:gd name="T34" fmla="*/ 309 w 387"/>
                <a:gd name="T35" fmla="*/ 160 h 272"/>
                <a:gd name="T36" fmla="*/ 301 w 387"/>
                <a:gd name="T37" fmla="*/ 134 h 272"/>
                <a:gd name="T38" fmla="*/ 296 w 387"/>
                <a:gd name="T39" fmla="*/ 109 h 272"/>
                <a:gd name="T40" fmla="*/ 293 w 387"/>
                <a:gd name="T41" fmla="*/ 83 h 272"/>
                <a:gd name="T42" fmla="*/ 283 w 387"/>
                <a:gd name="T43" fmla="*/ 82 h 272"/>
                <a:gd name="T44" fmla="*/ 270 w 387"/>
                <a:gd name="T45" fmla="*/ 78 h 272"/>
                <a:gd name="T46" fmla="*/ 255 w 387"/>
                <a:gd name="T47" fmla="*/ 71 h 272"/>
                <a:gd name="T48" fmla="*/ 239 w 387"/>
                <a:gd name="T49" fmla="*/ 62 h 272"/>
                <a:gd name="T50" fmla="*/ 225 w 387"/>
                <a:gd name="T51" fmla="*/ 50 h 272"/>
                <a:gd name="T52" fmla="*/ 212 w 387"/>
                <a:gd name="T53" fmla="*/ 37 h 272"/>
                <a:gd name="T54" fmla="*/ 201 w 387"/>
                <a:gd name="T55" fmla="*/ 23 h 272"/>
                <a:gd name="T56" fmla="*/ 194 w 387"/>
                <a:gd name="T57" fmla="*/ 7 h 272"/>
                <a:gd name="T58" fmla="*/ 180 w 387"/>
                <a:gd name="T59" fmla="*/ 14 h 272"/>
                <a:gd name="T60" fmla="*/ 163 w 387"/>
                <a:gd name="T61" fmla="*/ 20 h 272"/>
                <a:gd name="T62" fmla="*/ 143 w 387"/>
                <a:gd name="T63" fmla="*/ 25 h 272"/>
                <a:gd name="T64" fmla="*/ 119 w 387"/>
                <a:gd name="T65" fmla="*/ 28 h 272"/>
                <a:gd name="T66" fmla="*/ 93 w 387"/>
                <a:gd name="T67" fmla="*/ 27 h 272"/>
                <a:gd name="T68" fmla="*/ 64 w 387"/>
                <a:gd name="T69" fmla="*/ 22 h 272"/>
                <a:gd name="T70" fmla="*/ 34 w 387"/>
                <a:gd name="T71" fmla="*/ 14 h 272"/>
                <a:gd name="T72" fmla="*/ 2 w 387"/>
                <a:gd name="T73" fmla="*/ 0 h 272"/>
                <a:gd name="T74" fmla="*/ 10 w 387"/>
                <a:gd name="T75" fmla="*/ 11 h 272"/>
                <a:gd name="T76" fmla="*/ 18 w 387"/>
                <a:gd name="T77" fmla="*/ 23 h 272"/>
                <a:gd name="T78" fmla="*/ 25 w 387"/>
                <a:gd name="T79" fmla="*/ 37 h 272"/>
                <a:gd name="T80" fmla="*/ 29 w 387"/>
                <a:gd name="T81" fmla="*/ 55 h 272"/>
                <a:gd name="T82" fmla="*/ 30 w 387"/>
                <a:gd name="T83" fmla="*/ 73 h 272"/>
                <a:gd name="T84" fmla="*/ 26 w 387"/>
                <a:gd name="T85" fmla="*/ 93 h 272"/>
                <a:gd name="T86" fmla="*/ 17 w 387"/>
                <a:gd name="T87" fmla="*/ 116 h 272"/>
                <a:gd name="T88" fmla="*/ 0 w 387"/>
                <a:gd name="T89" fmla="*/ 141 h 272"/>
                <a:gd name="T90" fmla="*/ 19 w 387"/>
                <a:gd name="T91" fmla="*/ 146 h 272"/>
                <a:gd name="T92" fmla="*/ 38 w 387"/>
                <a:gd name="T93" fmla="*/ 153 h 272"/>
                <a:gd name="T94" fmla="*/ 56 w 387"/>
                <a:gd name="T95" fmla="*/ 161 h 272"/>
                <a:gd name="T96" fmla="*/ 72 w 387"/>
                <a:gd name="T97" fmla="*/ 173 h 272"/>
                <a:gd name="T98" fmla="*/ 85 w 387"/>
                <a:gd name="T99" fmla="*/ 186 h 272"/>
                <a:gd name="T100" fmla="*/ 94 w 387"/>
                <a:gd name="T101" fmla="*/ 203 h 272"/>
                <a:gd name="T102" fmla="*/ 99 w 387"/>
                <a:gd name="T103" fmla="*/ 224 h 272"/>
                <a:gd name="T104" fmla="*/ 97 w 387"/>
                <a:gd name="T105" fmla="*/ 247 h 272"/>
                <a:gd name="T106" fmla="*/ 107 w 387"/>
                <a:gd name="T107" fmla="*/ 246 h 272"/>
                <a:gd name="T108" fmla="*/ 119 w 387"/>
                <a:gd name="T109" fmla="*/ 245 h 272"/>
                <a:gd name="T110" fmla="*/ 131 w 387"/>
                <a:gd name="T111" fmla="*/ 245 h 272"/>
                <a:gd name="T112" fmla="*/ 143 w 387"/>
                <a:gd name="T113" fmla="*/ 247 h 272"/>
                <a:gd name="T114" fmla="*/ 154 w 387"/>
                <a:gd name="T115" fmla="*/ 251 h 272"/>
                <a:gd name="T116" fmla="*/ 167 w 387"/>
                <a:gd name="T117" fmla="*/ 255 h 272"/>
                <a:gd name="T118" fmla="*/ 180 w 387"/>
                <a:gd name="T119" fmla="*/ 262 h 272"/>
                <a:gd name="T120" fmla="*/ 195 w 387"/>
                <a:gd name="T121" fmla="*/ 272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"/>
                <a:gd name="T184" fmla="*/ 0 h 272"/>
                <a:gd name="T185" fmla="*/ 387 w 387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" h="272">
                  <a:moveTo>
                    <a:pt x="195" y="272"/>
                  </a:moveTo>
                  <a:lnTo>
                    <a:pt x="209" y="270"/>
                  </a:lnTo>
                  <a:lnTo>
                    <a:pt x="229" y="267"/>
                  </a:lnTo>
                  <a:lnTo>
                    <a:pt x="250" y="262"/>
                  </a:lnTo>
                  <a:lnTo>
                    <a:pt x="273" y="258"/>
                  </a:lnTo>
                  <a:lnTo>
                    <a:pt x="297" y="255"/>
                  </a:lnTo>
                  <a:lnTo>
                    <a:pt x="321" y="253"/>
                  </a:lnTo>
                  <a:lnTo>
                    <a:pt x="343" y="252"/>
                  </a:lnTo>
                  <a:lnTo>
                    <a:pt x="361" y="252"/>
                  </a:lnTo>
                  <a:lnTo>
                    <a:pt x="369" y="253"/>
                  </a:lnTo>
                  <a:lnTo>
                    <a:pt x="377" y="254"/>
                  </a:lnTo>
                  <a:lnTo>
                    <a:pt x="383" y="256"/>
                  </a:lnTo>
                  <a:lnTo>
                    <a:pt x="387" y="256"/>
                  </a:lnTo>
                  <a:lnTo>
                    <a:pt x="366" y="243"/>
                  </a:lnTo>
                  <a:lnTo>
                    <a:pt x="348" y="226"/>
                  </a:lnTo>
                  <a:lnTo>
                    <a:pt x="332" y="206"/>
                  </a:lnTo>
                  <a:lnTo>
                    <a:pt x="319" y="184"/>
                  </a:lnTo>
                  <a:lnTo>
                    <a:pt x="309" y="160"/>
                  </a:lnTo>
                  <a:lnTo>
                    <a:pt x="301" y="134"/>
                  </a:lnTo>
                  <a:lnTo>
                    <a:pt x="296" y="109"/>
                  </a:lnTo>
                  <a:lnTo>
                    <a:pt x="293" y="83"/>
                  </a:lnTo>
                  <a:lnTo>
                    <a:pt x="283" y="82"/>
                  </a:lnTo>
                  <a:lnTo>
                    <a:pt x="270" y="78"/>
                  </a:lnTo>
                  <a:lnTo>
                    <a:pt x="255" y="71"/>
                  </a:lnTo>
                  <a:lnTo>
                    <a:pt x="239" y="62"/>
                  </a:lnTo>
                  <a:lnTo>
                    <a:pt x="225" y="50"/>
                  </a:lnTo>
                  <a:lnTo>
                    <a:pt x="212" y="37"/>
                  </a:lnTo>
                  <a:lnTo>
                    <a:pt x="201" y="23"/>
                  </a:lnTo>
                  <a:lnTo>
                    <a:pt x="194" y="7"/>
                  </a:lnTo>
                  <a:lnTo>
                    <a:pt x="180" y="14"/>
                  </a:lnTo>
                  <a:lnTo>
                    <a:pt x="163" y="20"/>
                  </a:lnTo>
                  <a:lnTo>
                    <a:pt x="143" y="25"/>
                  </a:lnTo>
                  <a:lnTo>
                    <a:pt x="119" y="28"/>
                  </a:lnTo>
                  <a:lnTo>
                    <a:pt x="93" y="27"/>
                  </a:lnTo>
                  <a:lnTo>
                    <a:pt x="64" y="22"/>
                  </a:lnTo>
                  <a:lnTo>
                    <a:pt x="34" y="14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3"/>
                  </a:lnTo>
                  <a:lnTo>
                    <a:pt x="25" y="37"/>
                  </a:lnTo>
                  <a:lnTo>
                    <a:pt x="29" y="55"/>
                  </a:lnTo>
                  <a:lnTo>
                    <a:pt x="30" y="73"/>
                  </a:lnTo>
                  <a:lnTo>
                    <a:pt x="26" y="93"/>
                  </a:lnTo>
                  <a:lnTo>
                    <a:pt x="17" y="116"/>
                  </a:lnTo>
                  <a:lnTo>
                    <a:pt x="0" y="141"/>
                  </a:lnTo>
                  <a:lnTo>
                    <a:pt x="19" y="146"/>
                  </a:lnTo>
                  <a:lnTo>
                    <a:pt x="38" y="153"/>
                  </a:lnTo>
                  <a:lnTo>
                    <a:pt x="56" y="161"/>
                  </a:lnTo>
                  <a:lnTo>
                    <a:pt x="72" y="173"/>
                  </a:lnTo>
                  <a:lnTo>
                    <a:pt x="85" y="186"/>
                  </a:lnTo>
                  <a:lnTo>
                    <a:pt x="94" y="203"/>
                  </a:lnTo>
                  <a:lnTo>
                    <a:pt x="99" y="224"/>
                  </a:lnTo>
                  <a:lnTo>
                    <a:pt x="97" y="247"/>
                  </a:lnTo>
                  <a:lnTo>
                    <a:pt x="107" y="246"/>
                  </a:lnTo>
                  <a:lnTo>
                    <a:pt x="119" y="245"/>
                  </a:lnTo>
                  <a:lnTo>
                    <a:pt x="131" y="245"/>
                  </a:lnTo>
                  <a:lnTo>
                    <a:pt x="143" y="247"/>
                  </a:lnTo>
                  <a:lnTo>
                    <a:pt x="154" y="251"/>
                  </a:lnTo>
                  <a:lnTo>
                    <a:pt x="167" y="255"/>
                  </a:lnTo>
                  <a:lnTo>
                    <a:pt x="180" y="262"/>
                  </a:lnTo>
                  <a:lnTo>
                    <a:pt x="195" y="27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9" name="Freeform 317"/>
            <p:cNvSpPr>
              <a:spLocks/>
            </p:cNvSpPr>
            <p:nvPr/>
          </p:nvSpPr>
          <p:spPr bwMode="auto">
            <a:xfrm>
              <a:off x="881" y="902"/>
              <a:ext cx="198" cy="172"/>
            </a:xfrm>
            <a:custGeom>
              <a:avLst/>
              <a:gdLst>
                <a:gd name="T0" fmla="*/ 58 w 397"/>
                <a:gd name="T1" fmla="*/ 163 h 344"/>
                <a:gd name="T2" fmla="*/ 74 w 397"/>
                <a:gd name="T3" fmla="*/ 165 h 344"/>
                <a:gd name="T4" fmla="*/ 98 w 397"/>
                <a:gd name="T5" fmla="*/ 166 h 344"/>
                <a:gd name="T6" fmla="*/ 127 w 397"/>
                <a:gd name="T7" fmla="*/ 164 h 344"/>
                <a:gd name="T8" fmla="*/ 160 w 397"/>
                <a:gd name="T9" fmla="*/ 158 h 344"/>
                <a:gd name="T10" fmla="*/ 193 w 397"/>
                <a:gd name="T11" fmla="*/ 148 h 344"/>
                <a:gd name="T12" fmla="*/ 225 w 397"/>
                <a:gd name="T13" fmla="*/ 129 h 344"/>
                <a:gd name="T14" fmla="*/ 254 w 397"/>
                <a:gd name="T15" fmla="*/ 101 h 344"/>
                <a:gd name="T16" fmla="*/ 275 w 397"/>
                <a:gd name="T17" fmla="*/ 67 h 344"/>
                <a:gd name="T18" fmla="*/ 291 w 397"/>
                <a:gd name="T19" fmla="*/ 40 h 344"/>
                <a:gd name="T20" fmla="*/ 305 w 397"/>
                <a:gd name="T21" fmla="*/ 21 h 344"/>
                <a:gd name="T22" fmla="*/ 320 w 397"/>
                <a:gd name="T23" fmla="*/ 11 h 344"/>
                <a:gd name="T24" fmla="*/ 338 w 397"/>
                <a:gd name="T25" fmla="*/ 9 h 344"/>
                <a:gd name="T26" fmla="*/ 358 w 397"/>
                <a:gd name="T27" fmla="*/ 7 h 344"/>
                <a:gd name="T28" fmla="*/ 375 w 397"/>
                <a:gd name="T29" fmla="*/ 5 h 344"/>
                <a:gd name="T30" fmla="*/ 390 w 397"/>
                <a:gd name="T31" fmla="*/ 1 h 344"/>
                <a:gd name="T32" fmla="*/ 396 w 397"/>
                <a:gd name="T33" fmla="*/ 1 h 344"/>
                <a:gd name="T34" fmla="*/ 397 w 397"/>
                <a:gd name="T35" fmla="*/ 5 h 344"/>
                <a:gd name="T36" fmla="*/ 364 w 397"/>
                <a:gd name="T37" fmla="*/ 15 h 344"/>
                <a:gd name="T38" fmla="*/ 321 w 397"/>
                <a:gd name="T39" fmla="*/ 49 h 344"/>
                <a:gd name="T40" fmla="*/ 297 w 397"/>
                <a:gd name="T41" fmla="*/ 92 h 344"/>
                <a:gd name="T42" fmla="*/ 288 w 397"/>
                <a:gd name="T43" fmla="*/ 130 h 344"/>
                <a:gd name="T44" fmla="*/ 286 w 397"/>
                <a:gd name="T45" fmla="*/ 156 h 344"/>
                <a:gd name="T46" fmla="*/ 290 w 397"/>
                <a:gd name="T47" fmla="*/ 188 h 344"/>
                <a:gd name="T48" fmla="*/ 282 w 397"/>
                <a:gd name="T49" fmla="*/ 206 h 344"/>
                <a:gd name="T50" fmla="*/ 252 w 397"/>
                <a:gd name="T51" fmla="*/ 219 h 344"/>
                <a:gd name="T52" fmla="*/ 223 w 397"/>
                <a:gd name="T53" fmla="*/ 244 h 344"/>
                <a:gd name="T54" fmla="*/ 208 w 397"/>
                <a:gd name="T55" fmla="*/ 275 h 344"/>
                <a:gd name="T56" fmla="*/ 195 w 397"/>
                <a:gd name="T57" fmla="*/ 292 h 344"/>
                <a:gd name="T58" fmla="*/ 152 w 397"/>
                <a:gd name="T59" fmla="*/ 298 h 344"/>
                <a:gd name="T60" fmla="*/ 105 w 397"/>
                <a:gd name="T61" fmla="*/ 313 h 344"/>
                <a:gd name="T62" fmla="*/ 66 w 397"/>
                <a:gd name="T63" fmla="*/ 333 h 344"/>
                <a:gd name="T64" fmla="*/ 55 w 397"/>
                <a:gd name="T65" fmla="*/ 329 h 344"/>
                <a:gd name="T66" fmla="*/ 53 w 397"/>
                <a:gd name="T67" fmla="*/ 294 h 344"/>
                <a:gd name="T68" fmla="*/ 39 w 397"/>
                <a:gd name="T69" fmla="*/ 257 h 344"/>
                <a:gd name="T70" fmla="*/ 16 w 397"/>
                <a:gd name="T71" fmla="*/ 226 h 344"/>
                <a:gd name="T72" fmla="*/ 12 w 397"/>
                <a:gd name="T73" fmla="*/ 216 h 344"/>
                <a:gd name="T74" fmla="*/ 36 w 397"/>
                <a:gd name="T75" fmla="*/ 209 h 344"/>
                <a:gd name="T76" fmla="*/ 54 w 397"/>
                <a:gd name="T77" fmla="*/ 197 h 344"/>
                <a:gd name="T78" fmla="*/ 58 w 397"/>
                <a:gd name="T79" fmla="*/ 176 h 3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44"/>
                <a:gd name="T122" fmla="*/ 397 w 397"/>
                <a:gd name="T123" fmla="*/ 344 h 3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44">
                  <a:moveTo>
                    <a:pt x="53" y="163"/>
                  </a:moveTo>
                  <a:lnTo>
                    <a:pt x="58" y="163"/>
                  </a:lnTo>
                  <a:lnTo>
                    <a:pt x="64" y="164"/>
                  </a:lnTo>
                  <a:lnTo>
                    <a:pt x="74" y="165"/>
                  </a:lnTo>
                  <a:lnTo>
                    <a:pt x="85" y="165"/>
                  </a:lnTo>
                  <a:lnTo>
                    <a:pt x="98" y="166"/>
                  </a:lnTo>
                  <a:lnTo>
                    <a:pt x="112" y="165"/>
                  </a:lnTo>
                  <a:lnTo>
                    <a:pt x="127" y="164"/>
                  </a:lnTo>
                  <a:lnTo>
                    <a:pt x="143" y="162"/>
                  </a:lnTo>
                  <a:lnTo>
                    <a:pt x="160" y="158"/>
                  </a:lnTo>
                  <a:lnTo>
                    <a:pt x="176" y="154"/>
                  </a:lnTo>
                  <a:lnTo>
                    <a:pt x="193" y="148"/>
                  </a:lnTo>
                  <a:lnTo>
                    <a:pt x="210" y="139"/>
                  </a:lnTo>
                  <a:lnTo>
                    <a:pt x="225" y="129"/>
                  </a:lnTo>
                  <a:lnTo>
                    <a:pt x="240" y="116"/>
                  </a:lnTo>
                  <a:lnTo>
                    <a:pt x="254" y="101"/>
                  </a:lnTo>
                  <a:lnTo>
                    <a:pt x="266" y="83"/>
                  </a:lnTo>
                  <a:lnTo>
                    <a:pt x="275" y="67"/>
                  </a:lnTo>
                  <a:lnTo>
                    <a:pt x="284" y="53"/>
                  </a:lnTo>
                  <a:lnTo>
                    <a:pt x="291" y="40"/>
                  </a:lnTo>
                  <a:lnTo>
                    <a:pt x="299" y="29"/>
                  </a:lnTo>
                  <a:lnTo>
                    <a:pt x="305" y="21"/>
                  </a:lnTo>
                  <a:lnTo>
                    <a:pt x="312" y="14"/>
                  </a:lnTo>
                  <a:lnTo>
                    <a:pt x="320" y="11"/>
                  </a:lnTo>
                  <a:lnTo>
                    <a:pt x="329" y="9"/>
                  </a:lnTo>
                  <a:lnTo>
                    <a:pt x="338" y="9"/>
                  </a:lnTo>
                  <a:lnTo>
                    <a:pt x="349" y="8"/>
                  </a:lnTo>
                  <a:lnTo>
                    <a:pt x="358" y="7"/>
                  </a:lnTo>
                  <a:lnTo>
                    <a:pt x="367" y="6"/>
                  </a:lnTo>
                  <a:lnTo>
                    <a:pt x="375" y="5"/>
                  </a:lnTo>
                  <a:lnTo>
                    <a:pt x="383" y="3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6" y="1"/>
                  </a:lnTo>
                  <a:lnTo>
                    <a:pt x="396" y="3"/>
                  </a:lnTo>
                  <a:lnTo>
                    <a:pt x="397" y="5"/>
                  </a:lnTo>
                  <a:lnTo>
                    <a:pt x="397" y="7"/>
                  </a:lnTo>
                  <a:lnTo>
                    <a:pt x="364" y="15"/>
                  </a:lnTo>
                  <a:lnTo>
                    <a:pt x="339" y="30"/>
                  </a:lnTo>
                  <a:lnTo>
                    <a:pt x="321" y="49"/>
                  </a:lnTo>
                  <a:lnTo>
                    <a:pt x="307" y="70"/>
                  </a:lnTo>
                  <a:lnTo>
                    <a:pt x="297" y="92"/>
                  </a:lnTo>
                  <a:lnTo>
                    <a:pt x="292" y="112"/>
                  </a:lnTo>
                  <a:lnTo>
                    <a:pt x="288" y="130"/>
                  </a:lnTo>
                  <a:lnTo>
                    <a:pt x="287" y="144"/>
                  </a:lnTo>
                  <a:lnTo>
                    <a:pt x="286" y="156"/>
                  </a:lnTo>
                  <a:lnTo>
                    <a:pt x="287" y="170"/>
                  </a:lnTo>
                  <a:lnTo>
                    <a:pt x="290" y="188"/>
                  </a:lnTo>
                  <a:lnTo>
                    <a:pt x="294" y="205"/>
                  </a:lnTo>
                  <a:lnTo>
                    <a:pt x="282" y="206"/>
                  </a:lnTo>
                  <a:lnTo>
                    <a:pt x="267" y="211"/>
                  </a:lnTo>
                  <a:lnTo>
                    <a:pt x="252" y="219"/>
                  </a:lnTo>
                  <a:lnTo>
                    <a:pt x="236" y="231"/>
                  </a:lnTo>
                  <a:lnTo>
                    <a:pt x="223" y="244"/>
                  </a:lnTo>
                  <a:lnTo>
                    <a:pt x="214" y="259"/>
                  </a:lnTo>
                  <a:lnTo>
                    <a:pt x="208" y="275"/>
                  </a:lnTo>
                  <a:lnTo>
                    <a:pt x="211" y="292"/>
                  </a:lnTo>
                  <a:lnTo>
                    <a:pt x="195" y="292"/>
                  </a:lnTo>
                  <a:lnTo>
                    <a:pt x="174" y="294"/>
                  </a:lnTo>
                  <a:lnTo>
                    <a:pt x="152" y="298"/>
                  </a:lnTo>
                  <a:lnTo>
                    <a:pt x="129" y="305"/>
                  </a:lnTo>
                  <a:lnTo>
                    <a:pt x="105" y="313"/>
                  </a:lnTo>
                  <a:lnTo>
                    <a:pt x="83" y="323"/>
                  </a:lnTo>
                  <a:lnTo>
                    <a:pt x="66" y="333"/>
                  </a:lnTo>
                  <a:lnTo>
                    <a:pt x="53" y="344"/>
                  </a:lnTo>
                  <a:lnTo>
                    <a:pt x="55" y="329"/>
                  </a:lnTo>
                  <a:lnTo>
                    <a:pt x="55" y="312"/>
                  </a:lnTo>
                  <a:lnTo>
                    <a:pt x="53" y="294"/>
                  </a:lnTo>
                  <a:lnTo>
                    <a:pt x="47" y="275"/>
                  </a:lnTo>
                  <a:lnTo>
                    <a:pt x="39" y="257"/>
                  </a:lnTo>
                  <a:lnTo>
                    <a:pt x="29" y="240"/>
                  </a:lnTo>
                  <a:lnTo>
                    <a:pt x="16" y="226"/>
                  </a:lnTo>
                  <a:lnTo>
                    <a:pt x="0" y="216"/>
                  </a:lnTo>
                  <a:lnTo>
                    <a:pt x="12" y="216"/>
                  </a:lnTo>
                  <a:lnTo>
                    <a:pt x="24" y="213"/>
                  </a:lnTo>
                  <a:lnTo>
                    <a:pt x="36" y="209"/>
                  </a:lnTo>
                  <a:lnTo>
                    <a:pt x="46" y="204"/>
                  </a:lnTo>
                  <a:lnTo>
                    <a:pt x="54" y="197"/>
                  </a:lnTo>
                  <a:lnTo>
                    <a:pt x="58" y="188"/>
                  </a:lnTo>
                  <a:lnTo>
                    <a:pt x="58" y="176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0" name="Freeform 318"/>
            <p:cNvSpPr>
              <a:spLocks/>
            </p:cNvSpPr>
            <p:nvPr/>
          </p:nvSpPr>
          <p:spPr bwMode="auto">
            <a:xfrm>
              <a:off x="1008" y="905"/>
              <a:ext cx="121" cy="175"/>
            </a:xfrm>
            <a:custGeom>
              <a:avLst/>
              <a:gdLst>
                <a:gd name="T0" fmla="*/ 146 w 243"/>
                <a:gd name="T1" fmla="*/ 4 h 348"/>
                <a:gd name="T2" fmla="*/ 159 w 243"/>
                <a:gd name="T3" fmla="*/ 17 h 348"/>
                <a:gd name="T4" fmla="*/ 181 w 243"/>
                <a:gd name="T5" fmla="*/ 18 h 348"/>
                <a:gd name="T6" fmla="*/ 193 w 243"/>
                <a:gd name="T7" fmla="*/ 24 h 348"/>
                <a:gd name="T8" fmla="*/ 188 w 243"/>
                <a:gd name="T9" fmla="*/ 34 h 348"/>
                <a:gd name="T10" fmla="*/ 173 w 243"/>
                <a:gd name="T11" fmla="*/ 44 h 348"/>
                <a:gd name="T12" fmla="*/ 160 w 243"/>
                <a:gd name="T13" fmla="*/ 46 h 348"/>
                <a:gd name="T14" fmla="*/ 147 w 243"/>
                <a:gd name="T15" fmla="*/ 45 h 348"/>
                <a:gd name="T16" fmla="*/ 136 w 243"/>
                <a:gd name="T17" fmla="*/ 47 h 348"/>
                <a:gd name="T18" fmla="*/ 129 w 243"/>
                <a:gd name="T19" fmla="*/ 52 h 348"/>
                <a:gd name="T20" fmla="*/ 122 w 243"/>
                <a:gd name="T21" fmla="*/ 59 h 348"/>
                <a:gd name="T22" fmla="*/ 119 w 243"/>
                <a:gd name="T23" fmla="*/ 66 h 348"/>
                <a:gd name="T24" fmla="*/ 119 w 243"/>
                <a:gd name="T25" fmla="*/ 73 h 348"/>
                <a:gd name="T26" fmla="*/ 123 w 243"/>
                <a:gd name="T27" fmla="*/ 80 h 348"/>
                <a:gd name="T28" fmla="*/ 129 w 243"/>
                <a:gd name="T29" fmla="*/ 87 h 348"/>
                <a:gd name="T30" fmla="*/ 138 w 243"/>
                <a:gd name="T31" fmla="*/ 90 h 348"/>
                <a:gd name="T32" fmla="*/ 151 w 243"/>
                <a:gd name="T33" fmla="*/ 92 h 348"/>
                <a:gd name="T34" fmla="*/ 161 w 243"/>
                <a:gd name="T35" fmla="*/ 91 h 348"/>
                <a:gd name="T36" fmla="*/ 172 w 243"/>
                <a:gd name="T37" fmla="*/ 85 h 348"/>
                <a:gd name="T38" fmla="*/ 174 w 243"/>
                <a:gd name="T39" fmla="*/ 74 h 348"/>
                <a:gd name="T40" fmla="*/ 182 w 243"/>
                <a:gd name="T41" fmla="*/ 63 h 348"/>
                <a:gd name="T42" fmla="*/ 201 w 243"/>
                <a:gd name="T43" fmla="*/ 55 h 348"/>
                <a:gd name="T44" fmla="*/ 207 w 243"/>
                <a:gd name="T45" fmla="*/ 55 h 348"/>
                <a:gd name="T46" fmla="*/ 212 w 243"/>
                <a:gd name="T47" fmla="*/ 60 h 348"/>
                <a:gd name="T48" fmla="*/ 211 w 243"/>
                <a:gd name="T49" fmla="*/ 69 h 348"/>
                <a:gd name="T50" fmla="*/ 205 w 243"/>
                <a:gd name="T51" fmla="*/ 83 h 348"/>
                <a:gd name="T52" fmla="*/ 194 w 243"/>
                <a:gd name="T53" fmla="*/ 91 h 348"/>
                <a:gd name="T54" fmla="*/ 181 w 243"/>
                <a:gd name="T55" fmla="*/ 102 h 348"/>
                <a:gd name="T56" fmla="*/ 177 w 243"/>
                <a:gd name="T57" fmla="*/ 111 h 348"/>
                <a:gd name="T58" fmla="*/ 177 w 243"/>
                <a:gd name="T59" fmla="*/ 115 h 348"/>
                <a:gd name="T60" fmla="*/ 180 w 243"/>
                <a:gd name="T61" fmla="*/ 122 h 348"/>
                <a:gd name="T62" fmla="*/ 191 w 243"/>
                <a:gd name="T63" fmla="*/ 132 h 348"/>
                <a:gd name="T64" fmla="*/ 206 w 243"/>
                <a:gd name="T65" fmla="*/ 137 h 348"/>
                <a:gd name="T66" fmla="*/ 216 w 243"/>
                <a:gd name="T67" fmla="*/ 137 h 348"/>
                <a:gd name="T68" fmla="*/ 226 w 243"/>
                <a:gd name="T69" fmla="*/ 134 h 348"/>
                <a:gd name="T70" fmla="*/ 233 w 243"/>
                <a:gd name="T71" fmla="*/ 131 h 348"/>
                <a:gd name="T72" fmla="*/ 241 w 243"/>
                <a:gd name="T73" fmla="*/ 146 h 348"/>
                <a:gd name="T74" fmla="*/ 241 w 243"/>
                <a:gd name="T75" fmla="*/ 181 h 348"/>
                <a:gd name="T76" fmla="*/ 226 w 243"/>
                <a:gd name="T77" fmla="*/ 214 h 348"/>
                <a:gd name="T78" fmla="*/ 199 w 243"/>
                <a:gd name="T79" fmla="*/ 246 h 348"/>
                <a:gd name="T80" fmla="*/ 165 w 243"/>
                <a:gd name="T81" fmla="*/ 276 h 348"/>
                <a:gd name="T82" fmla="*/ 126 w 243"/>
                <a:gd name="T83" fmla="*/ 301 h 348"/>
                <a:gd name="T84" fmla="*/ 87 w 243"/>
                <a:gd name="T85" fmla="*/ 322 h 348"/>
                <a:gd name="T86" fmla="*/ 50 w 243"/>
                <a:gd name="T87" fmla="*/ 336 h 348"/>
                <a:gd name="T88" fmla="*/ 29 w 243"/>
                <a:gd name="T89" fmla="*/ 341 h 348"/>
                <a:gd name="T90" fmla="*/ 16 w 243"/>
                <a:gd name="T91" fmla="*/ 345 h 348"/>
                <a:gd name="T92" fmla="*/ 3 w 243"/>
                <a:gd name="T93" fmla="*/ 348 h 348"/>
                <a:gd name="T94" fmla="*/ 0 w 243"/>
                <a:gd name="T95" fmla="*/ 346 h 348"/>
                <a:gd name="T96" fmla="*/ 13 w 243"/>
                <a:gd name="T97" fmla="*/ 336 h 348"/>
                <a:gd name="T98" fmla="*/ 29 w 243"/>
                <a:gd name="T99" fmla="*/ 318 h 348"/>
                <a:gd name="T100" fmla="*/ 42 w 243"/>
                <a:gd name="T101" fmla="*/ 299 h 348"/>
                <a:gd name="T102" fmla="*/ 50 w 243"/>
                <a:gd name="T103" fmla="*/ 278 h 348"/>
                <a:gd name="T104" fmla="*/ 51 w 243"/>
                <a:gd name="T105" fmla="*/ 254 h 348"/>
                <a:gd name="T106" fmla="*/ 45 w 243"/>
                <a:gd name="T107" fmla="*/ 218 h 348"/>
                <a:gd name="T108" fmla="*/ 36 w 243"/>
                <a:gd name="T109" fmla="*/ 181 h 348"/>
                <a:gd name="T110" fmla="*/ 32 w 243"/>
                <a:gd name="T111" fmla="*/ 149 h 348"/>
                <a:gd name="T112" fmla="*/ 34 w 243"/>
                <a:gd name="T113" fmla="*/ 123 h 348"/>
                <a:gd name="T114" fmla="*/ 43 w 243"/>
                <a:gd name="T115" fmla="*/ 85 h 348"/>
                <a:gd name="T116" fmla="*/ 67 w 243"/>
                <a:gd name="T117" fmla="*/ 42 h 348"/>
                <a:gd name="T118" fmla="*/ 110 w 243"/>
                <a:gd name="T119" fmla="*/ 8 h 3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48"/>
                <a:gd name="T182" fmla="*/ 243 w 243"/>
                <a:gd name="T183" fmla="*/ 348 h 3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48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8" y="20"/>
                  </a:lnTo>
                  <a:lnTo>
                    <a:pt x="193" y="24"/>
                  </a:lnTo>
                  <a:lnTo>
                    <a:pt x="195" y="29"/>
                  </a:lnTo>
                  <a:lnTo>
                    <a:pt x="188" y="34"/>
                  </a:lnTo>
                  <a:lnTo>
                    <a:pt x="181" y="40"/>
                  </a:lnTo>
                  <a:lnTo>
                    <a:pt x="173" y="44"/>
                  </a:lnTo>
                  <a:lnTo>
                    <a:pt x="168" y="47"/>
                  </a:lnTo>
                  <a:lnTo>
                    <a:pt x="160" y="46"/>
                  </a:lnTo>
                  <a:lnTo>
                    <a:pt x="153" y="45"/>
                  </a:lnTo>
                  <a:lnTo>
                    <a:pt x="147" y="45"/>
                  </a:lnTo>
                  <a:lnTo>
                    <a:pt x="142" y="46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29" y="52"/>
                  </a:lnTo>
                  <a:lnTo>
                    <a:pt x="125" y="56"/>
                  </a:lnTo>
                  <a:lnTo>
                    <a:pt x="122" y="59"/>
                  </a:lnTo>
                  <a:lnTo>
                    <a:pt x="121" y="62"/>
                  </a:lnTo>
                  <a:lnTo>
                    <a:pt x="119" y="66"/>
                  </a:lnTo>
                  <a:lnTo>
                    <a:pt x="119" y="70"/>
                  </a:lnTo>
                  <a:lnTo>
                    <a:pt x="119" y="73"/>
                  </a:lnTo>
                  <a:lnTo>
                    <a:pt x="121" y="76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9" y="87"/>
                  </a:lnTo>
                  <a:lnTo>
                    <a:pt x="133" y="89"/>
                  </a:lnTo>
                  <a:lnTo>
                    <a:pt x="138" y="90"/>
                  </a:lnTo>
                  <a:lnTo>
                    <a:pt x="144" y="91"/>
                  </a:lnTo>
                  <a:lnTo>
                    <a:pt x="151" y="92"/>
                  </a:lnTo>
                  <a:lnTo>
                    <a:pt x="156" y="91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2" y="85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4" y="70"/>
                  </a:lnTo>
                  <a:lnTo>
                    <a:pt x="182" y="63"/>
                  </a:lnTo>
                  <a:lnTo>
                    <a:pt x="191" y="59"/>
                  </a:lnTo>
                  <a:lnTo>
                    <a:pt x="201" y="55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6" y="62"/>
                  </a:lnTo>
                  <a:lnTo>
                    <a:pt x="211" y="69"/>
                  </a:lnTo>
                  <a:lnTo>
                    <a:pt x="207" y="75"/>
                  </a:lnTo>
                  <a:lnTo>
                    <a:pt x="205" y="83"/>
                  </a:lnTo>
                  <a:lnTo>
                    <a:pt x="202" y="87"/>
                  </a:lnTo>
                  <a:lnTo>
                    <a:pt x="194" y="91"/>
                  </a:lnTo>
                  <a:lnTo>
                    <a:pt x="186" y="95"/>
                  </a:lnTo>
                  <a:lnTo>
                    <a:pt x="181" y="102"/>
                  </a:lnTo>
                  <a:lnTo>
                    <a:pt x="178" y="108"/>
                  </a:lnTo>
                  <a:lnTo>
                    <a:pt x="177" y="111"/>
                  </a:lnTo>
                  <a:lnTo>
                    <a:pt x="177" y="113"/>
                  </a:lnTo>
                  <a:lnTo>
                    <a:pt x="177" y="115"/>
                  </a:lnTo>
                  <a:lnTo>
                    <a:pt x="177" y="117"/>
                  </a:lnTo>
                  <a:lnTo>
                    <a:pt x="180" y="122"/>
                  </a:lnTo>
                  <a:lnTo>
                    <a:pt x="185" y="128"/>
                  </a:lnTo>
                  <a:lnTo>
                    <a:pt x="191" y="132"/>
                  </a:lnTo>
                  <a:lnTo>
                    <a:pt x="201" y="136"/>
                  </a:lnTo>
                  <a:lnTo>
                    <a:pt x="206" y="137"/>
                  </a:lnTo>
                  <a:lnTo>
                    <a:pt x="211" y="137"/>
                  </a:lnTo>
                  <a:lnTo>
                    <a:pt x="216" y="137"/>
                  </a:lnTo>
                  <a:lnTo>
                    <a:pt x="220" y="136"/>
                  </a:lnTo>
                  <a:lnTo>
                    <a:pt x="226" y="134"/>
                  </a:lnTo>
                  <a:lnTo>
                    <a:pt x="229" y="132"/>
                  </a:lnTo>
                  <a:lnTo>
                    <a:pt x="233" y="131"/>
                  </a:lnTo>
                  <a:lnTo>
                    <a:pt x="236" y="129"/>
                  </a:lnTo>
                  <a:lnTo>
                    <a:pt x="241" y="146"/>
                  </a:lnTo>
                  <a:lnTo>
                    <a:pt x="243" y="163"/>
                  </a:lnTo>
                  <a:lnTo>
                    <a:pt x="241" y="181"/>
                  </a:lnTo>
                  <a:lnTo>
                    <a:pt x="235" y="198"/>
                  </a:lnTo>
                  <a:lnTo>
                    <a:pt x="226" y="214"/>
                  </a:lnTo>
                  <a:lnTo>
                    <a:pt x="214" y="231"/>
                  </a:lnTo>
                  <a:lnTo>
                    <a:pt x="199" y="246"/>
                  </a:lnTo>
                  <a:lnTo>
                    <a:pt x="182" y="261"/>
                  </a:lnTo>
                  <a:lnTo>
                    <a:pt x="165" y="276"/>
                  </a:lnTo>
                  <a:lnTo>
                    <a:pt x="146" y="289"/>
                  </a:lnTo>
                  <a:lnTo>
                    <a:pt x="126" y="301"/>
                  </a:lnTo>
                  <a:lnTo>
                    <a:pt x="106" y="312"/>
                  </a:lnTo>
                  <a:lnTo>
                    <a:pt x="87" y="322"/>
                  </a:lnTo>
                  <a:lnTo>
                    <a:pt x="68" y="329"/>
                  </a:lnTo>
                  <a:lnTo>
                    <a:pt x="50" y="336"/>
                  </a:lnTo>
                  <a:lnTo>
                    <a:pt x="33" y="340"/>
                  </a:lnTo>
                  <a:lnTo>
                    <a:pt x="29" y="341"/>
                  </a:lnTo>
                  <a:lnTo>
                    <a:pt x="23" y="343"/>
                  </a:lnTo>
                  <a:lnTo>
                    <a:pt x="16" y="345"/>
                  </a:lnTo>
                  <a:lnTo>
                    <a:pt x="8" y="347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6" y="342"/>
                  </a:lnTo>
                  <a:lnTo>
                    <a:pt x="13" y="336"/>
                  </a:lnTo>
                  <a:lnTo>
                    <a:pt x="21" y="327"/>
                  </a:lnTo>
                  <a:lnTo>
                    <a:pt x="29" y="318"/>
                  </a:lnTo>
                  <a:lnTo>
                    <a:pt x="36" y="309"/>
                  </a:lnTo>
                  <a:lnTo>
                    <a:pt x="42" y="299"/>
                  </a:lnTo>
                  <a:lnTo>
                    <a:pt x="46" y="288"/>
                  </a:lnTo>
                  <a:lnTo>
                    <a:pt x="50" y="278"/>
                  </a:lnTo>
                  <a:lnTo>
                    <a:pt x="51" y="268"/>
                  </a:lnTo>
                  <a:lnTo>
                    <a:pt x="51" y="254"/>
                  </a:lnTo>
                  <a:lnTo>
                    <a:pt x="49" y="238"/>
                  </a:lnTo>
                  <a:lnTo>
                    <a:pt x="45" y="218"/>
                  </a:lnTo>
                  <a:lnTo>
                    <a:pt x="40" y="198"/>
                  </a:lnTo>
                  <a:lnTo>
                    <a:pt x="36" y="181"/>
                  </a:lnTo>
                  <a:lnTo>
                    <a:pt x="33" y="163"/>
                  </a:lnTo>
                  <a:lnTo>
                    <a:pt x="32" y="149"/>
                  </a:lnTo>
                  <a:lnTo>
                    <a:pt x="33" y="137"/>
                  </a:lnTo>
                  <a:lnTo>
                    <a:pt x="34" y="123"/>
                  </a:lnTo>
                  <a:lnTo>
                    <a:pt x="38" y="105"/>
                  </a:lnTo>
                  <a:lnTo>
                    <a:pt x="43" y="85"/>
                  </a:lnTo>
                  <a:lnTo>
                    <a:pt x="53" y="63"/>
                  </a:lnTo>
                  <a:lnTo>
                    <a:pt x="67" y="42"/>
                  </a:lnTo>
                  <a:lnTo>
                    <a:pt x="85" y="23"/>
                  </a:lnTo>
                  <a:lnTo>
                    <a:pt x="110" y="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1" name="Freeform 319"/>
            <p:cNvSpPr>
              <a:spLocks/>
            </p:cNvSpPr>
            <p:nvPr/>
          </p:nvSpPr>
          <p:spPr bwMode="auto">
            <a:xfrm>
              <a:off x="773" y="695"/>
              <a:ext cx="544" cy="290"/>
            </a:xfrm>
            <a:custGeom>
              <a:avLst/>
              <a:gdLst>
                <a:gd name="T0" fmla="*/ 595 w 1088"/>
                <a:gd name="T1" fmla="*/ 154 h 579"/>
                <a:gd name="T2" fmla="*/ 641 w 1088"/>
                <a:gd name="T3" fmla="*/ 73 h 579"/>
                <a:gd name="T4" fmla="*/ 684 w 1088"/>
                <a:gd name="T5" fmla="*/ 24 h 579"/>
                <a:gd name="T6" fmla="*/ 707 w 1088"/>
                <a:gd name="T7" fmla="*/ 35 h 579"/>
                <a:gd name="T8" fmla="*/ 758 w 1088"/>
                <a:gd name="T9" fmla="*/ 108 h 579"/>
                <a:gd name="T10" fmla="*/ 807 w 1088"/>
                <a:gd name="T11" fmla="*/ 187 h 579"/>
                <a:gd name="T12" fmla="*/ 778 w 1088"/>
                <a:gd name="T13" fmla="*/ 294 h 579"/>
                <a:gd name="T14" fmla="*/ 718 w 1088"/>
                <a:gd name="T15" fmla="*/ 353 h 579"/>
                <a:gd name="T16" fmla="*/ 703 w 1088"/>
                <a:gd name="T17" fmla="*/ 396 h 579"/>
                <a:gd name="T18" fmla="*/ 735 w 1088"/>
                <a:gd name="T19" fmla="*/ 356 h 579"/>
                <a:gd name="T20" fmla="*/ 802 w 1088"/>
                <a:gd name="T21" fmla="*/ 289 h 579"/>
                <a:gd name="T22" fmla="*/ 926 w 1088"/>
                <a:gd name="T23" fmla="*/ 257 h 579"/>
                <a:gd name="T24" fmla="*/ 976 w 1088"/>
                <a:gd name="T25" fmla="*/ 267 h 579"/>
                <a:gd name="T26" fmla="*/ 1039 w 1088"/>
                <a:gd name="T27" fmla="*/ 298 h 579"/>
                <a:gd name="T28" fmla="*/ 1065 w 1088"/>
                <a:gd name="T29" fmla="*/ 325 h 579"/>
                <a:gd name="T30" fmla="*/ 994 w 1088"/>
                <a:gd name="T31" fmla="*/ 348 h 579"/>
                <a:gd name="T32" fmla="*/ 912 w 1088"/>
                <a:gd name="T33" fmla="*/ 418 h 579"/>
                <a:gd name="T34" fmla="*/ 802 w 1088"/>
                <a:gd name="T35" fmla="*/ 429 h 579"/>
                <a:gd name="T36" fmla="*/ 771 w 1088"/>
                <a:gd name="T37" fmla="*/ 425 h 579"/>
                <a:gd name="T38" fmla="*/ 745 w 1088"/>
                <a:gd name="T39" fmla="*/ 430 h 579"/>
                <a:gd name="T40" fmla="*/ 770 w 1088"/>
                <a:gd name="T41" fmla="*/ 397 h 579"/>
                <a:gd name="T42" fmla="*/ 766 w 1088"/>
                <a:gd name="T43" fmla="*/ 387 h 579"/>
                <a:gd name="T44" fmla="*/ 740 w 1088"/>
                <a:gd name="T45" fmla="*/ 382 h 579"/>
                <a:gd name="T46" fmla="*/ 716 w 1088"/>
                <a:gd name="T47" fmla="*/ 415 h 579"/>
                <a:gd name="T48" fmla="*/ 715 w 1088"/>
                <a:gd name="T49" fmla="*/ 433 h 579"/>
                <a:gd name="T50" fmla="*/ 707 w 1088"/>
                <a:gd name="T51" fmla="*/ 411 h 579"/>
                <a:gd name="T52" fmla="*/ 663 w 1088"/>
                <a:gd name="T53" fmla="*/ 398 h 579"/>
                <a:gd name="T54" fmla="*/ 620 w 1088"/>
                <a:gd name="T55" fmla="*/ 404 h 579"/>
                <a:gd name="T56" fmla="*/ 583 w 1088"/>
                <a:gd name="T57" fmla="*/ 419 h 579"/>
                <a:gd name="T58" fmla="*/ 536 w 1088"/>
                <a:gd name="T59" fmla="*/ 424 h 579"/>
                <a:gd name="T60" fmla="*/ 500 w 1088"/>
                <a:gd name="T61" fmla="*/ 466 h 579"/>
                <a:gd name="T62" fmla="*/ 441 w 1088"/>
                <a:gd name="T63" fmla="*/ 542 h 579"/>
                <a:gd name="T64" fmla="*/ 359 w 1088"/>
                <a:gd name="T65" fmla="*/ 575 h 579"/>
                <a:gd name="T66" fmla="*/ 290 w 1088"/>
                <a:gd name="T67" fmla="*/ 578 h 579"/>
                <a:gd name="T68" fmla="*/ 248 w 1088"/>
                <a:gd name="T69" fmla="*/ 573 h 579"/>
                <a:gd name="T70" fmla="*/ 165 w 1088"/>
                <a:gd name="T71" fmla="*/ 547 h 579"/>
                <a:gd name="T72" fmla="*/ 83 w 1088"/>
                <a:gd name="T73" fmla="*/ 517 h 579"/>
                <a:gd name="T74" fmla="*/ 0 w 1088"/>
                <a:gd name="T75" fmla="*/ 509 h 579"/>
                <a:gd name="T76" fmla="*/ 58 w 1088"/>
                <a:gd name="T77" fmla="*/ 457 h 579"/>
                <a:gd name="T78" fmla="*/ 191 w 1088"/>
                <a:gd name="T79" fmla="*/ 362 h 579"/>
                <a:gd name="T80" fmla="*/ 293 w 1088"/>
                <a:gd name="T81" fmla="*/ 341 h 579"/>
                <a:gd name="T82" fmla="*/ 400 w 1088"/>
                <a:gd name="T83" fmla="*/ 337 h 579"/>
                <a:gd name="T84" fmla="*/ 495 w 1088"/>
                <a:gd name="T85" fmla="*/ 371 h 579"/>
                <a:gd name="T86" fmla="*/ 537 w 1088"/>
                <a:gd name="T87" fmla="*/ 397 h 579"/>
                <a:gd name="T88" fmla="*/ 576 w 1088"/>
                <a:gd name="T89" fmla="*/ 405 h 579"/>
                <a:gd name="T90" fmla="*/ 616 w 1088"/>
                <a:gd name="T91" fmla="*/ 395 h 579"/>
                <a:gd name="T92" fmla="*/ 600 w 1088"/>
                <a:gd name="T93" fmla="*/ 381 h 579"/>
                <a:gd name="T94" fmla="*/ 549 w 1088"/>
                <a:gd name="T95" fmla="*/ 382 h 579"/>
                <a:gd name="T96" fmla="*/ 493 w 1088"/>
                <a:gd name="T97" fmla="*/ 377 h 579"/>
                <a:gd name="T98" fmla="*/ 386 w 1088"/>
                <a:gd name="T99" fmla="*/ 326 h 579"/>
                <a:gd name="T100" fmla="*/ 321 w 1088"/>
                <a:gd name="T101" fmla="*/ 217 h 579"/>
                <a:gd name="T102" fmla="*/ 318 w 1088"/>
                <a:gd name="T103" fmla="*/ 116 h 579"/>
                <a:gd name="T104" fmla="*/ 394 w 1088"/>
                <a:gd name="T105" fmla="*/ 148 h 579"/>
                <a:gd name="T106" fmla="*/ 503 w 1088"/>
                <a:gd name="T107" fmla="*/ 181 h 579"/>
                <a:gd name="T108" fmla="*/ 578 w 1088"/>
                <a:gd name="T109" fmla="*/ 215 h 579"/>
                <a:gd name="T110" fmla="*/ 618 w 1088"/>
                <a:gd name="T111" fmla="*/ 308 h 579"/>
                <a:gd name="T112" fmla="*/ 631 w 1088"/>
                <a:gd name="T113" fmla="*/ 368 h 579"/>
                <a:gd name="T114" fmla="*/ 672 w 1088"/>
                <a:gd name="T115" fmla="*/ 393 h 579"/>
                <a:gd name="T116" fmla="*/ 688 w 1088"/>
                <a:gd name="T117" fmla="*/ 379 h 579"/>
                <a:gd name="T118" fmla="*/ 656 w 1088"/>
                <a:gd name="T119" fmla="*/ 338 h 579"/>
                <a:gd name="T120" fmla="*/ 592 w 1088"/>
                <a:gd name="T121" fmla="*/ 242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8"/>
                <a:gd name="T184" fmla="*/ 0 h 579"/>
                <a:gd name="T185" fmla="*/ 1088 w 1088"/>
                <a:gd name="T186" fmla="*/ 579 h 5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8" h="579">
                  <a:moveTo>
                    <a:pt x="592" y="242"/>
                  </a:moveTo>
                  <a:lnTo>
                    <a:pt x="589" y="221"/>
                  </a:lnTo>
                  <a:lnTo>
                    <a:pt x="588" y="198"/>
                  </a:lnTo>
                  <a:lnTo>
                    <a:pt x="591" y="176"/>
                  </a:lnTo>
                  <a:lnTo>
                    <a:pt x="595" y="154"/>
                  </a:lnTo>
                  <a:lnTo>
                    <a:pt x="600" y="133"/>
                  </a:lnTo>
                  <a:lnTo>
                    <a:pt x="608" y="115"/>
                  </a:lnTo>
                  <a:lnTo>
                    <a:pt x="618" y="98"/>
                  </a:lnTo>
                  <a:lnTo>
                    <a:pt x="629" y="85"/>
                  </a:lnTo>
                  <a:lnTo>
                    <a:pt x="641" y="73"/>
                  </a:lnTo>
                  <a:lnTo>
                    <a:pt x="651" y="62"/>
                  </a:lnTo>
                  <a:lnTo>
                    <a:pt x="660" y="53"/>
                  </a:lnTo>
                  <a:lnTo>
                    <a:pt x="668" y="43"/>
                  </a:lnTo>
                  <a:lnTo>
                    <a:pt x="676" y="33"/>
                  </a:lnTo>
                  <a:lnTo>
                    <a:pt x="684" y="24"/>
                  </a:lnTo>
                  <a:lnTo>
                    <a:pt x="690" y="12"/>
                  </a:lnTo>
                  <a:lnTo>
                    <a:pt x="696" y="0"/>
                  </a:lnTo>
                  <a:lnTo>
                    <a:pt x="697" y="9"/>
                  </a:lnTo>
                  <a:lnTo>
                    <a:pt x="701" y="20"/>
                  </a:lnTo>
                  <a:lnTo>
                    <a:pt x="707" y="35"/>
                  </a:lnTo>
                  <a:lnTo>
                    <a:pt x="715" y="50"/>
                  </a:lnTo>
                  <a:lnTo>
                    <a:pt x="724" y="67"/>
                  </a:lnTo>
                  <a:lnTo>
                    <a:pt x="735" y="83"/>
                  </a:lnTo>
                  <a:lnTo>
                    <a:pt x="747" y="97"/>
                  </a:lnTo>
                  <a:lnTo>
                    <a:pt x="758" y="108"/>
                  </a:lnTo>
                  <a:lnTo>
                    <a:pt x="771" y="118"/>
                  </a:lnTo>
                  <a:lnTo>
                    <a:pt x="782" y="129"/>
                  </a:lnTo>
                  <a:lnTo>
                    <a:pt x="790" y="141"/>
                  </a:lnTo>
                  <a:lnTo>
                    <a:pt x="796" y="153"/>
                  </a:lnTo>
                  <a:lnTo>
                    <a:pt x="807" y="187"/>
                  </a:lnTo>
                  <a:lnTo>
                    <a:pt x="807" y="221"/>
                  </a:lnTo>
                  <a:lnTo>
                    <a:pt x="800" y="250"/>
                  </a:lnTo>
                  <a:lnTo>
                    <a:pt x="792" y="272"/>
                  </a:lnTo>
                  <a:lnTo>
                    <a:pt x="786" y="283"/>
                  </a:lnTo>
                  <a:lnTo>
                    <a:pt x="778" y="294"/>
                  </a:lnTo>
                  <a:lnTo>
                    <a:pt x="768" y="306"/>
                  </a:lnTo>
                  <a:lnTo>
                    <a:pt x="756" y="316"/>
                  </a:lnTo>
                  <a:lnTo>
                    <a:pt x="743" y="328"/>
                  </a:lnTo>
                  <a:lnTo>
                    <a:pt x="730" y="340"/>
                  </a:lnTo>
                  <a:lnTo>
                    <a:pt x="718" y="353"/>
                  </a:lnTo>
                  <a:lnTo>
                    <a:pt x="706" y="367"/>
                  </a:lnTo>
                  <a:lnTo>
                    <a:pt x="701" y="377"/>
                  </a:lnTo>
                  <a:lnTo>
                    <a:pt x="699" y="386"/>
                  </a:lnTo>
                  <a:lnTo>
                    <a:pt x="699" y="394"/>
                  </a:lnTo>
                  <a:lnTo>
                    <a:pt x="703" y="396"/>
                  </a:lnTo>
                  <a:lnTo>
                    <a:pt x="713" y="392"/>
                  </a:lnTo>
                  <a:lnTo>
                    <a:pt x="719" y="385"/>
                  </a:lnTo>
                  <a:lnTo>
                    <a:pt x="724" y="377"/>
                  </a:lnTo>
                  <a:lnTo>
                    <a:pt x="728" y="369"/>
                  </a:lnTo>
                  <a:lnTo>
                    <a:pt x="735" y="356"/>
                  </a:lnTo>
                  <a:lnTo>
                    <a:pt x="741" y="344"/>
                  </a:lnTo>
                  <a:lnTo>
                    <a:pt x="749" y="334"/>
                  </a:lnTo>
                  <a:lnTo>
                    <a:pt x="758" y="324"/>
                  </a:lnTo>
                  <a:lnTo>
                    <a:pt x="779" y="305"/>
                  </a:lnTo>
                  <a:lnTo>
                    <a:pt x="802" y="289"/>
                  </a:lnTo>
                  <a:lnTo>
                    <a:pt x="826" y="277"/>
                  </a:lnTo>
                  <a:lnTo>
                    <a:pt x="851" y="268"/>
                  </a:lnTo>
                  <a:lnTo>
                    <a:pt x="878" y="261"/>
                  </a:lnTo>
                  <a:lnTo>
                    <a:pt x="902" y="258"/>
                  </a:lnTo>
                  <a:lnTo>
                    <a:pt x="926" y="257"/>
                  </a:lnTo>
                  <a:lnTo>
                    <a:pt x="948" y="259"/>
                  </a:lnTo>
                  <a:lnTo>
                    <a:pt x="956" y="261"/>
                  </a:lnTo>
                  <a:lnTo>
                    <a:pt x="963" y="263"/>
                  </a:lnTo>
                  <a:lnTo>
                    <a:pt x="969" y="265"/>
                  </a:lnTo>
                  <a:lnTo>
                    <a:pt x="976" y="267"/>
                  </a:lnTo>
                  <a:lnTo>
                    <a:pt x="989" y="272"/>
                  </a:lnTo>
                  <a:lnTo>
                    <a:pt x="1001" y="278"/>
                  </a:lnTo>
                  <a:lnTo>
                    <a:pt x="1014" y="284"/>
                  </a:lnTo>
                  <a:lnTo>
                    <a:pt x="1026" y="291"/>
                  </a:lnTo>
                  <a:lnTo>
                    <a:pt x="1039" y="298"/>
                  </a:lnTo>
                  <a:lnTo>
                    <a:pt x="1053" y="306"/>
                  </a:lnTo>
                  <a:lnTo>
                    <a:pt x="1070" y="313"/>
                  </a:lnTo>
                  <a:lnTo>
                    <a:pt x="1088" y="322"/>
                  </a:lnTo>
                  <a:lnTo>
                    <a:pt x="1078" y="323"/>
                  </a:lnTo>
                  <a:lnTo>
                    <a:pt x="1065" y="325"/>
                  </a:lnTo>
                  <a:lnTo>
                    <a:pt x="1050" y="327"/>
                  </a:lnTo>
                  <a:lnTo>
                    <a:pt x="1035" y="330"/>
                  </a:lnTo>
                  <a:lnTo>
                    <a:pt x="1020" y="335"/>
                  </a:lnTo>
                  <a:lnTo>
                    <a:pt x="1006" y="340"/>
                  </a:lnTo>
                  <a:lnTo>
                    <a:pt x="994" y="348"/>
                  </a:lnTo>
                  <a:lnTo>
                    <a:pt x="985" y="357"/>
                  </a:lnTo>
                  <a:lnTo>
                    <a:pt x="972" y="372"/>
                  </a:lnTo>
                  <a:lnTo>
                    <a:pt x="955" y="388"/>
                  </a:lnTo>
                  <a:lnTo>
                    <a:pt x="935" y="404"/>
                  </a:lnTo>
                  <a:lnTo>
                    <a:pt x="912" y="418"/>
                  </a:lnTo>
                  <a:lnTo>
                    <a:pt x="887" y="429"/>
                  </a:lnTo>
                  <a:lnTo>
                    <a:pt x="861" y="436"/>
                  </a:lnTo>
                  <a:lnTo>
                    <a:pt x="833" y="438"/>
                  </a:lnTo>
                  <a:lnTo>
                    <a:pt x="807" y="433"/>
                  </a:lnTo>
                  <a:lnTo>
                    <a:pt x="802" y="429"/>
                  </a:lnTo>
                  <a:lnTo>
                    <a:pt x="796" y="427"/>
                  </a:lnTo>
                  <a:lnTo>
                    <a:pt x="790" y="425"/>
                  </a:lnTo>
                  <a:lnTo>
                    <a:pt x="783" y="424"/>
                  </a:lnTo>
                  <a:lnTo>
                    <a:pt x="777" y="424"/>
                  </a:lnTo>
                  <a:lnTo>
                    <a:pt x="771" y="425"/>
                  </a:lnTo>
                  <a:lnTo>
                    <a:pt x="766" y="427"/>
                  </a:lnTo>
                  <a:lnTo>
                    <a:pt x="762" y="429"/>
                  </a:lnTo>
                  <a:lnTo>
                    <a:pt x="757" y="433"/>
                  </a:lnTo>
                  <a:lnTo>
                    <a:pt x="752" y="433"/>
                  </a:lnTo>
                  <a:lnTo>
                    <a:pt x="745" y="430"/>
                  </a:lnTo>
                  <a:lnTo>
                    <a:pt x="740" y="429"/>
                  </a:lnTo>
                  <a:lnTo>
                    <a:pt x="751" y="424"/>
                  </a:lnTo>
                  <a:lnTo>
                    <a:pt x="760" y="415"/>
                  </a:lnTo>
                  <a:lnTo>
                    <a:pt x="768" y="407"/>
                  </a:lnTo>
                  <a:lnTo>
                    <a:pt x="770" y="397"/>
                  </a:lnTo>
                  <a:lnTo>
                    <a:pt x="770" y="395"/>
                  </a:lnTo>
                  <a:lnTo>
                    <a:pt x="770" y="393"/>
                  </a:lnTo>
                  <a:lnTo>
                    <a:pt x="769" y="392"/>
                  </a:lnTo>
                  <a:lnTo>
                    <a:pt x="768" y="390"/>
                  </a:lnTo>
                  <a:lnTo>
                    <a:pt x="766" y="387"/>
                  </a:lnTo>
                  <a:lnTo>
                    <a:pt x="764" y="386"/>
                  </a:lnTo>
                  <a:lnTo>
                    <a:pt x="762" y="385"/>
                  </a:lnTo>
                  <a:lnTo>
                    <a:pt x="760" y="384"/>
                  </a:lnTo>
                  <a:lnTo>
                    <a:pt x="751" y="382"/>
                  </a:lnTo>
                  <a:lnTo>
                    <a:pt x="740" y="382"/>
                  </a:lnTo>
                  <a:lnTo>
                    <a:pt x="731" y="385"/>
                  </a:lnTo>
                  <a:lnTo>
                    <a:pt x="723" y="390"/>
                  </a:lnTo>
                  <a:lnTo>
                    <a:pt x="718" y="397"/>
                  </a:lnTo>
                  <a:lnTo>
                    <a:pt x="716" y="407"/>
                  </a:lnTo>
                  <a:lnTo>
                    <a:pt x="716" y="415"/>
                  </a:lnTo>
                  <a:lnTo>
                    <a:pt x="720" y="422"/>
                  </a:lnTo>
                  <a:lnTo>
                    <a:pt x="723" y="427"/>
                  </a:lnTo>
                  <a:lnTo>
                    <a:pt x="722" y="430"/>
                  </a:lnTo>
                  <a:lnTo>
                    <a:pt x="719" y="432"/>
                  </a:lnTo>
                  <a:lnTo>
                    <a:pt x="715" y="433"/>
                  </a:lnTo>
                  <a:lnTo>
                    <a:pt x="713" y="432"/>
                  </a:lnTo>
                  <a:lnTo>
                    <a:pt x="711" y="428"/>
                  </a:lnTo>
                  <a:lnTo>
                    <a:pt x="710" y="423"/>
                  </a:lnTo>
                  <a:lnTo>
                    <a:pt x="710" y="418"/>
                  </a:lnTo>
                  <a:lnTo>
                    <a:pt x="707" y="411"/>
                  </a:lnTo>
                  <a:lnTo>
                    <a:pt x="702" y="405"/>
                  </a:lnTo>
                  <a:lnTo>
                    <a:pt x="692" y="402"/>
                  </a:lnTo>
                  <a:lnTo>
                    <a:pt x="675" y="408"/>
                  </a:lnTo>
                  <a:lnTo>
                    <a:pt x="669" y="402"/>
                  </a:lnTo>
                  <a:lnTo>
                    <a:pt x="663" y="398"/>
                  </a:lnTo>
                  <a:lnTo>
                    <a:pt x="655" y="395"/>
                  </a:lnTo>
                  <a:lnTo>
                    <a:pt x="646" y="394"/>
                  </a:lnTo>
                  <a:lnTo>
                    <a:pt x="637" y="395"/>
                  </a:lnTo>
                  <a:lnTo>
                    <a:pt x="627" y="398"/>
                  </a:lnTo>
                  <a:lnTo>
                    <a:pt x="620" y="404"/>
                  </a:lnTo>
                  <a:lnTo>
                    <a:pt x="612" y="413"/>
                  </a:lnTo>
                  <a:lnTo>
                    <a:pt x="606" y="414"/>
                  </a:lnTo>
                  <a:lnTo>
                    <a:pt x="599" y="416"/>
                  </a:lnTo>
                  <a:lnTo>
                    <a:pt x="591" y="418"/>
                  </a:lnTo>
                  <a:lnTo>
                    <a:pt x="583" y="419"/>
                  </a:lnTo>
                  <a:lnTo>
                    <a:pt x="574" y="420"/>
                  </a:lnTo>
                  <a:lnTo>
                    <a:pt x="565" y="421"/>
                  </a:lnTo>
                  <a:lnTo>
                    <a:pt x="554" y="422"/>
                  </a:lnTo>
                  <a:lnTo>
                    <a:pt x="545" y="422"/>
                  </a:lnTo>
                  <a:lnTo>
                    <a:pt x="536" y="424"/>
                  </a:lnTo>
                  <a:lnTo>
                    <a:pt x="528" y="427"/>
                  </a:lnTo>
                  <a:lnTo>
                    <a:pt x="521" y="434"/>
                  </a:lnTo>
                  <a:lnTo>
                    <a:pt x="515" y="442"/>
                  </a:lnTo>
                  <a:lnTo>
                    <a:pt x="507" y="453"/>
                  </a:lnTo>
                  <a:lnTo>
                    <a:pt x="500" y="466"/>
                  </a:lnTo>
                  <a:lnTo>
                    <a:pt x="491" y="480"/>
                  </a:lnTo>
                  <a:lnTo>
                    <a:pt x="482" y="496"/>
                  </a:lnTo>
                  <a:lnTo>
                    <a:pt x="470" y="514"/>
                  </a:lnTo>
                  <a:lnTo>
                    <a:pt x="456" y="529"/>
                  </a:lnTo>
                  <a:lnTo>
                    <a:pt x="441" y="542"/>
                  </a:lnTo>
                  <a:lnTo>
                    <a:pt x="426" y="552"/>
                  </a:lnTo>
                  <a:lnTo>
                    <a:pt x="409" y="561"/>
                  </a:lnTo>
                  <a:lnTo>
                    <a:pt x="392" y="567"/>
                  </a:lnTo>
                  <a:lnTo>
                    <a:pt x="376" y="571"/>
                  </a:lnTo>
                  <a:lnTo>
                    <a:pt x="359" y="575"/>
                  </a:lnTo>
                  <a:lnTo>
                    <a:pt x="343" y="577"/>
                  </a:lnTo>
                  <a:lnTo>
                    <a:pt x="328" y="578"/>
                  </a:lnTo>
                  <a:lnTo>
                    <a:pt x="314" y="579"/>
                  </a:lnTo>
                  <a:lnTo>
                    <a:pt x="301" y="578"/>
                  </a:lnTo>
                  <a:lnTo>
                    <a:pt x="290" y="578"/>
                  </a:lnTo>
                  <a:lnTo>
                    <a:pt x="280" y="577"/>
                  </a:lnTo>
                  <a:lnTo>
                    <a:pt x="274" y="576"/>
                  </a:lnTo>
                  <a:lnTo>
                    <a:pt x="269" y="576"/>
                  </a:lnTo>
                  <a:lnTo>
                    <a:pt x="259" y="575"/>
                  </a:lnTo>
                  <a:lnTo>
                    <a:pt x="248" y="573"/>
                  </a:lnTo>
                  <a:lnTo>
                    <a:pt x="233" y="569"/>
                  </a:lnTo>
                  <a:lnTo>
                    <a:pt x="216" y="565"/>
                  </a:lnTo>
                  <a:lnTo>
                    <a:pt x="199" y="560"/>
                  </a:lnTo>
                  <a:lnTo>
                    <a:pt x="181" y="554"/>
                  </a:lnTo>
                  <a:lnTo>
                    <a:pt x="165" y="547"/>
                  </a:lnTo>
                  <a:lnTo>
                    <a:pt x="149" y="539"/>
                  </a:lnTo>
                  <a:lnTo>
                    <a:pt x="134" y="532"/>
                  </a:lnTo>
                  <a:lnTo>
                    <a:pt x="118" y="525"/>
                  </a:lnTo>
                  <a:lnTo>
                    <a:pt x="101" y="521"/>
                  </a:lnTo>
                  <a:lnTo>
                    <a:pt x="83" y="517"/>
                  </a:lnTo>
                  <a:lnTo>
                    <a:pt x="66" y="514"/>
                  </a:lnTo>
                  <a:lnTo>
                    <a:pt x="49" y="512"/>
                  </a:lnTo>
                  <a:lnTo>
                    <a:pt x="32" y="511"/>
                  </a:lnTo>
                  <a:lnTo>
                    <a:pt x="17" y="511"/>
                  </a:lnTo>
                  <a:lnTo>
                    <a:pt x="0" y="509"/>
                  </a:lnTo>
                  <a:lnTo>
                    <a:pt x="1" y="504"/>
                  </a:lnTo>
                  <a:lnTo>
                    <a:pt x="9" y="498"/>
                  </a:lnTo>
                  <a:lnTo>
                    <a:pt x="17" y="493"/>
                  </a:lnTo>
                  <a:lnTo>
                    <a:pt x="35" y="477"/>
                  </a:lnTo>
                  <a:lnTo>
                    <a:pt x="58" y="457"/>
                  </a:lnTo>
                  <a:lnTo>
                    <a:pt x="83" y="435"/>
                  </a:lnTo>
                  <a:lnTo>
                    <a:pt x="109" y="413"/>
                  </a:lnTo>
                  <a:lnTo>
                    <a:pt x="136" y="393"/>
                  </a:lnTo>
                  <a:lnTo>
                    <a:pt x="165" y="374"/>
                  </a:lnTo>
                  <a:lnTo>
                    <a:pt x="191" y="362"/>
                  </a:lnTo>
                  <a:lnTo>
                    <a:pt x="215" y="355"/>
                  </a:lnTo>
                  <a:lnTo>
                    <a:pt x="229" y="353"/>
                  </a:lnTo>
                  <a:lnTo>
                    <a:pt x="249" y="350"/>
                  </a:lnTo>
                  <a:lnTo>
                    <a:pt x="270" y="345"/>
                  </a:lnTo>
                  <a:lnTo>
                    <a:pt x="293" y="341"/>
                  </a:lnTo>
                  <a:lnTo>
                    <a:pt x="317" y="338"/>
                  </a:lnTo>
                  <a:lnTo>
                    <a:pt x="341" y="336"/>
                  </a:lnTo>
                  <a:lnTo>
                    <a:pt x="363" y="335"/>
                  </a:lnTo>
                  <a:lnTo>
                    <a:pt x="381" y="335"/>
                  </a:lnTo>
                  <a:lnTo>
                    <a:pt x="400" y="337"/>
                  </a:lnTo>
                  <a:lnTo>
                    <a:pt x="419" y="342"/>
                  </a:lnTo>
                  <a:lnTo>
                    <a:pt x="440" y="349"/>
                  </a:lnTo>
                  <a:lnTo>
                    <a:pt x="461" y="356"/>
                  </a:lnTo>
                  <a:lnTo>
                    <a:pt x="479" y="364"/>
                  </a:lnTo>
                  <a:lnTo>
                    <a:pt x="495" y="371"/>
                  </a:lnTo>
                  <a:lnTo>
                    <a:pt x="508" y="377"/>
                  </a:lnTo>
                  <a:lnTo>
                    <a:pt x="515" y="381"/>
                  </a:lnTo>
                  <a:lnTo>
                    <a:pt x="523" y="386"/>
                  </a:lnTo>
                  <a:lnTo>
                    <a:pt x="529" y="392"/>
                  </a:lnTo>
                  <a:lnTo>
                    <a:pt x="537" y="397"/>
                  </a:lnTo>
                  <a:lnTo>
                    <a:pt x="545" y="401"/>
                  </a:lnTo>
                  <a:lnTo>
                    <a:pt x="550" y="404"/>
                  </a:lnTo>
                  <a:lnTo>
                    <a:pt x="558" y="405"/>
                  </a:lnTo>
                  <a:lnTo>
                    <a:pt x="567" y="405"/>
                  </a:lnTo>
                  <a:lnTo>
                    <a:pt x="576" y="405"/>
                  </a:lnTo>
                  <a:lnTo>
                    <a:pt x="586" y="404"/>
                  </a:lnTo>
                  <a:lnTo>
                    <a:pt x="595" y="402"/>
                  </a:lnTo>
                  <a:lnTo>
                    <a:pt x="601" y="401"/>
                  </a:lnTo>
                  <a:lnTo>
                    <a:pt x="608" y="399"/>
                  </a:lnTo>
                  <a:lnTo>
                    <a:pt x="616" y="395"/>
                  </a:lnTo>
                  <a:lnTo>
                    <a:pt x="618" y="392"/>
                  </a:lnTo>
                  <a:lnTo>
                    <a:pt x="617" y="388"/>
                  </a:lnTo>
                  <a:lnTo>
                    <a:pt x="612" y="384"/>
                  </a:lnTo>
                  <a:lnTo>
                    <a:pt x="606" y="382"/>
                  </a:lnTo>
                  <a:lnTo>
                    <a:pt x="600" y="381"/>
                  </a:lnTo>
                  <a:lnTo>
                    <a:pt x="591" y="381"/>
                  </a:lnTo>
                  <a:lnTo>
                    <a:pt x="582" y="381"/>
                  </a:lnTo>
                  <a:lnTo>
                    <a:pt x="571" y="381"/>
                  </a:lnTo>
                  <a:lnTo>
                    <a:pt x="559" y="381"/>
                  </a:lnTo>
                  <a:lnTo>
                    <a:pt x="549" y="382"/>
                  </a:lnTo>
                  <a:lnTo>
                    <a:pt x="538" y="382"/>
                  </a:lnTo>
                  <a:lnTo>
                    <a:pt x="528" y="382"/>
                  </a:lnTo>
                  <a:lnTo>
                    <a:pt x="517" y="382"/>
                  </a:lnTo>
                  <a:lnTo>
                    <a:pt x="506" y="380"/>
                  </a:lnTo>
                  <a:lnTo>
                    <a:pt x="493" y="377"/>
                  </a:lnTo>
                  <a:lnTo>
                    <a:pt x="476" y="371"/>
                  </a:lnTo>
                  <a:lnTo>
                    <a:pt x="457" y="363"/>
                  </a:lnTo>
                  <a:lnTo>
                    <a:pt x="435" y="353"/>
                  </a:lnTo>
                  <a:lnTo>
                    <a:pt x="407" y="339"/>
                  </a:lnTo>
                  <a:lnTo>
                    <a:pt x="386" y="326"/>
                  </a:lnTo>
                  <a:lnTo>
                    <a:pt x="368" y="309"/>
                  </a:lnTo>
                  <a:lnTo>
                    <a:pt x="352" y="289"/>
                  </a:lnTo>
                  <a:lnTo>
                    <a:pt x="339" y="267"/>
                  </a:lnTo>
                  <a:lnTo>
                    <a:pt x="329" y="243"/>
                  </a:lnTo>
                  <a:lnTo>
                    <a:pt x="321" y="217"/>
                  </a:lnTo>
                  <a:lnTo>
                    <a:pt x="316" y="192"/>
                  </a:lnTo>
                  <a:lnTo>
                    <a:pt x="313" y="166"/>
                  </a:lnTo>
                  <a:lnTo>
                    <a:pt x="313" y="148"/>
                  </a:lnTo>
                  <a:lnTo>
                    <a:pt x="316" y="132"/>
                  </a:lnTo>
                  <a:lnTo>
                    <a:pt x="318" y="116"/>
                  </a:lnTo>
                  <a:lnTo>
                    <a:pt x="322" y="101"/>
                  </a:lnTo>
                  <a:lnTo>
                    <a:pt x="333" y="114"/>
                  </a:lnTo>
                  <a:lnTo>
                    <a:pt x="350" y="126"/>
                  </a:lnTo>
                  <a:lnTo>
                    <a:pt x="371" y="138"/>
                  </a:lnTo>
                  <a:lnTo>
                    <a:pt x="394" y="148"/>
                  </a:lnTo>
                  <a:lnTo>
                    <a:pt x="419" y="158"/>
                  </a:lnTo>
                  <a:lnTo>
                    <a:pt x="445" y="166"/>
                  </a:lnTo>
                  <a:lnTo>
                    <a:pt x="469" y="172"/>
                  </a:lnTo>
                  <a:lnTo>
                    <a:pt x="490" y="178"/>
                  </a:lnTo>
                  <a:lnTo>
                    <a:pt x="503" y="181"/>
                  </a:lnTo>
                  <a:lnTo>
                    <a:pt x="517" y="184"/>
                  </a:lnTo>
                  <a:lnTo>
                    <a:pt x="533" y="189"/>
                  </a:lnTo>
                  <a:lnTo>
                    <a:pt x="549" y="196"/>
                  </a:lnTo>
                  <a:lnTo>
                    <a:pt x="565" y="204"/>
                  </a:lnTo>
                  <a:lnTo>
                    <a:pt x="578" y="215"/>
                  </a:lnTo>
                  <a:lnTo>
                    <a:pt x="588" y="228"/>
                  </a:lnTo>
                  <a:lnTo>
                    <a:pt x="595" y="245"/>
                  </a:lnTo>
                  <a:lnTo>
                    <a:pt x="604" y="269"/>
                  </a:lnTo>
                  <a:lnTo>
                    <a:pt x="613" y="287"/>
                  </a:lnTo>
                  <a:lnTo>
                    <a:pt x="618" y="308"/>
                  </a:lnTo>
                  <a:lnTo>
                    <a:pt x="614" y="336"/>
                  </a:lnTo>
                  <a:lnTo>
                    <a:pt x="614" y="344"/>
                  </a:lnTo>
                  <a:lnTo>
                    <a:pt x="617" y="353"/>
                  </a:lnTo>
                  <a:lnTo>
                    <a:pt x="623" y="360"/>
                  </a:lnTo>
                  <a:lnTo>
                    <a:pt x="631" y="368"/>
                  </a:lnTo>
                  <a:lnTo>
                    <a:pt x="639" y="374"/>
                  </a:lnTo>
                  <a:lnTo>
                    <a:pt x="648" y="381"/>
                  </a:lnTo>
                  <a:lnTo>
                    <a:pt x="656" y="385"/>
                  </a:lnTo>
                  <a:lnTo>
                    <a:pt x="663" y="388"/>
                  </a:lnTo>
                  <a:lnTo>
                    <a:pt x="672" y="393"/>
                  </a:lnTo>
                  <a:lnTo>
                    <a:pt x="681" y="396"/>
                  </a:lnTo>
                  <a:lnTo>
                    <a:pt x="686" y="395"/>
                  </a:lnTo>
                  <a:lnTo>
                    <a:pt x="688" y="392"/>
                  </a:lnTo>
                  <a:lnTo>
                    <a:pt x="688" y="385"/>
                  </a:lnTo>
                  <a:lnTo>
                    <a:pt x="688" y="379"/>
                  </a:lnTo>
                  <a:lnTo>
                    <a:pt x="686" y="371"/>
                  </a:lnTo>
                  <a:lnTo>
                    <a:pt x="682" y="364"/>
                  </a:lnTo>
                  <a:lnTo>
                    <a:pt x="677" y="358"/>
                  </a:lnTo>
                  <a:lnTo>
                    <a:pt x="668" y="350"/>
                  </a:lnTo>
                  <a:lnTo>
                    <a:pt x="656" y="338"/>
                  </a:lnTo>
                  <a:lnTo>
                    <a:pt x="642" y="324"/>
                  </a:lnTo>
                  <a:lnTo>
                    <a:pt x="626" y="307"/>
                  </a:lnTo>
                  <a:lnTo>
                    <a:pt x="612" y="287"/>
                  </a:lnTo>
                  <a:lnTo>
                    <a:pt x="600" y="266"/>
                  </a:lnTo>
                  <a:lnTo>
                    <a:pt x="592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2" name="Freeform 320"/>
            <p:cNvSpPr>
              <a:spLocks/>
            </p:cNvSpPr>
            <p:nvPr/>
          </p:nvSpPr>
          <p:spPr bwMode="auto">
            <a:xfrm>
              <a:off x="1140" y="920"/>
              <a:ext cx="141" cy="143"/>
            </a:xfrm>
            <a:custGeom>
              <a:avLst/>
              <a:gdLst>
                <a:gd name="T0" fmla="*/ 76 w 281"/>
                <a:gd name="T1" fmla="*/ 9 h 285"/>
                <a:gd name="T2" fmla="*/ 63 w 281"/>
                <a:gd name="T3" fmla="*/ 22 h 285"/>
                <a:gd name="T4" fmla="*/ 43 w 281"/>
                <a:gd name="T5" fmla="*/ 26 h 285"/>
                <a:gd name="T6" fmla="*/ 31 w 281"/>
                <a:gd name="T7" fmla="*/ 19 h 285"/>
                <a:gd name="T8" fmla="*/ 27 w 281"/>
                <a:gd name="T9" fmla="*/ 14 h 285"/>
                <a:gd name="T10" fmla="*/ 18 w 281"/>
                <a:gd name="T11" fmla="*/ 11 h 285"/>
                <a:gd name="T12" fmla="*/ 4 w 281"/>
                <a:gd name="T13" fmla="*/ 7 h 285"/>
                <a:gd name="T14" fmla="*/ 0 w 281"/>
                <a:gd name="T15" fmla="*/ 7 h 285"/>
                <a:gd name="T16" fmla="*/ 5 w 281"/>
                <a:gd name="T17" fmla="*/ 16 h 285"/>
                <a:gd name="T18" fmla="*/ 14 w 281"/>
                <a:gd name="T19" fmla="*/ 26 h 285"/>
                <a:gd name="T20" fmla="*/ 25 w 281"/>
                <a:gd name="T21" fmla="*/ 28 h 285"/>
                <a:gd name="T22" fmla="*/ 39 w 281"/>
                <a:gd name="T23" fmla="*/ 28 h 285"/>
                <a:gd name="T24" fmla="*/ 50 w 281"/>
                <a:gd name="T25" fmla="*/ 40 h 285"/>
                <a:gd name="T26" fmla="*/ 52 w 281"/>
                <a:gd name="T27" fmla="*/ 51 h 285"/>
                <a:gd name="T28" fmla="*/ 48 w 281"/>
                <a:gd name="T29" fmla="*/ 60 h 285"/>
                <a:gd name="T30" fmla="*/ 44 w 281"/>
                <a:gd name="T31" fmla="*/ 65 h 285"/>
                <a:gd name="T32" fmla="*/ 35 w 281"/>
                <a:gd name="T33" fmla="*/ 71 h 285"/>
                <a:gd name="T34" fmla="*/ 21 w 281"/>
                <a:gd name="T35" fmla="*/ 74 h 285"/>
                <a:gd name="T36" fmla="*/ 4 w 281"/>
                <a:gd name="T37" fmla="*/ 100 h 285"/>
                <a:gd name="T38" fmla="*/ 6 w 281"/>
                <a:gd name="T39" fmla="*/ 150 h 285"/>
                <a:gd name="T40" fmla="*/ 42 w 281"/>
                <a:gd name="T41" fmla="*/ 196 h 285"/>
                <a:gd name="T42" fmla="*/ 110 w 281"/>
                <a:gd name="T43" fmla="*/ 232 h 285"/>
                <a:gd name="T44" fmla="*/ 175 w 281"/>
                <a:gd name="T45" fmla="*/ 249 h 285"/>
                <a:gd name="T46" fmla="*/ 213 w 281"/>
                <a:gd name="T47" fmla="*/ 260 h 285"/>
                <a:gd name="T48" fmla="*/ 247 w 281"/>
                <a:gd name="T49" fmla="*/ 272 h 285"/>
                <a:gd name="T50" fmla="*/ 272 w 281"/>
                <a:gd name="T51" fmla="*/ 282 h 285"/>
                <a:gd name="T52" fmla="*/ 272 w 281"/>
                <a:gd name="T53" fmla="*/ 271 h 285"/>
                <a:gd name="T54" fmla="*/ 256 w 281"/>
                <a:gd name="T55" fmla="*/ 238 h 285"/>
                <a:gd name="T56" fmla="*/ 247 w 281"/>
                <a:gd name="T57" fmla="*/ 201 h 285"/>
                <a:gd name="T58" fmla="*/ 241 w 281"/>
                <a:gd name="T59" fmla="*/ 164 h 285"/>
                <a:gd name="T60" fmla="*/ 236 w 281"/>
                <a:gd name="T61" fmla="*/ 132 h 285"/>
                <a:gd name="T62" fmla="*/ 220 w 281"/>
                <a:gd name="T63" fmla="*/ 88 h 285"/>
                <a:gd name="T64" fmla="*/ 184 w 281"/>
                <a:gd name="T65" fmla="*/ 43 h 285"/>
                <a:gd name="T66" fmla="*/ 122 w 281"/>
                <a:gd name="T67" fmla="*/ 8 h 2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285"/>
                <a:gd name="T104" fmla="*/ 281 w 281"/>
                <a:gd name="T105" fmla="*/ 285 h 2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285">
                  <a:moveTo>
                    <a:pt x="77" y="0"/>
                  </a:moveTo>
                  <a:lnTo>
                    <a:pt x="76" y="9"/>
                  </a:lnTo>
                  <a:lnTo>
                    <a:pt x="71" y="17"/>
                  </a:lnTo>
                  <a:lnTo>
                    <a:pt x="63" y="22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9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9" y="20"/>
                  </a:lnTo>
                  <a:lnTo>
                    <a:pt x="14" y="26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3" y="28"/>
                  </a:lnTo>
                  <a:lnTo>
                    <a:pt x="39" y="28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51"/>
                  </a:lnTo>
                  <a:lnTo>
                    <a:pt x="51" y="57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2" y="68"/>
                  </a:lnTo>
                  <a:lnTo>
                    <a:pt x="35" y="71"/>
                  </a:lnTo>
                  <a:lnTo>
                    <a:pt x="27" y="73"/>
                  </a:lnTo>
                  <a:lnTo>
                    <a:pt x="21" y="74"/>
                  </a:lnTo>
                  <a:lnTo>
                    <a:pt x="14" y="74"/>
                  </a:lnTo>
                  <a:lnTo>
                    <a:pt x="4" y="100"/>
                  </a:lnTo>
                  <a:lnTo>
                    <a:pt x="1" y="126"/>
                  </a:lnTo>
                  <a:lnTo>
                    <a:pt x="6" y="150"/>
                  </a:lnTo>
                  <a:lnTo>
                    <a:pt x="21" y="174"/>
                  </a:lnTo>
                  <a:lnTo>
                    <a:pt x="42" y="196"/>
                  </a:lnTo>
                  <a:lnTo>
                    <a:pt x="72" y="216"/>
                  </a:lnTo>
                  <a:lnTo>
                    <a:pt x="110" y="232"/>
                  </a:lnTo>
                  <a:lnTo>
                    <a:pt x="157" y="245"/>
                  </a:lnTo>
                  <a:lnTo>
                    <a:pt x="175" y="249"/>
                  </a:lnTo>
                  <a:lnTo>
                    <a:pt x="194" y="255"/>
                  </a:lnTo>
                  <a:lnTo>
                    <a:pt x="213" y="260"/>
                  </a:lnTo>
                  <a:lnTo>
                    <a:pt x="230" y="266"/>
                  </a:lnTo>
                  <a:lnTo>
                    <a:pt x="247" y="272"/>
                  </a:lnTo>
                  <a:lnTo>
                    <a:pt x="260" y="277"/>
                  </a:lnTo>
                  <a:lnTo>
                    <a:pt x="272" y="282"/>
                  </a:lnTo>
                  <a:lnTo>
                    <a:pt x="281" y="285"/>
                  </a:lnTo>
                  <a:lnTo>
                    <a:pt x="272" y="271"/>
                  </a:lnTo>
                  <a:lnTo>
                    <a:pt x="264" y="255"/>
                  </a:lnTo>
                  <a:lnTo>
                    <a:pt x="256" y="238"/>
                  </a:lnTo>
                  <a:lnTo>
                    <a:pt x="251" y="219"/>
                  </a:lnTo>
                  <a:lnTo>
                    <a:pt x="247" y="201"/>
                  </a:lnTo>
                  <a:lnTo>
                    <a:pt x="243" y="183"/>
                  </a:lnTo>
                  <a:lnTo>
                    <a:pt x="241" y="164"/>
                  </a:lnTo>
                  <a:lnTo>
                    <a:pt x="238" y="149"/>
                  </a:lnTo>
                  <a:lnTo>
                    <a:pt x="236" y="132"/>
                  </a:lnTo>
                  <a:lnTo>
                    <a:pt x="229" y="112"/>
                  </a:lnTo>
                  <a:lnTo>
                    <a:pt x="220" y="88"/>
                  </a:lnTo>
                  <a:lnTo>
                    <a:pt x="205" y="64"/>
                  </a:lnTo>
                  <a:lnTo>
                    <a:pt x="184" y="43"/>
                  </a:lnTo>
                  <a:lnTo>
                    <a:pt x="157" y="23"/>
                  </a:lnTo>
                  <a:lnTo>
                    <a:pt x="122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" name="Freeform 321"/>
            <p:cNvSpPr>
              <a:spLocks/>
            </p:cNvSpPr>
            <p:nvPr/>
          </p:nvSpPr>
          <p:spPr bwMode="auto">
            <a:xfrm>
              <a:off x="1105" y="954"/>
              <a:ext cx="17" cy="14"/>
            </a:xfrm>
            <a:custGeom>
              <a:avLst/>
              <a:gdLst>
                <a:gd name="T0" fmla="*/ 33 w 33"/>
                <a:gd name="T1" fmla="*/ 18 h 29"/>
                <a:gd name="T2" fmla="*/ 31 w 33"/>
                <a:gd name="T3" fmla="*/ 23 h 29"/>
                <a:gd name="T4" fmla="*/ 27 w 33"/>
                <a:gd name="T5" fmla="*/ 28 h 29"/>
                <a:gd name="T6" fmla="*/ 21 w 33"/>
                <a:gd name="T7" fmla="*/ 29 h 29"/>
                <a:gd name="T8" fmla="*/ 15 w 33"/>
                <a:gd name="T9" fmla="*/ 28 h 29"/>
                <a:gd name="T10" fmla="*/ 8 w 33"/>
                <a:gd name="T11" fmla="*/ 25 h 29"/>
                <a:gd name="T12" fmla="*/ 4 w 33"/>
                <a:gd name="T13" fmla="*/ 22 h 29"/>
                <a:gd name="T14" fmla="*/ 2 w 33"/>
                <a:gd name="T15" fmla="*/ 18 h 29"/>
                <a:gd name="T16" fmla="*/ 0 w 33"/>
                <a:gd name="T17" fmla="*/ 12 h 29"/>
                <a:gd name="T18" fmla="*/ 3 w 33"/>
                <a:gd name="T19" fmla="*/ 7 h 29"/>
                <a:gd name="T20" fmla="*/ 7 w 33"/>
                <a:gd name="T21" fmla="*/ 3 h 29"/>
                <a:gd name="T22" fmla="*/ 12 w 33"/>
                <a:gd name="T23" fmla="*/ 1 h 29"/>
                <a:gd name="T24" fmla="*/ 17 w 33"/>
                <a:gd name="T25" fmla="*/ 0 h 29"/>
                <a:gd name="T26" fmla="*/ 23 w 33"/>
                <a:gd name="T27" fmla="*/ 2 h 29"/>
                <a:gd name="T28" fmla="*/ 29 w 33"/>
                <a:gd name="T29" fmla="*/ 6 h 29"/>
                <a:gd name="T30" fmla="*/ 33 w 33"/>
                <a:gd name="T31" fmla="*/ 12 h 29"/>
                <a:gd name="T32" fmla="*/ 33 w 33"/>
                <a:gd name="T33" fmla="*/ 1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33" y="18"/>
                  </a:moveTo>
                  <a:lnTo>
                    <a:pt x="31" y="23"/>
                  </a:lnTo>
                  <a:lnTo>
                    <a:pt x="27" y="28"/>
                  </a:lnTo>
                  <a:lnTo>
                    <a:pt x="21" y="29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4" name="Freeform 322"/>
            <p:cNvSpPr>
              <a:spLocks/>
            </p:cNvSpPr>
            <p:nvPr/>
          </p:nvSpPr>
          <p:spPr bwMode="auto">
            <a:xfrm>
              <a:off x="1073" y="931"/>
              <a:ext cx="18" cy="15"/>
            </a:xfrm>
            <a:custGeom>
              <a:avLst/>
              <a:gdLst>
                <a:gd name="T0" fmla="*/ 32 w 36"/>
                <a:gd name="T1" fmla="*/ 27 h 29"/>
                <a:gd name="T2" fmla="*/ 25 w 36"/>
                <a:gd name="T3" fmla="*/ 29 h 29"/>
                <a:gd name="T4" fmla="*/ 17 w 36"/>
                <a:gd name="T5" fmla="*/ 29 h 29"/>
                <a:gd name="T6" fmla="*/ 8 w 36"/>
                <a:gd name="T7" fmla="*/ 27 h 29"/>
                <a:gd name="T8" fmla="*/ 3 w 36"/>
                <a:gd name="T9" fmla="*/ 24 h 29"/>
                <a:gd name="T10" fmla="*/ 0 w 36"/>
                <a:gd name="T11" fmla="*/ 19 h 29"/>
                <a:gd name="T12" fmla="*/ 0 w 36"/>
                <a:gd name="T13" fmla="*/ 13 h 29"/>
                <a:gd name="T14" fmla="*/ 3 w 36"/>
                <a:gd name="T15" fmla="*/ 7 h 29"/>
                <a:gd name="T16" fmla="*/ 5 w 36"/>
                <a:gd name="T17" fmla="*/ 3 h 29"/>
                <a:gd name="T18" fmla="*/ 12 w 36"/>
                <a:gd name="T19" fmla="*/ 0 h 29"/>
                <a:gd name="T20" fmla="*/ 20 w 36"/>
                <a:gd name="T21" fmla="*/ 0 h 29"/>
                <a:gd name="T22" fmla="*/ 28 w 36"/>
                <a:gd name="T23" fmla="*/ 4 h 29"/>
                <a:gd name="T24" fmla="*/ 32 w 36"/>
                <a:gd name="T25" fmla="*/ 8 h 29"/>
                <a:gd name="T26" fmla="*/ 34 w 36"/>
                <a:gd name="T27" fmla="*/ 13 h 29"/>
                <a:gd name="T28" fmla="*/ 36 w 36"/>
                <a:gd name="T29" fmla="*/ 19 h 29"/>
                <a:gd name="T30" fmla="*/ 36 w 36"/>
                <a:gd name="T31" fmla="*/ 23 h 29"/>
                <a:gd name="T32" fmla="*/ 32 w 36"/>
                <a:gd name="T33" fmla="*/ 2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32" y="27"/>
                  </a:moveTo>
                  <a:lnTo>
                    <a:pt x="25" y="29"/>
                  </a:lnTo>
                  <a:lnTo>
                    <a:pt x="17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5" name="Freeform 323"/>
            <p:cNvSpPr>
              <a:spLocks/>
            </p:cNvSpPr>
            <p:nvPr/>
          </p:nvSpPr>
          <p:spPr bwMode="auto">
            <a:xfrm>
              <a:off x="1116" y="917"/>
              <a:ext cx="17" cy="15"/>
            </a:xfrm>
            <a:custGeom>
              <a:avLst/>
              <a:gdLst>
                <a:gd name="T0" fmla="*/ 32 w 36"/>
                <a:gd name="T1" fmla="*/ 26 h 31"/>
                <a:gd name="T2" fmla="*/ 27 w 36"/>
                <a:gd name="T3" fmla="*/ 29 h 31"/>
                <a:gd name="T4" fmla="*/ 19 w 36"/>
                <a:gd name="T5" fmla="*/ 31 h 31"/>
                <a:gd name="T6" fmla="*/ 11 w 36"/>
                <a:gd name="T7" fmla="*/ 31 h 31"/>
                <a:gd name="T8" fmla="*/ 4 w 36"/>
                <a:gd name="T9" fmla="*/ 26 h 31"/>
                <a:gd name="T10" fmla="*/ 0 w 36"/>
                <a:gd name="T11" fmla="*/ 20 h 31"/>
                <a:gd name="T12" fmla="*/ 2 w 36"/>
                <a:gd name="T13" fmla="*/ 13 h 31"/>
                <a:gd name="T14" fmla="*/ 4 w 36"/>
                <a:gd name="T15" fmla="*/ 8 h 31"/>
                <a:gd name="T16" fmla="*/ 10 w 36"/>
                <a:gd name="T17" fmla="*/ 4 h 31"/>
                <a:gd name="T18" fmla="*/ 15 w 36"/>
                <a:gd name="T19" fmla="*/ 1 h 31"/>
                <a:gd name="T20" fmla="*/ 21 w 36"/>
                <a:gd name="T21" fmla="*/ 0 h 31"/>
                <a:gd name="T22" fmla="*/ 28 w 36"/>
                <a:gd name="T23" fmla="*/ 1 h 31"/>
                <a:gd name="T24" fmla="*/ 33 w 36"/>
                <a:gd name="T25" fmla="*/ 5 h 31"/>
                <a:gd name="T26" fmla="*/ 36 w 36"/>
                <a:gd name="T27" fmla="*/ 10 h 31"/>
                <a:gd name="T28" fmla="*/ 36 w 36"/>
                <a:gd name="T29" fmla="*/ 17 h 31"/>
                <a:gd name="T30" fmla="*/ 34 w 36"/>
                <a:gd name="T31" fmla="*/ 22 h 31"/>
                <a:gd name="T32" fmla="*/ 32 w 36"/>
                <a:gd name="T33" fmla="*/ 2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6"/>
                  </a:moveTo>
                  <a:lnTo>
                    <a:pt x="27" y="29"/>
                  </a:lnTo>
                  <a:lnTo>
                    <a:pt x="19" y="31"/>
                  </a:lnTo>
                  <a:lnTo>
                    <a:pt x="11" y="31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6" name="Freeform 324"/>
            <p:cNvSpPr>
              <a:spLocks/>
            </p:cNvSpPr>
            <p:nvPr/>
          </p:nvSpPr>
          <p:spPr bwMode="auto">
            <a:xfrm>
              <a:off x="1142" y="938"/>
              <a:ext cx="18" cy="15"/>
            </a:xfrm>
            <a:custGeom>
              <a:avLst/>
              <a:gdLst>
                <a:gd name="T0" fmla="*/ 27 w 35"/>
                <a:gd name="T1" fmla="*/ 29 h 29"/>
                <a:gd name="T2" fmla="*/ 32 w 35"/>
                <a:gd name="T3" fmla="*/ 25 h 29"/>
                <a:gd name="T4" fmla="*/ 35 w 35"/>
                <a:gd name="T5" fmla="*/ 19 h 29"/>
                <a:gd name="T6" fmla="*/ 35 w 35"/>
                <a:gd name="T7" fmla="*/ 12 h 29"/>
                <a:gd name="T8" fmla="*/ 34 w 35"/>
                <a:gd name="T9" fmla="*/ 7 h 29"/>
                <a:gd name="T10" fmla="*/ 29 w 35"/>
                <a:gd name="T11" fmla="*/ 4 h 29"/>
                <a:gd name="T12" fmla="*/ 21 w 35"/>
                <a:gd name="T13" fmla="*/ 1 h 29"/>
                <a:gd name="T14" fmla="*/ 12 w 35"/>
                <a:gd name="T15" fmla="*/ 0 h 29"/>
                <a:gd name="T16" fmla="*/ 5 w 35"/>
                <a:gd name="T17" fmla="*/ 3 h 29"/>
                <a:gd name="T18" fmla="*/ 1 w 35"/>
                <a:gd name="T19" fmla="*/ 6 h 29"/>
                <a:gd name="T20" fmla="*/ 0 w 35"/>
                <a:gd name="T21" fmla="*/ 10 h 29"/>
                <a:gd name="T22" fmla="*/ 0 w 35"/>
                <a:gd name="T23" fmla="*/ 15 h 29"/>
                <a:gd name="T24" fmla="*/ 0 w 35"/>
                <a:gd name="T25" fmla="*/ 20 h 29"/>
                <a:gd name="T26" fmla="*/ 4 w 35"/>
                <a:gd name="T27" fmla="*/ 24 h 29"/>
                <a:gd name="T28" fmla="*/ 12 w 35"/>
                <a:gd name="T29" fmla="*/ 27 h 29"/>
                <a:gd name="T30" fmla="*/ 21 w 35"/>
                <a:gd name="T31" fmla="*/ 29 h 29"/>
                <a:gd name="T32" fmla="*/ 27 w 35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9"/>
                <a:gd name="T53" fmla="*/ 35 w 3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9">
                  <a:moveTo>
                    <a:pt x="27" y="29"/>
                  </a:moveTo>
                  <a:lnTo>
                    <a:pt x="32" y="25"/>
                  </a:lnTo>
                  <a:lnTo>
                    <a:pt x="35" y="19"/>
                  </a:lnTo>
                  <a:lnTo>
                    <a:pt x="35" y="12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7" name="Freeform 325"/>
            <p:cNvSpPr>
              <a:spLocks/>
            </p:cNvSpPr>
            <p:nvPr/>
          </p:nvSpPr>
          <p:spPr bwMode="auto">
            <a:xfrm>
              <a:off x="1158" y="913"/>
              <a:ext cx="16" cy="13"/>
            </a:xfrm>
            <a:custGeom>
              <a:avLst/>
              <a:gdLst>
                <a:gd name="T0" fmla="*/ 32 w 32"/>
                <a:gd name="T1" fmla="*/ 11 h 26"/>
                <a:gd name="T2" fmla="*/ 32 w 32"/>
                <a:gd name="T3" fmla="*/ 15 h 26"/>
                <a:gd name="T4" fmla="*/ 31 w 32"/>
                <a:gd name="T5" fmla="*/ 19 h 26"/>
                <a:gd name="T6" fmla="*/ 27 w 32"/>
                <a:gd name="T7" fmla="*/ 24 h 26"/>
                <a:gd name="T8" fmla="*/ 19 w 32"/>
                <a:gd name="T9" fmla="*/ 26 h 26"/>
                <a:gd name="T10" fmla="*/ 11 w 32"/>
                <a:gd name="T11" fmla="*/ 26 h 26"/>
                <a:gd name="T12" fmla="*/ 6 w 32"/>
                <a:gd name="T13" fmla="*/ 24 h 26"/>
                <a:gd name="T14" fmla="*/ 2 w 32"/>
                <a:gd name="T15" fmla="*/ 20 h 26"/>
                <a:gd name="T16" fmla="*/ 0 w 32"/>
                <a:gd name="T17" fmla="*/ 16 h 26"/>
                <a:gd name="T18" fmla="*/ 2 w 32"/>
                <a:gd name="T19" fmla="*/ 12 h 26"/>
                <a:gd name="T20" fmla="*/ 4 w 32"/>
                <a:gd name="T21" fmla="*/ 6 h 26"/>
                <a:gd name="T22" fmla="*/ 10 w 32"/>
                <a:gd name="T23" fmla="*/ 2 h 26"/>
                <a:gd name="T24" fmla="*/ 14 w 32"/>
                <a:gd name="T25" fmla="*/ 0 h 26"/>
                <a:gd name="T26" fmla="*/ 19 w 32"/>
                <a:gd name="T27" fmla="*/ 0 h 26"/>
                <a:gd name="T28" fmla="*/ 25 w 32"/>
                <a:gd name="T29" fmla="*/ 3 h 26"/>
                <a:gd name="T30" fmla="*/ 31 w 32"/>
                <a:gd name="T31" fmla="*/ 6 h 26"/>
                <a:gd name="T32" fmla="*/ 32 w 32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32" y="11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7" y="24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6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8" name="Freeform 326"/>
            <p:cNvSpPr>
              <a:spLocks/>
            </p:cNvSpPr>
            <p:nvPr/>
          </p:nvSpPr>
          <p:spPr bwMode="auto">
            <a:xfrm>
              <a:off x="1135" y="889"/>
              <a:ext cx="14" cy="15"/>
            </a:xfrm>
            <a:custGeom>
              <a:avLst/>
              <a:gdLst>
                <a:gd name="T0" fmla="*/ 19 w 27"/>
                <a:gd name="T1" fmla="*/ 0 h 29"/>
                <a:gd name="T2" fmla="*/ 25 w 27"/>
                <a:gd name="T3" fmla="*/ 3 h 29"/>
                <a:gd name="T4" fmla="*/ 27 w 27"/>
                <a:gd name="T5" fmla="*/ 6 h 29"/>
                <a:gd name="T6" fmla="*/ 27 w 27"/>
                <a:gd name="T7" fmla="*/ 11 h 29"/>
                <a:gd name="T8" fmla="*/ 27 w 27"/>
                <a:gd name="T9" fmla="*/ 18 h 29"/>
                <a:gd name="T10" fmla="*/ 23 w 27"/>
                <a:gd name="T11" fmla="*/ 23 h 29"/>
                <a:gd name="T12" fmla="*/ 18 w 27"/>
                <a:gd name="T13" fmla="*/ 26 h 29"/>
                <a:gd name="T14" fmla="*/ 13 w 27"/>
                <a:gd name="T15" fmla="*/ 28 h 29"/>
                <a:gd name="T16" fmla="*/ 7 w 27"/>
                <a:gd name="T17" fmla="*/ 29 h 29"/>
                <a:gd name="T18" fmla="*/ 4 w 27"/>
                <a:gd name="T19" fmla="*/ 28 h 29"/>
                <a:gd name="T20" fmla="*/ 1 w 27"/>
                <a:gd name="T21" fmla="*/ 24 h 29"/>
                <a:gd name="T22" fmla="*/ 0 w 27"/>
                <a:gd name="T23" fmla="*/ 19 h 29"/>
                <a:gd name="T24" fmla="*/ 0 w 27"/>
                <a:gd name="T25" fmla="*/ 13 h 29"/>
                <a:gd name="T26" fmla="*/ 2 w 27"/>
                <a:gd name="T27" fmla="*/ 9 h 29"/>
                <a:gd name="T28" fmla="*/ 6 w 27"/>
                <a:gd name="T29" fmla="*/ 5 h 29"/>
                <a:gd name="T30" fmla="*/ 13 w 27"/>
                <a:gd name="T31" fmla="*/ 1 h 29"/>
                <a:gd name="T32" fmla="*/ 19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19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9" name="Freeform 327"/>
            <p:cNvSpPr>
              <a:spLocks/>
            </p:cNvSpPr>
            <p:nvPr/>
          </p:nvSpPr>
          <p:spPr bwMode="auto">
            <a:xfrm>
              <a:off x="1107" y="899"/>
              <a:ext cx="17" cy="16"/>
            </a:xfrm>
            <a:custGeom>
              <a:avLst/>
              <a:gdLst>
                <a:gd name="T0" fmla="*/ 31 w 34"/>
                <a:gd name="T1" fmla="*/ 16 h 31"/>
                <a:gd name="T2" fmla="*/ 28 w 34"/>
                <a:gd name="T3" fmla="*/ 21 h 31"/>
                <a:gd name="T4" fmla="*/ 24 w 34"/>
                <a:gd name="T5" fmla="*/ 27 h 31"/>
                <a:gd name="T6" fmla="*/ 18 w 34"/>
                <a:gd name="T7" fmla="*/ 30 h 31"/>
                <a:gd name="T8" fmla="*/ 10 w 34"/>
                <a:gd name="T9" fmla="*/ 31 h 31"/>
                <a:gd name="T10" fmla="*/ 4 w 34"/>
                <a:gd name="T11" fmla="*/ 29 h 31"/>
                <a:gd name="T12" fmla="*/ 0 w 34"/>
                <a:gd name="T13" fmla="*/ 26 h 31"/>
                <a:gd name="T14" fmla="*/ 0 w 34"/>
                <a:gd name="T15" fmla="*/ 20 h 31"/>
                <a:gd name="T16" fmla="*/ 1 w 34"/>
                <a:gd name="T17" fmla="*/ 14 h 31"/>
                <a:gd name="T18" fmla="*/ 5 w 34"/>
                <a:gd name="T19" fmla="*/ 8 h 31"/>
                <a:gd name="T20" fmla="*/ 12 w 34"/>
                <a:gd name="T21" fmla="*/ 3 h 31"/>
                <a:gd name="T22" fmla="*/ 18 w 34"/>
                <a:gd name="T23" fmla="*/ 1 h 31"/>
                <a:gd name="T24" fmla="*/ 25 w 34"/>
                <a:gd name="T25" fmla="*/ 0 h 31"/>
                <a:gd name="T26" fmla="*/ 29 w 34"/>
                <a:gd name="T27" fmla="*/ 1 h 31"/>
                <a:gd name="T28" fmla="*/ 33 w 34"/>
                <a:gd name="T29" fmla="*/ 5 h 31"/>
                <a:gd name="T30" fmla="*/ 34 w 34"/>
                <a:gd name="T31" fmla="*/ 11 h 31"/>
                <a:gd name="T32" fmla="*/ 31 w 34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1"/>
                <a:gd name="T53" fmla="*/ 34 w 3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1">
                  <a:moveTo>
                    <a:pt x="31" y="16"/>
                  </a:moveTo>
                  <a:lnTo>
                    <a:pt x="28" y="21"/>
                  </a:lnTo>
                  <a:lnTo>
                    <a:pt x="24" y="27"/>
                  </a:lnTo>
                  <a:lnTo>
                    <a:pt x="18" y="30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8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4" y="1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0" name="Freeform 328"/>
            <p:cNvSpPr>
              <a:spLocks/>
            </p:cNvSpPr>
            <p:nvPr/>
          </p:nvSpPr>
          <p:spPr bwMode="auto">
            <a:xfrm>
              <a:off x="1086" y="897"/>
              <a:ext cx="17" cy="13"/>
            </a:xfrm>
            <a:custGeom>
              <a:avLst/>
              <a:gdLst>
                <a:gd name="T0" fmla="*/ 6 w 33"/>
                <a:gd name="T1" fmla="*/ 24 h 27"/>
                <a:gd name="T2" fmla="*/ 2 w 33"/>
                <a:gd name="T3" fmla="*/ 21 h 27"/>
                <a:gd name="T4" fmla="*/ 0 w 33"/>
                <a:gd name="T5" fmla="*/ 17 h 27"/>
                <a:gd name="T6" fmla="*/ 0 w 33"/>
                <a:gd name="T7" fmla="*/ 12 h 27"/>
                <a:gd name="T8" fmla="*/ 3 w 33"/>
                <a:gd name="T9" fmla="*/ 8 h 27"/>
                <a:gd name="T10" fmla="*/ 8 w 33"/>
                <a:gd name="T11" fmla="*/ 5 h 27"/>
                <a:gd name="T12" fmla="*/ 14 w 33"/>
                <a:gd name="T13" fmla="*/ 2 h 27"/>
                <a:gd name="T14" fmla="*/ 19 w 33"/>
                <a:gd name="T15" fmla="*/ 0 h 27"/>
                <a:gd name="T16" fmla="*/ 24 w 33"/>
                <a:gd name="T17" fmla="*/ 2 h 27"/>
                <a:gd name="T18" fmla="*/ 29 w 33"/>
                <a:gd name="T19" fmla="*/ 4 h 27"/>
                <a:gd name="T20" fmla="*/ 32 w 33"/>
                <a:gd name="T21" fmla="*/ 8 h 27"/>
                <a:gd name="T22" fmla="*/ 33 w 33"/>
                <a:gd name="T23" fmla="*/ 13 h 27"/>
                <a:gd name="T24" fmla="*/ 32 w 33"/>
                <a:gd name="T25" fmla="*/ 18 h 27"/>
                <a:gd name="T26" fmla="*/ 27 w 33"/>
                <a:gd name="T27" fmla="*/ 22 h 27"/>
                <a:gd name="T28" fmla="*/ 21 w 33"/>
                <a:gd name="T29" fmla="*/ 26 h 27"/>
                <a:gd name="T30" fmla="*/ 14 w 33"/>
                <a:gd name="T31" fmla="*/ 27 h 27"/>
                <a:gd name="T32" fmla="*/ 6 w 33"/>
                <a:gd name="T33" fmla="*/ 2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6" y="24"/>
                  </a:move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8"/>
                  </a:lnTo>
                  <a:lnTo>
                    <a:pt x="27" y="22"/>
                  </a:lnTo>
                  <a:lnTo>
                    <a:pt x="21" y="26"/>
                  </a:lnTo>
                  <a:lnTo>
                    <a:pt x="14" y="2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1152" y="828"/>
              <a:ext cx="140" cy="74"/>
            </a:xfrm>
            <a:custGeom>
              <a:avLst/>
              <a:gdLst>
                <a:gd name="T0" fmla="*/ 4 w 280"/>
                <a:gd name="T1" fmla="*/ 121 h 148"/>
                <a:gd name="T2" fmla="*/ 9 w 280"/>
                <a:gd name="T3" fmla="*/ 127 h 148"/>
                <a:gd name="T4" fmla="*/ 10 w 280"/>
                <a:gd name="T5" fmla="*/ 132 h 148"/>
                <a:gd name="T6" fmla="*/ 25 w 280"/>
                <a:gd name="T7" fmla="*/ 122 h 148"/>
                <a:gd name="T8" fmla="*/ 52 w 280"/>
                <a:gd name="T9" fmla="*/ 130 h 148"/>
                <a:gd name="T10" fmla="*/ 107 w 280"/>
                <a:gd name="T11" fmla="*/ 144 h 148"/>
                <a:gd name="T12" fmla="*/ 150 w 280"/>
                <a:gd name="T13" fmla="*/ 148 h 148"/>
                <a:gd name="T14" fmla="*/ 158 w 280"/>
                <a:gd name="T15" fmla="*/ 144 h 148"/>
                <a:gd name="T16" fmla="*/ 120 w 280"/>
                <a:gd name="T17" fmla="*/ 142 h 148"/>
                <a:gd name="T18" fmla="*/ 74 w 280"/>
                <a:gd name="T19" fmla="*/ 129 h 148"/>
                <a:gd name="T20" fmla="*/ 43 w 280"/>
                <a:gd name="T21" fmla="*/ 113 h 148"/>
                <a:gd name="T22" fmla="*/ 48 w 280"/>
                <a:gd name="T23" fmla="*/ 107 h 148"/>
                <a:gd name="T24" fmla="*/ 70 w 280"/>
                <a:gd name="T25" fmla="*/ 100 h 148"/>
                <a:gd name="T26" fmla="*/ 91 w 280"/>
                <a:gd name="T27" fmla="*/ 98 h 148"/>
                <a:gd name="T28" fmla="*/ 135 w 280"/>
                <a:gd name="T29" fmla="*/ 111 h 148"/>
                <a:gd name="T30" fmla="*/ 180 w 280"/>
                <a:gd name="T31" fmla="*/ 118 h 148"/>
                <a:gd name="T32" fmla="*/ 203 w 280"/>
                <a:gd name="T33" fmla="*/ 113 h 148"/>
                <a:gd name="T34" fmla="*/ 187 w 280"/>
                <a:gd name="T35" fmla="*/ 112 h 148"/>
                <a:gd name="T36" fmla="*/ 163 w 280"/>
                <a:gd name="T37" fmla="*/ 109 h 148"/>
                <a:gd name="T38" fmla="*/ 140 w 280"/>
                <a:gd name="T39" fmla="*/ 103 h 148"/>
                <a:gd name="T40" fmla="*/ 108 w 280"/>
                <a:gd name="T41" fmla="*/ 93 h 148"/>
                <a:gd name="T42" fmla="*/ 101 w 280"/>
                <a:gd name="T43" fmla="*/ 86 h 148"/>
                <a:gd name="T44" fmla="*/ 121 w 280"/>
                <a:gd name="T45" fmla="*/ 80 h 148"/>
                <a:gd name="T46" fmla="*/ 141 w 280"/>
                <a:gd name="T47" fmla="*/ 77 h 148"/>
                <a:gd name="T48" fmla="*/ 157 w 280"/>
                <a:gd name="T49" fmla="*/ 76 h 148"/>
                <a:gd name="T50" fmla="*/ 176 w 280"/>
                <a:gd name="T51" fmla="*/ 82 h 148"/>
                <a:gd name="T52" fmla="*/ 195 w 280"/>
                <a:gd name="T53" fmla="*/ 89 h 148"/>
                <a:gd name="T54" fmla="*/ 220 w 280"/>
                <a:gd name="T55" fmla="*/ 92 h 148"/>
                <a:gd name="T56" fmla="*/ 205 w 280"/>
                <a:gd name="T57" fmla="*/ 85 h 148"/>
                <a:gd name="T58" fmla="*/ 187 w 280"/>
                <a:gd name="T59" fmla="*/ 77 h 148"/>
                <a:gd name="T60" fmla="*/ 175 w 280"/>
                <a:gd name="T61" fmla="*/ 71 h 148"/>
                <a:gd name="T62" fmla="*/ 211 w 280"/>
                <a:gd name="T63" fmla="*/ 65 h 148"/>
                <a:gd name="T64" fmla="*/ 256 w 280"/>
                <a:gd name="T65" fmla="*/ 59 h 148"/>
                <a:gd name="T66" fmla="*/ 280 w 280"/>
                <a:gd name="T67" fmla="*/ 55 h 148"/>
                <a:gd name="T68" fmla="*/ 267 w 280"/>
                <a:gd name="T69" fmla="*/ 50 h 148"/>
                <a:gd name="T70" fmla="*/ 229 w 280"/>
                <a:gd name="T71" fmla="*/ 51 h 148"/>
                <a:gd name="T72" fmla="*/ 184 w 280"/>
                <a:gd name="T73" fmla="*/ 57 h 148"/>
                <a:gd name="T74" fmla="*/ 169 w 280"/>
                <a:gd name="T75" fmla="*/ 48 h 148"/>
                <a:gd name="T76" fmla="*/ 192 w 280"/>
                <a:gd name="T77" fmla="*/ 6 h 148"/>
                <a:gd name="T78" fmla="*/ 191 w 280"/>
                <a:gd name="T79" fmla="*/ 1 h 148"/>
                <a:gd name="T80" fmla="*/ 176 w 280"/>
                <a:gd name="T81" fmla="*/ 14 h 148"/>
                <a:gd name="T82" fmla="*/ 157 w 280"/>
                <a:gd name="T83" fmla="*/ 40 h 148"/>
                <a:gd name="T84" fmla="*/ 145 w 280"/>
                <a:gd name="T85" fmla="*/ 60 h 148"/>
                <a:gd name="T86" fmla="*/ 121 w 280"/>
                <a:gd name="T87" fmla="*/ 65 h 148"/>
                <a:gd name="T88" fmla="*/ 94 w 280"/>
                <a:gd name="T89" fmla="*/ 72 h 148"/>
                <a:gd name="T90" fmla="*/ 83 w 280"/>
                <a:gd name="T91" fmla="*/ 62 h 148"/>
                <a:gd name="T92" fmla="*/ 102 w 280"/>
                <a:gd name="T93" fmla="*/ 13 h 148"/>
                <a:gd name="T94" fmla="*/ 102 w 280"/>
                <a:gd name="T95" fmla="*/ 5 h 148"/>
                <a:gd name="T96" fmla="*/ 76 w 280"/>
                <a:gd name="T97" fmla="*/ 42 h 148"/>
                <a:gd name="T98" fmla="*/ 53 w 280"/>
                <a:gd name="T99" fmla="*/ 85 h 148"/>
                <a:gd name="T100" fmla="*/ 30 w 280"/>
                <a:gd name="T101" fmla="*/ 102 h 148"/>
                <a:gd name="T102" fmla="*/ 21 w 280"/>
                <a:gd name="T103" fmla="*/ 102 h 148"/>
                <a:gd name="T104" fmla="*/ 28 w 280"/>
                <a:gd name="T105" fmla="*/ 64 h 148"/>
                <a:gd name="T106" fmla="*/ 26 w 280"/>
                <a:gd name="T107" fmla="*/ 47 h 148"/>
                <a:gd name="T108" fmla="*/ 0 w 280"/>
                <a:gd name="T109" fmla="*/ 119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148"/>
                <a:gd name="T167" fmla="*/ 280 w 280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148">
                  <a:moveTo>
                    <a:pt x="0" y="119"/>
                  </a:moveTo>
                  <a:lnTo>
                    <a:pt x="2" y="120"/>
                  </a:lnTo>
                  <a:lnTo>
                    <a:pt x="4" y="121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8" y="125"/>
                  </a:lnTo>
                  <a:lnTo>
                    <a:pt x="52" y="130"/>
                  </a:lnTo>
                  <a:lnTo>
                    <a:pt x="69" y="135"/>
                  </a:lnTo>
                  <a:lnTo>
                    <a:pt x="87" y="140"/>
                  </a:lnTo>
                  <a:lnTo>
                    <a:pt x="107" y="144"/>
                  </a:lnTo>
                  <a:lnTo>
                    <a:pt x="124" y="147"/>
                  </a:lnTo>
                  <a:lnTo>
                    <a:pt x="140" y="148"/>
                  </a:lnTo>
                  <a:lnTo>
                    <a:pt x="150" y="148"/>
                  </a:lnTo>
                  <a:lnTo>
                    <a:pt x="161" y="146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0" y="144"/>
                  </a:lnTo>
                  <a:lnTo>
                    <a:pt x="136" y="144"/>
                  </a:lnTo>
                  <a:lnTo>
                    <a:pt x="120" y="142"/>
                  </a:lnTo>
                  <a:lnTo>
                    <a:pt x="104" y="137"/>
                  </a:lnTo>
                  <a:lnTo>
                    <a:pt x="89" y="133"/>
                  </a:lnTo>
                  <a:lnTo>
                    <a:pt x="74" y="129"/>
                  </a:lnTo>
                  <a:lnTo>
                    <a:pt x="61" y="123"/>
                  </a:lnTo>
                  <a:lnTo>
                    <a:pt x="51" y="118"/>
                  </a:lnTo>
                  <a:lnTo>
                    <a:pt x="43" y="113"/>
                  </a:lnTo>
                  <a:lnTo>
                    <a:pt x="40" y="109"/>
                  </a:lnTo>
                  <a:lnTo>
                    <a:pt x="43" y="107"/>
                  </a:lnTo>
                  <a:lnTo>
                    <a:pt x="48" y="107"/>
                  </a:lnTo>
                  <a:lnTo>
                    <a:pt x="55" y="105"/>
                  </a:lnTo>
                  <a:lnTo>
                    <a:pt x="63" y="102"/>
                  </a:lnTo>
                  <a:lnTo>
                    <a:pt x="70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8"/>
                  </a:lnTo>
                  <a:lnTo>
                    <a:pt x="104" y="102"/>
                  </a:lnTo>
                  <a:lnTo>
                    <a:pt x="119" y="106"/>
                  </a:lnTo>
                  <a:lnTo>
                    <a:pt x="135" y="111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0" y="118"/>
                  </a:lnTo>
                  <a:lnTo>
                    <a:pt x="191" y="117"/>
                  </a:lnTo>
                  <a:lnTo>
                    <a:pt x="199" y="115"/>
                  </a:lnTo>
                  <a:lnTo>
                    <a:pt x="203" y="113"/>
                  </a:lnTo>
                  <a:lnTo>
                    <a:pt x="201" y="112"/>
                  </a:lnTo>
                  <a:lnTo>
                    <a:pt x="193" y="112"/>
                  </a:lnTo>
                  <a:lnTo>
                    <a:pt x="187" y="112"/>
                  </a:lnTo>
                  <a:lnTo>
                    <a:pt x="179" y="112"/>
                  </a:lnTo>
                  <a:lnTo>
                    <a:pt x="171" y="111"/>
                  </a:lnTo>
                  <a:lnTo>
                    <a:pt x="163" y="109"/>
                  </a:lnTo>
                  <a:lnTo>
                    <a:pt x="156" y="108"/>
                  </a:lnTo>
                  <a:lnTo>
                    <a:pt x="148" y="106"/>
                  </a:lnTo>
                  <a:lnTo>
                    <a:pt x="140" y="103"/>
                  </a:lnTo>
                  <a:lnTo>
                    <a:pt x="132" y="101"/>
                  </a:lnTo>
                  <a:lnTo>
                    <a:pt x="119" y="97"/>
                  </a:lnTo>
                  <a:lnTo>
                    <a:pt x="108" y="93"/>
                  </a:lnTo>
                  <a:lnTo>
                    <a:pt x="101" y="91"/>
                  </a:lnTo>
                  <a:lnTo>
                    <a:pt x="95" y="88"/>
                  </a:lnTo>
                  <a:lnTo>
                    <a:pt x="101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1" y="80"/>
                  </a:lnTo>
                  <a:lnTo>
                    <a:pt x="128" y="79"/>
                  </a:lnTo>
                  <a:lnTo>
                    <a:pt x="136" y="78"/>
                  </a:lnTo>
                  <a:lnTo>
                    <a:pt x="141" y="77"/>
                  </a:lnTo>
                  <a:lnTo>
                    <a:pt x="146" y="76"/>
                  </a:lnTo>
                  <a:lnTo>
                    <a:pt x="150" y="75"/>
                  </a:lnTo>
                  <a:lnTo>
                    <a:pt x="157" y="76"/>
                  </a:lnTo>
                  <a:lnTo>
                    <a:pt x="162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5"/>
                  </a:lnTo>
                  <a:lnTo>
                    <a:pt x="190" y="87"/>
                  </a:lnTo>
                  <a:lnTo>
                    <a:pt x="195" y="89"/>
                  </a:lnTo>
                  <a:lnTo>
                    <a:pt x="205" y="92"/>
                  </a:lnTo>
                  <a:lnTo>
                    <a:pt x="216" y="93"/>
                  </a:lnTo>
                  <a:lnTo>
                    <a:pt x="220" y="92"/>
                  </a:lnTo>
                  <a:lnTo>
                    <a:pt x="216" y="89"/>
                  </a:lnTo>
                  <a:lnTo>
                    <a:pt x="211" y="87"/>
                  </a:lnTo>
                  <a:lnTo>
                    <a:pt x="205" y="85"/>
                  </a:lnTo>
                  <a:lnTo>
                    <a:pt x="199" y="82"/>
                  </a:lnTo>
                  <a:lnTo>
                    <a:pt x="192" y="79"/>
                  </a:lnTo>
                  <a:lnTo>
                    <a:pt x="187" y="77"/>
                  </a:lnTo>
                  <a:lnTo>
                    <a:pt x="182" y="75"/>
                  </a:lnTo>
                  <a:lnTo>
                    <a:pt x="178" y="73"/>
                  </a:lnTo>
                  <a:lnTo>
                    <a:pt x="175" y="71"/>
                  </a:lnTo>
                  <a:lnTo>
                    <a:pt x="184" y="70"/>
                  </a:lnTo>
                  <a:lnTo>
                    <a:pt x="196" y="68"/>
                  </a:lnTo>
                  <a:lnTo>
                    <a:pt x="211" y="65"/>
                  </a:lnTo>
                  <a:lnTo>
                    <a:pt x="226" y="63"/>
                  </a:lnTo>
                  <a:lnTo>
                    <a:pt x="242" y="61"/>
                  </a:lnTo>
                  <a:lnTo>
                    <a:pt x="256" y="59"/>
                  </a:lnTo>
                  <a:lnTo>
                    <a:pt x="267" y="57"/>
                  </a:lnTo>
                  <a:lnTo>
                    <a:pt x="273" y="56"/>
                  </a:lnTo>
                  <a:lnTo>
                    <a:pt x="280" y="55"/>
                  </a:lnTo>
                  <a:lnTo>
                    <a:pt x="280" y="52"/>
                  </a:lnTo>
                  <a:lnTo>
                    <a:pt x="276" y="51"/>
                  </a:lnTo>
                  <a:lnTo>
                    <a:pt x="267" y="50"/>
                  </a:lnTo>
                  <a:lnTo>
                    <a:pt x="258" y="50"/>
                  </a:lnTo>
                  <a:lnTo>
                    <a:pt x="245" y="50"/>
                  </a:lnTo>
                  <a:lnTo>
                    <a:pt x="229" y="51"/>
                  </a:lnTo>
                  <a:lnTo>
                    <a:pt x="213" y="52"/>
                  </a:lnTo>
                  <a:lnTo>
                    <a:pt x="197" y="55"/>
                  </a:lnTo>
                  <a:lnTo>
                    <a:pt x="184" y="57"/>
                  </a:lnTo>
                  <a:lnTo>
                    <a:pt x="173" y="59"/>
                  </a:lnTo>
                  <a:lnTo>
                    <a:pt x="165" y="61"/>
                  </a:lnTo>
                  <a:lnTo>
                    <a:pt x="169" y="48"/>
                  </a:lnTo>
                  <a:lnTo>
                    <a:pt x="175" y="32"/>
                  </a:lnTo>
                  <a:lnTo>
                    <a:pt x="183" y="16"/>
                  </a:lnTo>
                  <a:lnTo>
                    <a:pt x="192" y="6"/>
                  </a:lnTo>
                  <a:lnTo>
                    <a:pt x="196" y="2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6" y="4"/>
                  </a:lnTo>
                  <a:lnTo>
                    <a:pt x="182" y="8"/>
                  </a:lnTo>
                  <a:lnTo>
                    <a:pt x="176" y="14"/>
                  </a:lnTo>
                  <a:lnTo>
                    <a:pt x="170" y="22"/>
                  </a:lnTo>
                  <a:lnTo>
                    <a:pt x="163" y="31"/>
                  </a:lnTo>
                  <a:lnTo>
                    <a:pt x="157" y="40"/>
                  </a:lnTo>
                  <a:lnTo>
                    <a:pt x="150" y="48"/>
                  </a:lnTo>
                  <a:lnTo>
                    <a:pt x="146" y="55"/>
                  </a:lnTo>
                  <a:lnTo>
                    <a:pt x="145" y="60"/>
                  </a:lnTo>
                  <a:lnTo>
                    <a:pt x="138" y="61"/>
                  </a:lnTo>
                  <a:lnTo>
                    <a:pt x="131" y="63"/>
                  </a:lnTo>
                  <a:lnTo>
                    <a:pt x="121" y="65"/>
                  </a:lnTo>
                  <a:lnTo>
                    <a:pt x="112" y="68"/>
                  </a:lnTo>
                  <a:lnTo>
                    <a:pt x="103" y="70"/>
                  </a:lnTo>
                  <a:lnTo>
                    <a:pt x="94" y="72"/>
                  </a:lnTo>
                  <a:lnTo>
                    <a:pt x="87" y="74"/>
                  </a:lnTo>
                  <a:lnTo>
                    <a:pt x="82" y="75"/>
                  </a:lnTo>
                  <a:lnTo>
                    <a:pt x="83" y="62"/>
                  </a:lnTo>
                  <a:lnTo>
                    <a:pt x="89" y="44"/>
                  </a:lnTo>
                  <a:lnTo>
                    <a:pt x="95" y="26"/>
                  </a:lnTo>
                  <a:lnTo>
                    <a:pt x="102" y="13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7" y="24"/>
                  </a:lnTo>
                  <a:lnTo>
                    <a:pt x="76" y="42"/>
                  </a:lnTo>
                  <a:lnTo>
                    <a:pt x="68" y="61"/>
                  </a:lnTo>
                  <a:lnTo>
                    <a:pt x="65" y="78"/>
                  </a:lnTo>
                  <a:lnTo>
                    <a:pt x="53" y="85"/>
                  </a:lnTo>
                  <a:lnTo>
                    <a:pt x="44" y="91"/>
                  </a:lnTo>
                  <a:lnTo>
                    <a:pt x="36" y="98"/>
                  </a:lnTo>
                  <a:lnTo>
                    <a:pt x="30" y="102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1" y="102"/>
                  </a:lnTo>
                  <a:lnTo>
                    <a:pt x="22" y="97"/>
                  </a:lnTo>
                  <a:lnTo>
                    <a:pt x="25" y="84"/>
                  </a:lnTo>
                  <a:lnTo>
                    <a:pt x="28" y="64"/>
                  </a:lnTo>
                  <a:lnTo>
                    <a:pt x="34" y="45"/>
                  </a:lnTo>
                  <a:lnTo>
                    <a:pt x="38" y="32"/>
                  </a:lnTo>
                  <a:lnTo>
                    <a:pt x="26" y="47"/>
                  </a:lnTo>
                  <a:lnTo>
                    <a:pt x="14" y="72"/>
                  </a:lnTo>
                  <a:lnTo>
                    <a:pt x="5" y="9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1161" y="948"/>
              <a:ext cx="97" cy="94"/>
            </a:xfrm>
            <a:custGeom>
              <a:avLst/>
              <a:gdLst>
                <a:gd name="T0" fmla="*/ 6 w 194"/>
                <a:gd name="T1" fmla="*/ 3 h 187"/>
                <a:gd name="T2" fmla="*/ 2 w 194"/>
                <a:gd name="T3" fmla="*/ 8 h 187"/>
                <a:gd name="T4" fmla="*/ 8 w 194"/>
                <a:gd name="T5" fmla="*/ 17 h 187"/>
                <a:gd name="T6" fmla="*/ 19 w 194"/>
                <a:gd name="T7" fmla="*/ 32 h 187"/>
                <a:gd name="T8" fmla="*/ 18 w 194"/>
                <a:gd name="T9" fmla="*/ 50 h 187"/>
                <a:gd name="T10" fmla="*/ 21 w 194"/>
                <a:gd name="T11" fmla="*/ 92 h 187"/>
                <a:gd name="T12" fmla="*/ 27 w 194"/>
                <a:gd name="T13" fmla="*/ 113 h 187"/>
                <a:gd name="T14" fmla="*/ 32 w 194"/>
                <a:gd name="T15" fmla="*/ 115 h 187"/>
                <a:gd name="T16" fmla="*/ 31 w 194"/>
                <a:gd name="T17" fmla="*/ 96 h 187"/>
                <a:gd name="T18" fmla="*/ 34 w 194"/>
                <a:gd name="T19" fmla="*/ 62 h 187"/>
                <a:gd name="T20" fmla="*/ 42 w 194"/>
                <a:gd name="T21" fmla="*/ 54 h 187"/>
                <a:gd name="T22" fmla="*/ 53 w 194"/>
                <a:gd name="T23" fmla="*/ 60 h 187"/>
                <a:gd name="T24" fmla="*/ 64 w 194"/>
                <a:gd name="T25" fmla="*/ 69 h 187"/>
                <a:gd name="T26" fmla="*/ 73 w 194"/>
                <a:gd name="T27" fmla="*/ 77 h 187"/>
                <a:gd name="T28" fmla="*/ 80 w 194"/>
                <a:gd name="T29" fmla="*/ 91 h 187"/>
                <a:gd name="T30" fmla="*/ 85 w 194"/>
                <a:gd name="T31" fmla="*/ 124 h 187"/>
                <a:gd name="T32" fmla="*/ 84 w 194"/>
                <a:gd name="T33" fmla="*/ 146 h 187"/>
                <a:gd name="T34" fmla="*/ 84 w 194"/>
                <a:gd name="T35" fmla="*/ 164 h 187"/>
                <a:gd name="T36" fmla="*/ 89 w 194"/>
                <a:gd name="T37" fmla="*/ 174 h 187"/>
                <a:gd name="T38" fmla="*/ 91 w 194"/>
                <a:gd name="T39" fmla="*/ 168 h 187"/>
                <a:gd name="T40" fmla="*/ 90 w 194"/>
                <a:gd name="T41" fmla="*/ 153 h 187"/>
                <a:gd name="T42" fmla="*/ 95 w 194"/>
                <a:gd name="T43" fmla="*/ 139 h 187"/>
                <a:gd name="T44" fmla="*/ 98 w 194"/>
                <a:gd name="T45" fmla="*/ 126 h 187"/>
                <a:gd name="T46" fmla="*/ 98 w 194"/>
                <a:gd name="T47" fmla="*/ 101 h 187"/>
                <a:gd name="T48" fmla="*/ 110 w 194"/>
                <a:gd name="T49" fmla="*/ 104 h 187"/>
                <a:gd name="T50" fmla="*/ 137 w 194"/>
                <a:gd name="T51" fmla="*/ 133 h 187"/>
                <a:gd name="T52" fmla="*/ 165 w 194"/>
                <a:gd name="T53" fmla="*/ 162 h 187"/>
                <a:gd name="T54" fmla="*/ 186 w 194"/>
                <a:gd name="T55" fmla="*/ 183 h 187"/>
                <a:gd name="T56" fmla="*/ 188 w 194"/>
                <a:gd name="T57" fmla="*/ 180 h 187"/>
                <a:gd name="T58" fmla="*/ 176 w 194"/>
                <a:gd name="T59" fmla="*/ 161 h 187"/>
                <a:gd name="T60" fmla="*/ 163 w 194"/>
                <a:gd name="T61" fmla="*/ 143 h 187"/>
                <a:gd name="T62" fmla="*/ 153 w 194"/>
                <a:gd name="T63" fmla="*/ 128 h 187"/>
                <a:gd name="T64" fmla="*/ 148 w 194"/>
                <a:gd name="T65" fmla="*/ 119 h 187"/>
                <a:gd name="T66" fmla="*/ 137 w 194"/>
                <a:gd name="T67" fmla="*/ 109 h 187"/>
                <a:gd name="T68" fmla="*/ 124 w 194"/>
                <a:gd name="T69" fmla="*/ 97 h 187"/>
                <a:gd name="T70" fmla="*/ 111 w 194"/>
                <a:gd name="T71" fmla="*/ 87 h 187"/>
                <a:gd name="T72" fmla="*/ 112 w 194"/>
                <a:gd name="T73" fmla="*/ 84 h 187"/>
                <a:gd name="T74" fmla="*/ 125 w 194"/>
                <a:gd name="T75" fmla="*/ 86 h 187"/>
                <a:gd name="T76" fmla="*/ 140 w 194"/>
                <a:gd name="T77" fmla="*/ 89 h 187"/>
                <a:gd name="T78" fmla="*/ 152 w 194"/>
                <a:gd name="T79" fmla="*/ 95 h 187"/>
                <a:gd name="T80" fmla="*/ 161 w 194"/>
                <a:gd name="T81" fmla="*/ 100 h 187"/>
                <a:gd name="T82" fmla="*/ 169 w 194"/>
                <a:gd name="T83" fmla="*/ 100 h 187"/>
                <a:gd name="T84" fmla="*/ 159 w 194"/>
                <a:gd name="T85" fmla="*/ 90 h 187"/>
                <a:gd name="T86" fmla="*/ 142 w 194"/>
                <a:gd name="T87" fmla="*/ 81 h 187"/>
                <a:gd name="T88" fmla="*/ 119 w 194"/>
                <a:gd name="T89" fmla="*/ 71 h 187"/>
                <a:gd name="T90" fmla="*/ 97 w 194"/>
                <a:gd name="T91" fmla="*/ 63 h 187"/>
                <a:gd name="T92" fmla="*/ 81 w 194"/>
                <a:gd name="T93" fmla="*/ 60 h 187"/>
                <a:gd name="T94" fmla="*/ 69 w 194"/>
                <a:gd name="T95" fmla="*/ 54 h 187"/>
                <a:gd name="T96" fmla="*/ 57 w 194"/>
                <a:gd name="T97" fmla="*/ 46 h 187"/>
                <a:gd name="T98" fmla="*/ 48 w 194"/>
                <a:gd name="T99" fmla="*/ 39 h 187"/>
                <a:gd name="T100" fmla="*/ 51 w 194"/>
                <a:gd name="T101" fmla="*/ 32 h 187"/>
                <a:gd name="T102" fmla="*/ 68 w 194"/>
                <a:gd name="T103" fmla="*/ 30 h 187"/>
                <a:gd name="T104" fmla="*/ 89 w 194"/>
                <a:gd name="T105" fmla="*/ 30 h 187"/>
                <a:gd name="T106" fmla="*/ 106 w 194"/>
                <a:gd name="T107" fmla="*/ 31 h 187"/>
                <a:gd name="T108" fmla="*/ 121 w 194"/>
                <a:gd name="T109" fmla="*/ 34 h 187"/>
                <a:gd name="T110" fmla="*/ 124 w 194"/>
                <a:gd name="T111" fmla="*/ 30 h 187"/>
                <a:gd name="T112" fmla="*/ 102 w 194"/>
                <a:gd name="T113" fmla="*/ 23 h 187"/>
                <a:gd name="T114" fmla="*/ 78 w 194"/>
                <a:gd name="T115" fmla="*/ 20 h 187"/>
                <a:gd name="T116" fmla="*/ 55 w 194"/>
                <a:gd name="T117" fmla="*/ 19 h 187"/>
                <a:gd name="T118" fmla="*/ 36 w 194"/>
                <a:gd name="T119" fmla="*/ 18 h 187"/>
                <a:gd name="T120" fmla="*/ 22 w 194"/>
                <a:gd name="T121" fmla="*/ 16 h 187"/>
                <a:gd name="T122" fmla="*/ 13 w 194"/>
                <a:gd name="T123" fmla="*/ 5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87"/>
                <a:gd name="T188" fmla="*/ 194 w 194"/>
                <a:gd name="T189" fmla="*/ 187 h 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87">
                  <a:moveTo>
                    <a:pt x="9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8" y="17"/>
                  </a:lnTo>
                  <a:lnTo>
                    <a:pt x="15" y="25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18" y="50"/>
                  </a:lnTo>
                  <a:lnTo>
                    <a:pt x="19" y="71"/>
                  </a:lnTo>
                  <a:lnTo>
                    <a:pt x="21" y="92"/>
                  </a:lnTo>
                  <a:lnTo>
                    <a:pt x="23" y="106"/>
                  </a:lnTo>
                  <a:lnTo>
                    <a:pt x="27" y="113"/>
                  </a:lnTo>
                  <a:lnTo>
                    <a:pt x="30" y="116"/>
                  </a:lnTo>
                  <a:lnTo>
                    <a:pt x="32" y="115"/>
                  </a:lnTo>
                  <a:lnTo>
                    <a:pt x="32" y="109"/>
                  </a:lnTo>
                  <a:lnTo>
                    <a:pt x="31" y="96"/>
                  </a:lnTo>
                  <a:lnTo>
                    <a:pt x="32" y="78"/>
                  </a:lnTo>
                  <a:lnTo>
                    <a:pt x="34" y="62"/>
                  </a:lnTo>
                  <a:lnTo>
                    <a:pt x="36" y="50"/>
                  </a:lnTo>
                  <a:lnTo>
                    <a:pt x="42" y="54"/>
                  </a:lnTo>
                  <a:lnTo>
                    <a:pt x="47" y="57"/>
                  </a:lnTo>
                  <a:lnTo>
                    <a:pt x="53" y="60"/>
                  </a:lnTo>
                  <a:lnTo>
                    <a:pt x="59" y="64"/>
                  </a:lnTo>
                  <a:lnTo>
                    <a:pt x="64" y="69"/>
                  </a:lnTo>
                  <a:lnTo>
                    <a:pt x="69" y="73"/>
                  </a:lnTo>
                  <a:lnTo>
                    <a:pt x="73" y="77"/>
                  </a:lnTo>
                  <a:lnTo>
                    <a:pt x="76" y="81"/>
                  </a:lnTo>
                  <a:lnTo>
                    <a:pt x="80" y="91"/>
                  </a:lnTo>
                  <a:lnTo>
                    <a:pt x="82" y="106"/>
                  </a:lnTo>
                  <a:lnTo>
                    <a:pt x="85" y="124"/>
                  </a:lnTo>
                  <a:lnTo>
                    <a:pt x="85" y="137"/>
                  </a:lnTo>
                  <a:lnTo>
                    <a:pt x="84" y="146"/>
                  </a:lnTo>
                  <a:lnTo>
                    <a:pt x="82" y="155"/>
                  </a:lnTo>
                  <a:lnTo>
                    <a:pt x="84" y="164"/>
                  </a:lnTo>
                  <a:lnTo>
                    <a:pt x="86" y="171"/>
                  </a:lnTo>
                  <a:lnTo>
                    <a:pt x="89" y="174"/>
                  </a:lnTo>
                  <a:lnTo>
                    <a:pt x="90" y="172"/>
                  </a:lnTo>
                  <a:lnTo>
                    <a:pt x="91" y="168"/>
                  </a:lnTo>
                  <a:lnTo>
                    <a:pt x="90" y="161"/>
                  </a:lnTo>
                  <a:lnTo>
                    <a:pt x="90" y="153"/>
                  </a:lnTo>
                  <a:lnTo>
                    <a:pt x="93" y="145"/>
                  </a:lnTo>
                  <a:lnTo>
                    <a:pt x="95" y="139"/>
                  </a:lnTo>
                  <a:lnTo>
                    <a:pt x="97" y="133"/>
                  </a:lnTo>
                  <a:lnTo>
                    <a:pt x="98" y="126"/>
                  </a:lnTo>
                  <a:lnTo>
                    <a:pt x="98" y="113"/>
                  </a:lnTo>
                  <a:lnTo>
                    <a:pt x="98" y="101"/>
                  </a:lnTo>
                  <a:lnTo>
                    <a:pt x="97" y="92"/>
                  </a:lnTo>
                  <a:lnTo>
                    <a:pt x="110" y="104"/>
                  </a:lnTo>
                  <a:lnTo>
                    <a:pt x="123" y="118"/>
                  </a:lnTo>
                  <a:lnTo>
                    <a:pt x="137" y="133"/>
                  </a:lnTo>
                  <a:lnTo>
                    <a:pt x="152" y="148"/>
                  </a:lnTo>
                  <a:lnTo>
                    <a:pt x="165" y="162"/>
                  </a:lnTo>
                  <a:lnTo>
                    <a:pt x="176" y="174"/>
                  </a:lnTo>
                  <a:lnTo>
                    <a:pt x="186" y="183"/>
                  </a:lnTo>
                  <a:lnTo>
                    <a:pt x="194" y="187"/>
                  </a:lnTo>
                  <a:lnTo>
                    <a:pt x="188" y="180"/>
                  </a:lnTo>
                  <a:lnTo>
                    <a:pt x="183" y="170"/>
                  </a:lnTo>
                  <a:lnTo>
                    <a:pt x="176" y="161"/>
                  </a:lnTo>
                  <a:lnTo>
                    <a:pt x="170" y="152"/>
                  </a:lnTo>
                  <a:lnTo>
                    <a:pt x="163" y="143"/>
                  </a:lnTo>
                  <a:lnTo>
                    <a:pt x="158" y="134"/>
                  </a:lnTo>
                  <a:lnTo>
                    <a:pt x="153" y="128"/>
                  </a:lnTo>
                  <a:lnTo>
                    <a:pt x="150" y="124"/>
                  </a:lnTo>
                  <a:lnTo>
                    <a:pt x="148" y="119"/>
                  </a:lnTo>
                  <a:lnTo>
                    <a:pt x="144" y="114"/>
                  </a:lnTo>
                  <a:lnTo>
                    <a:pt x="137" y="109"/>
                  </a:lnTo>
                  <a:lnTo>
                    <a:pt x="131" y="102"/>
                  </a:lnTo>
                  <a:lnTo>
                    <a:pt x="124" y="97"/>
                  </a:lnTo>
                  <a:lnTo>
                    <a:pt x="118" y="91"/>
                  </a:lnTo>
                  <a:lnTo>
                    <a:pt x="111" y="87"/>
                  </a:lnTo>
                  <a:lnTo>
                    <a:pt x="107" y="84"/>
                  </a:lnTo>
                  <a:lnTo>
                    <a:pt x="112" y="84"/>
                  </a:lnTo>
                  <a:lnTo>
                    <a:pt x="119" y="85"/>
                  </a:lnTo>
                  <a:lnTo>
                    <a:pt x="125" y="86"/>
                  </a:lnTo>
                  <a:lnTo>
                    <a:pt x="133" y="87"/>
                  </a:lnTo>
                  <a:lnTo>
                    <a:pt x="140" y="89"/>
                  </a:lnTo>
                  <a:lnTo>
                    <a:pt x="146" y="91"/>
                  </a:lnTo>
                  <a:lnTo>
                    <a:pt x="152" y="95"/>
                  </a:lnTo>
                  <a:lnTo>
                    <a:pt x="156" y="97"/>
                  </a:lnTo>
                  <a:lnTo>
                    <a:pt x="161" y="100"/>
                  </a:lnTo>
                  <a:lnTo>
                    <a:pt x="166" y="101"/>
                  </a:lnTo>
                  <a:lnTo>
                    <a:pt x="169" y="100"/>
                  </a:lnTo>
                  <a:lnTo>
                    <a:pt x="165" y="95"/>
                  </a:lnTo>
                  <a:lnTo>
                    <a:pt x="159" y="90"/>
                  </a:lnTo>
                  <a:lnTo>
                    <a:pt x="152" y="86"/>
                  </a:lnTo>
                  <a:lnTo>
                    <a:pt x="142" y="81"/>
                  </a:lnTo>
                  <a:lnTo>
                    <a:pt x="131" y="75"/>
                  </a:lnTo>
                  <a:lnTo>
                    <a:pt x="119" y="71"/>
                  </a:lnTo>
                  <a:lnTo>
                    <a:pt x="107" y="67"/>
                  </a:lnTo>
                  <a:lnTo>
                    <a:pt x="97" y="63"/>
                  </a:lnTo>
                  <a:lnTo>
                    <a:pt x="86" y="62"/>
                  </a:lnTo>
                  <a:lnTo>
                    <a:pt x="81" y="60"/>
                  </a:lnTo>
                  <a:lnTo>
                    <a:pt x="74" y="58"/>
                  </a:lnTo>
                  <a:lnTo>
                    <a:pt x="69" y="54"/>
                  </a:lnTo>
                  <a:lnTo>
                    <a:pt x="63" y="50"/>
                  </a:lnTo>
                  <a:lnTo>
                    <a:pt x="57" y="46"/>
                  </a:lnTo>
                  <a:lnTo>
                    <a:pt x="52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51" y="32"/>
                  </a:lnTo>
                  <a:lnTo>
                    <a:pt x="59" y="31"/>
                  </a:lnTo>
                  <a:lnTo>
                    <a:pt x="68" y="30"/>
                  </a:lnTo>
                  <a:lnTo>
                    <a:pt x="78" y="30"/>
                  </a:lnTo>
                  <a:lnTo>
                    <a:pt x="89" y="30"/>
                  </a:lnTo>
                  <a:lnTo>
                    <a:pt x="98" y="30"/>
                  </a:lnTo>
                  <a:lnTo>
                    <a:pt x="106" y="31"/>
                  </a:lnTo>
                  <a:lnTo>
                    <a:pt x="112" y="32"/>
                  </a:lnTo>
                  <a:lnTo>
                    <a:pt x="121" y="34"/>
                  </a:lnTo>
                  <a:lnTo>
                    <a:pt x="127" y="33"/>
                  </a:lnTo>
                  <a:lnTo>
                    <a:pt x="124" y="30"/>
                  </a:lnTo>
                  <a:lnTo>
                    <a:pt x="112" y="26"/>
                  </a:lnTo>
                  <a:lnTo>
                    <a:pt x="102" y="23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20"/>
                  </a:lnTo>
                  <a:lnTo>
                    <a:pt x="55" y="19"/>
                  </a:lnTo>
                  <a:lnTo>
                    <a:pt x="44" y="19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7" y="12"/>
                  </a:lnTo>
                  <a:lnTo>
                    <a:pt x="13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1038" y="932"/>
              <a:ext cx="72" cy="122"/>
            </a:xfrm>
            <a:custGeom>
              <a:avLst/>
              <a:gdLst>
                <a:gd name="T0" fmla="*/ 124 w 143"/>
                <a:gd name="T1" fmla="*/ 43 h 246"/>
                <a:gd name="T2" fmla="*/ 114 w 143"/>
                <a:gd name="T3" fmla="*/ 53 h 246"/>
                <a:gd name="T4" fmla="*/ 107 w 143"/>
                <a:gd name="T5" fmla="*/ 50 h 246"/>
                <a:gd name="T6" fmla="*/ 99 w 143"/>
                <a:gd name="T7" fmla="*/ 71 h 246"/>
                <a:gd name="T8" fmla="*/ 116 w 143"/>
                <a:gd name="T9" fmla="*/ 110 h 246"/>
                <a:gd name="T10" fmla="*/ 124 w 143"/>
                <a:gd name="T11" fmla="*/ 152 h 246"/>
                <a:gd name="T12" fmla="*/ 119 w 143"/>
                <a:gd name="T13" fmla="*/ 149 h 246"/>
                <a:gd name="T14" fmla="*/ 101 w 143"/>
                <a:gd name="T15" fmla="*/ 106 h 246"/>
                <a:gd name="T16" fmla="*/ 76 w 143"/>
                <a:gd name="T17" fmla="*/ 132 h 246"/>
                <a:gd name="T18" fmla="*/ 69 w 143"/>
                <a:gd name="T19" fmla="*/ 180 h 246"/>
                <a:gd name="T20" fmla="*/ 67 w 143"/>
                <a:gd name="T21" fmla="*/ 222 h 246"/>
                <a:gd name="T22" fmla="*/ 61 w 143"/>
                <a:gd name="T23" fmla="*/ 221 h 246"/>
                <a:gd name="T24" fmla="*/ 63 w 143"/>
                <a:gd name="T25" fmla="*/ 195 h 246"/>
                <a:gd name="T26" fmla="*/ 55 w 143"/>
                <a:gd name="T27" fmla="*/ 186 h 246"/>
                <a:gd name="T28" fmla="*/ 39 w 143"/>
                <a:gd name="T29" fmla="*/ 215 h 246"/>
                <a:gd name="T30" fmla="*/ 19 w 143"/>
                <a:gd name="T31" fmla="*/ 239 h 246"/>
                <a:gd name="T32" fmla="*/ 2 w 143"/>
                <a:gd name="T33" fmla="*/ 246 h 246"/>
                <a:gd name="T34" fmla="*/ 18 w 143"/>
                <a:gd name="T35" fmla="*/ 229 h 246"/>
                <a:gd name="T36" fmla="*/ 46 w 143"/>
                <a:gd name="T37" fmla="*/ 178 h 246"/>
                <a:gd name="T38" fmla="*/ 31 w 143"/>
                <a:gd name="T39" fmla="*/ 179 h 246"/>
                <a:gd name="T40" fmla="*/ 14 w 143"/>
                <a:gd name="T41" fmla="*/ 182 h 246"/>
                <a:gd name="T42" fmla="*/ 2 w 143"/>
                <a:gd name="T43" fmla="*/ 188 h 246"/>
                <a:gd name="T44" fmla="*/ 5 w 143"/>
                <a:gd name="T45" fmla="*/ 182 h 246"/>
                <a:gd name="T46" fmla="*/ 21 w 143"/>
                <a:gd name="T47" fmla="*/ 175 h 246"/>
                <a:gd name="T48" fmla="*/ 42 w 143"/>
                <a:gd name="T49" fmla="*/ 166 h 246"/>
                <a:gd name="T50" fmla="*/ 56 w 143"/>
                <a:gd name="T51" fmla="*/ 144 h 246"/>
                <a:gd name="T52" fmla="*/ 77 w 143"/>
                <a:gd name="T53" fmla="*/ 95 h 246"/>
                <a:gd name="T54" fmla="*/ 47 w 143"/>
                <a:gd name="T55" fmla="*/ 94 h 246"/>
                <a:gd name="T56" fmla="*/ 19 w 143"/>
                <a:gd name="T57" fmla="*/ 96 h 246"/>
                <a:gd name="T58" fmla="*/ 4 w 143"/>
                <a:gd name="T59" fmla="*/ 102 h 246"/>
                <a:gd name="T60" fmla="*/ 6 w 143"/>
                <a:gd name="T61" fmla="*/ 96 h 246"/>
                <a:gd name="T62" fmla="*/ 30 w 143"/>
                <a:gd name="T63" fmla="*/ 88 h 246"/>
                <a:gd name="T64" fmla="*/ 63 w 143"/>
                <a:gd name="T65" fmla="*/ 79 h 246"/>
                <a:gd name="T66" fmla="*/ 84 w 143"/>
                <a:gd name="T67" fmla="*/ 73 h 246"/>
                <a:gd name="T68" fmla="*/ 93 w 143"/>
                <a:gd name="T69" fmla="*/ 47 h 246"/>
                <a:gd name="T70" fmla="*/ 74 w 143"/>
                <a:gd name="T71" fmla="*/ 40 h 246"/>
                <a:gd name="T72" fmla="*/ 51 w 143"/>
                <a:gd name="T73" fmla="*/ 46 h 246"/>
                <a:gd name="T74" fmla="*/ 27 w 143"/>
                <a:gd name="T75" fmla="*/ 53 h 246"/>
                <a:gd name="T76" fmla="*/ 12 w 143"/>
                <a:gd name="T77" fmla="*/ 60 h 246"/>
                <a:gd name="T78" fmla="*/ 2 w 143"/>
                <a:gd name="T79" fmla="*/ 62 h 246"/>
                <a:gd name="T80" fmla="*/ 18 w 143"/>
                <a:gd name="T81" fmla="*/ 47 h 246"/>
                <a:gd name="T82" fmla="*/ 39 w 143"/>
                <a:gd name="T83" fmla="*/ 28 h 246"/>
                <a:gd name="T84" fmla="*/ 57 w 143"/>
                <a:gd name="T85" fmla="*/ 18 h 246"/>
                <a:gd name="T86" fmla="*/ 61 w 143"/>
                <a:gd name="T87" fmla="*/ 28 h 246"/>
                <a:gd name="T88" fmla="*/ 71 w 143"/>
                <a:gd name="T89" fmla="*/ 37 h 246"/>
                <a:gd name="T90" fmla="*/ 89 w 143"/>
                <a:gd name="T91" fmla="*/ 40 h 246"/>
                <a:gd name="T92" fmla="*/ 105 w 143"/>
                <a:gd name="T93" fmla="*/ 37 h 246"/>
                <a:gd name="T94" fmla="*/ 112 w 143"/>
                <a:gd name="T95" fmla="*/ 22 h 246"/>
                <a:gd name="T96" fmla="*/ 129 w 143"/>
                <a:gd name="T97" fmla="*/ 7 h 246"/>
                <a:gd name="T98" fmla="*/ 135 w 143"/>
                <a:gd name="T99" fmla="*/ 8 h 246"/>
                <a:gd name="T100" fmla="*/ 120 w 143"/>
                <a:gd name="T101" fmla="*/ 27 h 246"/>
                <a:gd name="T102" fmla="*/ 133 w 143"/>
                <a:gd name="T103" fmla="*/ 37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246"/>
                <a:gd name="T158" fmla="*/ 143 w 143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246">
                  <a:moveTo>
                    <a:pt x="140" y="35"/>
                  </a:moveTo>
                  <a:lnTo>
                    <a:pt x="132" y="39"/>
                  </a:lnTo>
                  <a:lnTo>
                    <a:pt x="124" y="43"/>
                  </a:lnTo>
                  <a:lnTo>
                    <a:pt x="119" y="50"/>
                  </a:lnTo>
                  <a:lnTo>
                    <a:pt x="116" y="56"/>
                  </a:lnTo>
                  <a:lnTo>
                    <a:pt x="114" y="53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2" y="62"/>
                  </a:lnTo>
                  <a:lnTo>
                    <a:pt x="99" y="71"/>
                  </a:lnTo>
                  <a:lnTo>
                    <a:pt x="101" y="78"/>
                  </a:lnTo>
                  <a:lnTo>
                    <a:pt x="107" y="90"/>
                  </a:lnTo>
                  <a:lnTo>
                    <a:pt x="116" y="110"/>
                  </a:lnTo>
                  <a:lnTo>
                    <a:pt x="123" y="131"/>
                  </a:lnTo>
                  <a:lnTo>
                    <a:pt x="126" y="145"/>
                  </a:lnTo>
                  <a:lnTo>
                    <a:pt x="124" y="152"/>
                  </a:lnTo>
                  <a:lnTo>
                    <a:pt x="122" y="155"/>
                  </a:lnTo>
                  <a:lnTo>
                    <a:pt x="119" y="154"/>
                  </a:lnTo>
                  <a:lnTo>
                    <a:pt x="119" y="149"/>
                  </a:lnTo>
                  <a:lnTo>
                    <a:pt x="116" y="137"/>
                  </a:lnTo>
                  <a:lnTo>
                    <a:pt x="110" y="121"/>
                  </a:lnTo>
                  <a:lnTo>
                    <a:pt x="101" y="106"/>
                  </a:lnTo>
                  <a:lnTo>
                    <a:pt x="91" y="97"/>
                  </a:lnTo>
                  <a:lnTo>
                    <a:pt x="84" y="111"/>
                  </a:lnTo>
                  <a:lnTo>
                    <a:pt x="76" y="132"/>
                  </a:lnTo>
                  <a:lnTo>
                    <a:pt x="69" y="151"/>
                  </a:lnTo>
                  <a:lnTo>
                    <a:pt x="68" y="166"/>
                  </a:lnTo>
                  <a:lnTo>
                    <a:pt x="69" y="180"/>
                  </a:lnTo>
                  <a:lnTo>
                    <a:pt x="71" y="196"/>
                  </a:lnTo>
                  <a:lnTo>
                    <a:pt x="71" y="212"/>
                  </a:lnTo>
                  <a:lnTo>
                    <a:pt x="67" y="222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61" y="221"/>
                  </a:lnTo>
                  <a:lnTo>
                    <a:pt x="63" y="215"/>
                  </a:lnTo>
                  <a:lnTo>
                    <a:pt x="64" y="206"/>
                  </a:lnTo>
                  <a:lnTo>
                    <a:pt x="63" y="195"/>
                  </a:lnTo>
                  <a:lnTo>
                    <a:pt x="61" y="186"/>
                  </a:lnTo>
                  <a:lnTo>
                    <a:pt x="59" y="178"/>
                  </a:lnTo>
                  <a:lnTo>
                    <a:pt x="55" y="186"/>
                  </a:lnTo>
                  <a:lnTo>
                    <a:pt x="50" y="194"/>
                  </a:lnTo>
                  <a:lnTo>
                    <a:pt x="44" y="204"/>
                  </a:lnTo>
                  <a:lnTo>
                    <a:pt x="39" y="215"/>
                  </a:lnTo>
                  <a:lnTo>
                    <a:pt x="33" y="224"/>
                  </a:lnTo>
                  <a:lnTo>
                    <a:pt x="26" y="233"/>
                  </a:lnTo>
                  <a:lnTo>
                    <a:pt x="19" y="239"/>
                  </a:lnTo>
                  <a:lnTo>
                    <a:pt x="12" y="244"/>
                  </a:lnTo>
                  <a:lnTo>
                    <a:pt x="5" y="246"/>
                  </a:lnTo>
                  <a:lnTo>
                    <a:pt x="2" y="246"/>
                  </a:lnTo>
                  <a:lnTo>
                    <a:pt x="4" y="243"/>
                  </a:lnTo>
                  <a:lnTo>
                    <a:pt x="9" y="239"/>
                  </a:lnTo>
                  <a:lnTo>
                    <a:pt x="18" y="229"/>
                  </a:lnTo>
                  <a:lnTo>
                    <a:pt x="30" y="210"/>
                  </a:lnTo>
                  <a:lnTo>
                    <a:pt x="40" y="191"/>
                  </a:lnTo>
                  <a:lnTo>
                    <a:pt x="46" y="178"/>
                  </a:lnTo>
                  <a:lnTo>
                    <a:pt x="42" y="178"/>
                  </a:lnTo>
                  <a:lnTo>
                    <a:pt x="36" y="179"/>
                  </a:lnTo>
                  <a:lnTo>
                    <a:pt x="31" y="179"/>
                  </a:lnTo>
                  <a:lnTo>
                    <a:pt x="25" y="180"/>
                  </a:lnTo>
                  <a:lnTo>
                    <a:pt x="19" y="181"/>
                  </a:lnTo>
                  <a:lnTo>
                    <a:pt x="14" y="182"/>
                  </a:lnTo>
                  <a:lnTo>
                    <a:pt x="10" y="185"/>
                  </a:lnTo>
                  <a:lnTo>
                    <a:pt x="6" y="186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1" y="186"/>
                  </a:lnTo>
                  <a:lnTo>
                    <a:pt x="5" y="182"/>
                  </a:lnTo>
                  <a:lnTo>
                    <a:pt x="9" y="180"/>
                  </a:lnTo>
                  <a:lnTo>
                    <a:pt x="14" y="177"/>
                  </a:lnTo>
                  <a:lnTo>
                    <a:pt x="21" y="175"/>
                  </a:lnTo>
                  <a:lnTo>
                    <a:pt x="29" y="172"/>
                  </a:lnTo>
                  <a:lnTo>
                    <a:pt x="35" y="168"/>
                  </a:lnTo>
                  <a:lnTo>
                    <a:pt x="42" y="166"/>
                  </a:lnTo>
                  <a:lnTo>
                    <a:pt x="47" y="163"/>
                  </a:lnTo>
                  <a:lnTo>
                    <a:pt x="51" y="162"/>
                  </a:lnTo>
                  <a:lnTo>
                    <a:pt x="56" y="144"/>
                  </a:lnTo>
                  <a:lnTo>
                    <a:pt x="64" y="123"/>
                  </a:lnTo>
                  <a:lnTo>
                    <a:pt x="72" y="105"/>
                  </a:lnTo>
                  <a:lnTo>
                    <a:pt x="77" y="95"/>
                  </a:lnTo>
                  <a:lnTo>
                    <a:pt x="68" y="94"/>
                  </a:lnTo>
                  <a:lnTo>
                    <a:pt x="57" y="94"/>
                  </a:lnTo>
                  <a:lnTo>
                    <a:pt x="47" y="94"/>
                  </a:lnTo>
                  <a:lnTo>
                    <a:pt x="38" y="94"/>
                  </a:lnTo>
                  <a:lnTo>
                    <a:pt x="27" y="95"/>
                  </a:lnTo>
                  <a:lnTo>
                    <a:pt x="19" y="96"/>
                  </a:lnTo>
                  <a:lnTo>
                    <a:pt x="13" y="98"/>
                  </a:lnTo>
                  <a:lnTo>
                    <a:pt x="9" y="99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9" y="91"/>
                  </a:lnTo>
                  <a:lnTo>
                    <a:pt x="30" y="88"/>
                  </a:lnTo>
                  <a:lnTo>
                    <a:pt x="42" y="84"/>
                  </a:lnTo>
                  <a:lnTo>
                    <a:pt x="52" y="82"/>
                  </a:lnTo>
                  <a:lnTo>
                    <a:pt x="63" y="79"/>
                  </a:lnTo>
                  <a:lnTo>
                    <a:pt x="72" y="78"/>
                  </a:lnTo>
                  <a:lnTo>
                    <a:pt x="77" y="77"/>
                  </a:lnTo>
                  <a:lnTo>
                    <a:pt x="84" y="73"/>
                  </a:lnTo>
                  <a:lnTo>
                    <a:pt x="89" y="63"/>
                  </a:lnTo>
                  <a:lnTo>
                    <a:pt x="91" y="53"/>
                  </a:lnTo>
                  <a:lnTo>
                    <a:pt x="93" y="47"/>
                  </a:lnTo>
                  <a:lnTo>
                    <a:pt x="90" y="43"/>
                  </a:lnTo>
                  <a:lnTo>
                    <a:pt x="84" y="41"/>
                  </a:lnTo>
                  <a:lnTo>
                    <a:pt x="74" y="40"/>
                  </a:lnTo>
                  <a:lnTo>
                    <a:pt x="68" y="41"/>
                  </a:lnTo>
                  <a:lnTo>
                    <a:pt x="60" y="43"/>
                  </a:lnTo>
                  <a:lnTo>
                    <a:pt x="51" y="46"/>
                  </a:lnTo>
                  <a:lnTo>
                    <a:pt x="43" y="49"/>
                  </a:lnTo>
                  <a:lnTo>
                    <a:pt x="34" y="51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6" y="57"/>
                  </a:lnTo>
                  <a:lnTo>
                    <a:pt x="12" y="60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8" y="56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39" y="28"/>
                  </a:lnTo>
                  <a:lnTo>
                    <a:pt x="46" y="23"/>
                  </a:lnTo>
                  <a:lnTo>
                    <a:pt x="52" y="20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8"/>
                  </a:lnTo>
                  <a:lnTo>
                    <a:pt x="63" y="32"/>
                  </a:lnTo>
                  <a:lnTo>
                    <a:pt x="67" y="35"/>
                  </a:lnTo>
                  <a:lnTo>
                    <a:pt x="71" y="37"/>
                  </a:lnTo>
                  <a:lnTo>
                    <a:pt x="76" y="38"/>
                  </a:lnTo>
                  <a:lnTo>
                    <a:pt x="82" y="39"/>
                  </a:lnTo>
                  <a:lnTo>
                    <a:pt x="89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7"/>
                  </a:lnTo>
                  <a:lnTo>
                    <a:pt x="110" y="33"/>
                  </a:lnTo>
                  <a:lnTo>
                    <a:pt x="112" y="27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20" y="11"/>
                  </a:lnTo>
                  <a:lnTo>
                    <a:pt x="129" y="7"/>
                  </a:lnTo>
                  <a:lnTo>
                    <a:pt x="139" y="3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16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24" y="32"/>
                  </a:lnTo>
                  <a:lnTo>
                    <a:pt x="128" y="36"/>
                  </a:lnTo>
                  <a:lnTo>
                    <a:pt x="133" y="37"/>
                  </a:lnTo>
                  <a:lnTo>
                    <a:pt x="140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1108" y="974"/>
              <a:ext cx="11" cy="15"/>
            </a:xfrm>
            <a:custGeom>
              <a:avLst/>
              <a:gdLst>
                <a:gd name="T0" fmla="*/ 0 w 22"/>
                <a:gd name="T1" fmla="*/ 0 h 32"/>
                <a:gd name="T2" fmla="*/ 5 w 22"/>
                <a:gd name="T3" fmla="*/ 1 h 32"/>
                <a:gd name="T4" fmla="*/ 10 w 22"/>
                <a:gd name="T5" fmla="*/ 1 h 32"/>
                <a:gd name="T6" fmla="*/ 15 w 22"/>
                <a:gd name="T7" fmla="*/ 1 h 32"/>
                <a:gd name="T8" fmla="*/ 19 w 22"/>
                <a:gd name="T9" fmla="*/ 0 h 32"/>
                <a:gd name="T10" fmla="*/ 21 w 22"/>
                <a:gd name="T11" fmla="*/ 8 h 32"/>
                <a:gd name="T12" fmla="*/ 22 w 22"/>
                <a:gd name="T13" fmla="*/ 15 h 32"/>
                <a:gd name="T14" fmla="*/ 21 w 22"/>
                <a:gd name="T15" fmla="*/ 22 h 32"/>
                <a:gd name="T16" fmla="*/ 19 w 22"/>
                <a:gd name="T17" fmla="*/ 29 h 32"/>
                <a:gd name="T18" fmla="*/ 18 w 22"/>
                <a:gd name="T19" fmla="*/ 32 h 32"/>
                <a:gd name="T20" fmla="*/ 17 w 22"/>
                <a:gd name="T21" fmla="*/ 32 h 32"/>
                <a:gd name="T22" fmla="*/ 15 w 22"/>
                <a:gd name="T23" fmla="*/ 31 h 32"/>
                <a:gd name="T24" fmla="*/ 15 w 22"/>
                <a:gd name="T25" fmla="*/ 27 h 32"/>
                <a:gd name="T26" fmla="*/ 14 w 22"/>
                <a:gd name="T27" fmla="*/ 22 h 32"/>
                <a:gd name="T28" fmla="*/ 10 w 22"/>
                <a:gd name="T29" fmla="*/ 14 h 32"/>
                <a:gd name="T30" fmla="*/ 5 w 22"/>
                <a:gd name="T31" fmla="*/ 7 h 32"/>
                <a:gd name="T32" fmla="*/ 0 w 2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2"/>
                <a:gd name="T53" fmla="*/ 22 w 2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2">
                  <a:moveTo>
                    <a:pt x="0" y="0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8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0" y="14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5" name="Freeform 333"/>
            <p:cNvSpPr>
              <a:spLocks/>
            </p:cNvSpPr>
            <p:nvPr/>
          </p:nvSpPr>
          <p:spPr bwMode="auto">
            <a:xfrm>
              <a:off x="819" y="869"/>
              <a:ext cx="219" cy="108"/>
            </a:xfrm>
            <a:custGeom>
              <a:avLst/>
              <a:gdLst>
                <a:gd name="T0" fmla="*/ 394 w 439"/>
                <a:gd name="T1" fmla="*/ 80 h 216"/>
                <a:gd name="T2" fmla="*/ 352 w 439"/>
                <a:gd name="T3" fmla="*/ 96 h 216"/>
                <a:gd name="T4" fmla="*/ 321 w 439"/>
                <a:gd name="T5" fmla="*/ 145 h 216"/>
                <a:gd name="T6" fmla="*/ 284 w 439"/>
                <a:gd name="T7" fmla="*/ 181 h 216"/>
                <a:gd name="T8" fmla="*/ 238 w 439"/>
                <a:gd name="T9" fmla="*/ 212 h 216"/>
                <a:gd name="T10" fmla="*/ 225 w 439"/>
                <a:gd name="T11" fmla="*/ 213 h 216"/>
                <a:gd name="T12" fmla="*/ 254 w 439"/>
                <a:gd name="T13" fmla="*/ 191 h 216"/>
                <a:gd name="T14" fmla="*/ 299 w 439"/>
                <a:gd name="T15" fmla="*/ 156 h 216"/>
                <a:gd name="T16" fmla="*/ 320 w 439"/>
                <a:gd name="T17" fmla="*/ 119 h 216"/>
                <a:gd name="T18" fmla="*/ 317 w 439"/>
                <a:gd name="T19" fmla="*/ 108 h 216"/>
                <a:gd name="T20" fmla="*/ 290 w 439"/>
                <a:gd name="T21" fmla="*/ 120 h 216"/>
                <a:gd name="T22" fmla="*/ 255 w 439"/>
                <a:gd name="T23" fmla="*/ 134 h 216"/>
                <a:gd name="T24" fmla="*/ 208 w 439"/>
                <a:gd name="T25" fmla="*/ 171 h 216"/>
                <a:gd name="T26" fmla="*/ 143 w 439"/>
                <a:gd name="T27" fmla="*/ 201 h 216"/>
                <a:gd name="T28" fmla="*/ 119 w 439"/>
                <a:gd name="T29" fmla="*/ 202 h 216"/>
                <a:gd name="T30" fmla="*/ 173 w 439"/>
                <a:gd name="T31" fmla="*/ 178 h 216"/>
                <a:gd name="T32" fmla="*/ 227 w 439"/>
                <a:gd name="T33" fmla="*/ 138 h 216"/>
                <a:gd name="T34" fmla="*/ 223 w 439"/>
                <a:gd name="T35" fmla="*/ 129 h 216"/>
                <a:gd name="T36" fmla="*/ 193 w 439"/>
                <a:gd name="T37" fmla="*/ 131 h 216"/>
                <a:gd name="T38" fmla="*/ 166 w 439"/>
                <a:gd name="T39" fmla="*/ 133 h 216"/>
                <a:gd name="T40" fmla="*/ 118 w 439"/>
                <a:gd name="T41" fmla="*/ 152 h 216"/>
                <a:gd name="T42" fmla="*/ 54 w 439"/>
                <a:gd name="T43" fmla="*/ 171 h 216"/>
                <a:gd name="T44" fmla="*/ 37 w 439"/>
                <a:gd name="T45" fmla="*/ 169 h 216"/>
                <a:gd name="T46" fmla="*/ 87 w 439"/>
                <a:gd name="T47" fmla="*/ 156 h 216"/>
                <a:gd name="T48" fmla="*/ 131 w 439"/>
                <a:gd name="T49" fmla="*/ 133 h 216"/>
                <a:gd name="T50" fmla="*/ 88 w 439"/>
                <a:gd name="T51" fmla="*/ 124 h 216"/>
                <a:gd name="T52" fmla="*/ 26 w 439"/>
                <a:gd name="T53" fmla="*/ 131 h 216"/>
                <a:gd name="T54" fmla="*/ 0 w 439"/>
                <a:gd name="T55" fmla="*/ 135 h 216"/>
                <a:gd name="T56" fmla="*/ 39 w 439"/>
                <a:gd name="T57" fmla="*/ 119 h 216"/>
                <a:gd name="T58" fmla="*/ 114 w 439"/>
                <a:gd name="T59" fmla="*/ 110 h 216"/>
                <a:gd name="T60" fmla="*/ 107 w 439"/>
                <a:gd name="T61" fmla="*/ 93 h 216"/>
                <a:gd name="T62" fmla="*/ 64 w 439"/>
                <a:gd name="T63" fmla="*/ 68 h 216"/>
                <a:gd name="T64" fmla="*/ 49 w 439"/>
                <a:gd name="T65" fmla="*/ 56 h 216"/>
                <a:gd name="T66" fmla="*/ 94 w 439"/>
                <a:gd name="T67" fmla="*/ 73 h 216"/>
                <a:gd name="T68" fmla="*/ 153 w 439"/>
                <a:gd name="T69" fmla="*/ 102 h 216"/>
                <a:gd name="T70" fmla="*/ 183 w 439"/>
                <a:gd name="T71" fmla="*/ 108 h 216"/>
                <a:gd name="T72" fmla="*/ 217 w 439"/>
                <a:gd name="T73" fmla="*/ 108 h 216"/>
                <a:gd name="T74" fmla="*/ 207 w 439"/>
                <a:gd name="T75" fmla="*/ 88 h 216"/>
                <a:gd name="T76" fmla="*/ 177 w 439"/>
                <a:gd name="T77" fmla="*/ 62 h 216"/>
                <a:gd name="T78" fmla="*/ 155 w 439"/>
                <a:gd name="T79" fmla="*/ 48 h 216"/>
                <a:gd name="T80" fmla="*/ 135 w 439"/>
                <a:gd name="T81" fmla="*/ 37 h 216"/>
                <a:gd name="T82" fmla="*/ 127 w 439"/>
                <a:gd name="T83" fmla="*/ 23 h 216"/>
                <a:gd name="T84" fmla="*/ 180 w 439"/>
                <a:gd name="T85" fmla="*/ 56 h 216"/>
                <a:gd name="T86" fmla="*/ 232 w 439"/>
                <a:gd name="T87" fmla="*/ 90 h 216"/>
                <a:gd name="T88" fmla="*/ 258 w 439"/>
                <a:gd name="T89" fmla="*/ 101 h 216"/>
                <a:gd name="T90" fmla="*/ 287 w 439"/>
                <a:gd name="T91" fmla="*/ 96 h 216"/>
                <a:gd name="T92" fmla="*/ 316 w 439"/>
                <a:gd name="T93" fmla="*/ 90 h 216"/>
                <a:gd name="T94" fmla="*/ 321 w 439"/>
                <a:gd name="T95" fmla="*/ 79 h 216"/>
                <a:gd name="T96" fmla="*/ 286 w 439"/>
                <a:gd name="T97" fmla="*/ 50 h 216"/>
                <a:gd name="T98" fmla="*/ 232 w 439"/>
                <a:gd name="T99" fmla="*/ 12 h 216"/>
                <a:gd name="T100" fmla="*/ 227 w 439"/>
                <a:gd name="T101" fmla="*/ 2 h 216"/>
                <a:gd name="T102" fmla="*/ 279 w 439"/>
                <a:gd name="T103" fmla="*/ 34 h 216"/>
                <a:gd name="T104" fmla="*/ 334 w 439"/>
                <a:gd name="T105" fmla="*/ 68 h 216"/>
                <a:gd name="T106" fmla="*/ 371 w 439"/>
                <a:gd name="T107" fmla="*/ 67 h 216"/>
                <a:gd name="T108" fmla="*/ 428 w 439"/>
                <a:gd name="T109" fmla="*/ 58 h 216"/>
                <a:gd name="T110" fmla="*/ 428 w 439"/>
                <a:gd name="T111" fmla="*/ 63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9"/>
                <a:gd name="T169" fmla="*/ 0 h 216"/>
                <a:gd name="T170" fmla="*/ 439 w 439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9" h="216">
                  <a:moveTo>
                    <a:pt x="420" y="68"/>
                  </a:moveTo>
                  <a:lnTo>
                    <a:pt x="414" y="72"/>
                  </a:lnTo>
                  <a:lnTo>
                    <a:pt x="405" y="76"/>
                  </a:lnTo>
                  <a:lnTo>
                    <a:pt x="394" y="80"/>
                  </a:lnTo>
                  <a:lnTo>
                    <a:pt x="381" y="85"/>
                  </a:lnTo>
                  <a:lnTo>
                    <a:pt x="369" y="89"/>
                  </a:lnTo>
                  <a:lnTo>
                    <a:pt x="359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3" y="109"/>
                  </a:lnTo>
                  <a:lnTo>
                    <a:pt x="333" y="127"/>
                  </a:lnTo>
                  <a:lnTo>
                    <a:pt x="321" y="145"/>
                  </a:lnTo>
                  <a:lnTo>
                    <a:pt x="310" y="159"/>
                  </a:lnTo>
                  <a:lnTo>
                    <a:pt x="304" y="165"/>
                  </a:lnTo>
                  <a:lnTo>
                    <a:pt x="295" y="173"/>
                  </a:lnTo>
                  <a:lnTo>
                    <a:pt x="284" y="181"/>
                  </a:lnTo>
                  <a:lnTo>
                    <a:pt x="271" y="190"/>
                  </a:lnTo>
                  <a:lnTo>
                    <a:pt x="259" y="199"/>
                  </a:lnTo>
                  <a:lnTo>
                    <a:pt x="249" y="206"/>
                  </a:lnTo>
                  <a:lnTo>
                    <a:pt x="238" y="212"/>
                  </a:lnTo>
                  <a:lnTo>
                    <a:pt x="232" y="215"/>
                  </a:lnTo>
                  <a:lnTo>
                    <a:pt x="225" y="216"/>
                  </a:lnTo>
                  <a:lnTo>
                    <a:pt x="223" y="215"/>
                  </a:lnTo>
                  <a:lnTo>
                    <a:pt x="225" y="213"/>
                  </a:lnTo>
                  <a:lnTo>
                    <a:pt x="229" y="209"/>
                  </a:lnTo>
                  <a:lnTo>
                    <a:pt x="235" y="206"/>
                  </a:lnTo>
                  <a:lnTo>
                    <a:pt x="242" y="200"/>
                  </a:lnTo>
                  <a:lnTo>
                    <a:pt x="254" y="191"/>
                  </a:lnTo>
                  <a:lnTo>
                    <a:pt x="266" y="183"/>
                  </a:lnTo>
                  <a:lnTo>
                    <a:pt x="278" y="173"/>
                  </a:lnTo>
                  <a:lnTo>
                    <a:pt x="290" y="164"/>
                  </a:lnTo>
                  <a:lnTo>
                    <a:pt x="299" y="156"/>
                  </a:lnTo>
                  <a:lnTo>
                    <a:pt x="304" y="150"/>
                  </a:lnTo>
                  <a:lnTo>
                    <a:pt x="310" y="141"/>
                  </a:lnTo>
                  <a:lnTo>
                    <a:pt x="316" y="129"/>
                  </a:lnTo>
                  <a:lnTo>
                    <a:pt x="320" y="119"/>
                  </a:lnTo>
                  <a:lnTo>
                    <a:pt x="322" y="112"/>
                  </a:lnTo>
                  <a:lnTo>
                    <a:pt x="322" y="108"/>
                  </a:lnTo>
                  <a:lnTo>
                    <a:pt x="321" y="107"/>
                  </a:lnTo>
                  <a:lnTo>
                    <a:pt x="317" y="108"/>
                  </a:lnTo>
                  <a:lnTo>
                    <a:pt x="310" y="110"/>
                  </a:lnTo>
                  <a:lnTo>
                    <a:pt x="305" y="113"/>
                  </a:lnTo>
                  <a:lnTo>
                    <a:pt x="297" y="117"/>
                  </a:lnTo>
                  <a:lnTo>
                    <a:pt x="290" y="120"/>
                  </a:lnTo>
                  <a:lnTo>
                    <a:pt x="280" y="124"/>
                  </a:lnTo>
                  <a:lnTo>
                    <a:pt x="271" y="129"/>
                  </a:lnTo>
                  <a:lnTo>
                    <a:pt x="262" y="132"/>
                  </a:lnTo>
                  <a:lnTo>
                    <a:pt x="255" y="134"/>
                  </a:lnTo>
                  <a:lnTo>
                    <a:pt x="250" y="135"/>
                  </a:lnTo>
                  <a:lnTo>
                    <a:pt x="240" y="148"/>
                  </a:lnTo>
                  <a:lnTo>
                    <a:pt x="225" y="160"/>
                  </a:lnTo>
                  <a:lnTo>
                    <a:pt x="208" y="171"/>
                  </a:lnTo>
                  <a:lnTo>
                    <a:pt x="190" y="181"/>
                  </a:lnTo>
                  <a:lnTo>
                    <a:pt x="172" y="190"/>
                  </a:lnTo>
                  <a:lnTo>
                    <a:pt x="156" y="197"/>
                  </a:lnTo>
                  <a:lnTo>
                    <a:pt x="143" y="201"/>
                  </a:lnTo>
                  <a:lnTo>
                    <a:pt x="134" y="203"/>
                  </a:lnTo>
                  <a:lnTo>
                    <a:pt x="123" y="204"/>
                  </a:lnTo>
                  <a:lnTo>
                    <a:pt x="118" y="204"/>
                  </a:lnTo>
                  <a:lnTo>
                    <a:pt x="119" y="202"/>
                  </a:lnTo>
                  <a:lnTo>
                    <a:pt x="127" y="200"/>
                  </a:lnTo>
                  <a:lnTo>
                    <a:pt x="140" y="194"/>
                  </a:lnTo>
                  <a:lnTo>
                    <a:pt x="156" y="187"/>
                  </a:lnTo>
                  <a:lnTo>
                    <a:pt x="173" y="178"/>
                  </a:lnTo>
                  <a:lnTo>
                    <a:pt x="189" y="167"/>
                  </a:lnTo>
                  <a:lnTo>
                    <a:pt x="204" y="157"/>
                  </a:lnTo>
                  <a:lnTo>
                    <a:pt x="217" y="147"/>
                  </a:lnTo>
                  <a:lnTo>
                    <a:pt x="227" y="138"/>
                  </a:lnTo>
                  <a:lnTo>
                    <a:pt x="231" y="132"/>
                  </a:lnTo>
                  <a:lnTo>
                    <a:pt x="231" y="130"/>
                  </a:lnTo>
                  <a:lnTo>
                    <a:pt x="228" y="129"/>
                  </a:lnTo>
                  <a:lnTo>
                    <a:pt x="223" y="129"/>
                  </a:lnTo>
                  <a:lnTo>
                    <a:pt x="214" y="129"/>
                  </a:lnTo>
                  <a:lnTo>
                    <a:pt x="207" y="129"/>
                  </a:lnTo>
                  <a:lnTo>
                    <a:pt x="200" y="130"/>
                  </a:lnTo>
                  <a:lnTo>
                    <a:pt x="193" y="131"/>
                  </a:lnTo>
                  <a:lnTo>
                    <a:pt x="186" y="131"/>
                  </a:lnTo>
                  <a:lnTo>
                    <a:pt x="178" y="132"/>
                  </a:lnTo>
                  <a:lnTo>
                    <a:pt x="172" y="133"/>
                  </a:lnTo>
                  <a:lnTo>
                    <a:pt x="166" y="133"/>
                  </a:lnTo>
                  <a:lnTo>
                    <a:pt x="162" y="133"/>
                  </a:lnTo>
                  <a:lnTo>
                    <a:pt x="151" y="140"/>
                  </a:lnTo>
                  <a:lnTo>
                    <a:pt x="135" y="146"/>
                  </a:lnTo>
                  <a:lnTo>
                    <a:pt x="118" y="152"/>
                  </a:lnTo>
                  <a:lnTo>
                    <a:pt x="100" y="158"/>
                  </a:lnTo>
                  <a:lnTo>
                    <a:pt x="81" y="163"/>
                  </a:lnTo>
                  <a:lnTo>
                    <a:pt x="66" y="167"/>
                  </a:lnTo>
                  <a:lnTo>
                    <a:pt x="54" y="171"/>
                  </a:lnTo>
                  <a:lnTo>
                    <a:pt x="46" y="173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7" y="169"/>
                  </a:lnTo>
                  <a:lnTo>
                    <a:pt x="47" y="165"/>
                  </a:lnTo>
                  <a:lnTo>
                    <a:pt x="59" y="163"/>
                  </a:lnTo>
                  <a:lnTo>
                    <a:pt x="72" y="160"/>
                  </a:lnTo>
                  <a:lnTo>
                    <a:pt x="87" y="156"/>
                  </a:lnTo>
                  <a:lnTo>
                    <a:pt x="100" y="150"/>
                  </a:lnTo>
                  <a:lnTo>
                    <a:pt x="113" y="145"/>
                  </a:lnTo>
                  <a:lnTo>
                    <a:pt x="123" y="138"/>
                  </a:lnTo>
                  <a:lnTo>
                    <a:pt x="131" y="133"/>
                  </a:lnTo>
                  <a:lnTo>
                    <a:pt x="136" y="128"/>
                  </a:lnTo>
                  <a:lnTo>
                    <a:pt x="122" y="126"/>
                  </a:lnTo>
                  <a:lnTo>
                    <a:pt x="106" y="124"/>
                  </a:lnTo>
                  <a:lnTo>
                    <a:pt x="88" y="124"/>
                  </a:lnTo>
                  <a:lnTo>
                    <a:pt x="71" y="126"/>
                  </a:lnTo>
                  <a:lnTo>
                    <a:pt x="54" y="128"/>
                  </a:lnTo>
                  <a:lnTo>
                    <a:pt x="38" y="130"/>
                  </a:lnTo>
                  <a:lnTo>
                    <a:pt x="26" y="131"/>
                  </a:lnTo>
                  <a:lnTo>
                    <a:pt x="17" y="133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7" y="131"/>
                  </a:lnTo>
                  <a:lnTo>
                    <a:pt x="15" y="128"/>
                  </a:lnTo>
                  <a:lnTo>
                    <a:pt x="25" y="123"/>
                  </a:lnTo>
                  <a:lnTo>
                    <a:pt x="39" y="119"/>
                  </a:lnTo>
                  <a:lnTo>
                    <a:pt x="56" y="116"/>
                  </a:lnTo>
                  <a:lnTo>
                    <a:pt x="75" y="113"/>
                  </a:lnTo>
                  <a:lnTo>
                    <a:pt x="94" y="110"/>
                  </a:lnTo>
                  <a:lnTo>
                    <a:pt x="114" y="110"/>
                  </a:lnTo>
                  <a:lnTo>
                    <a:pt x="132" y="113"/>
                  </a:lnTo>
                  <a:lnTo>
                    <a:pt x="127" y="107"/>
                  </a:lnTo>
                  <a:lnTo>
                    <a:pt x="118" y="100"/>
                  </a:lnTo>
                  <a:lnTo>
                    <a:pt x="107" y="93"/>
                  </a:lnTo>
                  <a:lnTo>
                    <a:pt x="96" y="86"/>
                  </a:lnTo>
                  <a:lnTo>
                    <a:pt x="84" y="79"/>
                  </a:lnTo>
                  <a:lnTo>
                    <a:pt x="73" y="74"/>
                  </a:lnTo>
                  <a:lnTo>
                    <a:pt x="64" y="68"/>
                  </a:lnTo>
                  <a:lnTo>
                    <a:pt x="58" y="65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8" y="58"/>
                  </a:lnTo>
                  <a:lnTo>
                    <a:pt x="67" y="61"/>
                  </a:lnTo>
                  <a:lnTo>
                    <a:pt x="80" y="66"/>
                  </a:lnTo>
                  <a:lnTo>
                    <a:pt x="94" y="73"/>
                  </a:lnTo>
                  <a:lnTo>
                    <a:pt x="111" y="80"/>
                  </a:lnTo>
                  <a:lnTo>
                    <a:pt x="127" y="88"/>
                  </a:lnTo>
                  <a:lnTo>
                    <a:pt x="142" y="95"/>
                  </a:lnTo>
                  <a:lnTo>
                    <a:pt x="153" y="102"/>
                  </a:lnTo>
                  <a:lnTo>
                    <a:pt x="160" y="107"/>
                  </a:lnTo>
                  <a:lnTo>
                    <a:pt x="166" y="107"/>
                  </a:lnTo>
                  <a:lnTo>
                    <a:pt x="174" y="108"/>
                  </a:lnTo>
                  <a:lnTo>
                    <a:pt x="183" y="108"/>
                  </a:lnTo>
                  <a:lnTo>
                    <a:pt x="193" y="108"/>
                  </a:lnTo>
                  <a:lnTo>
                    <a:pt x="202" y="108"/>
                  </a:lnTo>
                  <a:lnTo>
                    <a:pt x="211" y="108"/>
                  </a:lnTo>
                  <a:lnTo>
                    <a:pt x="217" y="108"/>
                  </a:lnTo>
                  <a:lnTo>
                    <a:pt x="223" y="108"/>
                  </a:lnTo>
                  <a:lnTo>
                    <a:pt x="220" y="102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199" y="80"/>
                  </a:lnTo>
                  <a:lnTo>
                    <a:pt x="191" y="74"/>
                  </a:lnTo>
                  <a:lnTo>
                    <a:pt x="183" y="67"/>
                  </a:lnTo>
                  <a:lnTo>
                    <a:pt x="177" y="62"/>
                  </a:lnTo>
                  <a:lnTo>
                    <a:pt x="172" y="58"/>
                  </a:lnTo>
                  <a:lnTo>
                    <a:pt x="166" y="54"/>
                  </a:lnTo>
                  <a:lnTo>
                    <a:pt x="161" y="51"/>
                  </a:lnTo>
                  <a:lnTo>
                    <a:pt x="155" y="48"/>
                  </a:lnTo>
                  <a:lnTo>
                    <a:pt x="149" y="45"/>
                  </a:lnTo>
                  <a:lnTo>
                    <a:pt x="144" y="43"/>
                  </a:lnTo>
                  <a:lnTo>
                    <a:pt x="139" y="39"/>
                  </a:lnTo>
                  <a:lnTo>
                    <a:pt x="135" y="37"/>
                  </a:lnTo>
                  <a:lnTo>
                    <a:pt x="131" y="35"/>
                  </a:lnTo>
                  <a:lnTo>
                    <a:pt x="126" y="30"/>
                  </a:lnTo>
                  <a:lnTo>
                    <a:pt x="125" y="24"/>
                  </a:lnTo>
                  <a:lnTo>
                    <a:pt x="127" y="23"/>
                  </a:lnTo>
                  <a:lnTo>
                    <a:pt x="140" y="31"/>
                  </a:lnTo>
                  <a:lnTo>
                    <a:pt x="151" y="37"/>
                  </a:lnTo>
                  <a:lnTo>
                    <a:pt x="164" y="46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208" y="75"/>
                  </a:lnTo>
                  <a:lnTo>
                    <a:pt x="221" y="84"/>
                  </a:lnTo>
                  <a:lnTo>
                    <a:pt x="232" y="90"/>
                  </a:lnTo>
                  <a:lnTo>
                    <a:pt x="238" y="95"/>
                  </a:lnTo>
                  <a:lnTo>
                    <a:pt x="245" y="101"/>
                  </a:lnTo>
                  <a:lnTo>
                    <a:pt x="252" y="102"/>
                  </a:lnTo>
                  <a:lnTo>
                    <a:pt x="258" y="101"/>
                  </a:lnTo>
                  <a:lnTo>
                    <a:pt x="266" y="100"/>
                  </a:lnTo>
                  <a:lnTo>
                    <a:pt x="271" y="99"/>
                  </a:lnTo>
                  <a:lnTo>
                    <a:pt x="279" y="98"/>
                  </a:lnTo>
                  <a:lnTo>
                    <a:pt x="287" y="96"/>
                  </a:lnTo>
                  <a:lnTo>
                    <a:pt x="295" y="94"/>
                  </a:lnTo>
                  <a:lnTo>
                    <a:pt x="304" y="93"/>
                  </a:lnTo>
                  <a:lnTo>
                    <a:pt x="310" y="92"/>
                  </a:lnTo>
                  <a:lnTo>
                    <a:pt x="316" y="90"/>
                  </a:lnTo>
                  <a:lnTo>
                    <a:pt x="320" y="89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1" y="79"/>
                  </a:lnTo>
                  <a:lnTo>
                    <a:pt x="314" y="73"/>
                  </a:lnTo>
                  <a:lnTo>
                    <a:pt x="308" y="67"/>
                  </a:lnTo>
                  <a:lnTo>
                    <a:pt x="297" y="60"/>
                  </a:lnTo>
                  <a:lnTo>
                    <a:pt x="286" y="50"/>
                  </a:lnTo>
                  <a:lnTo>
                    <a:pt x="271" y="39"/>
                  </a:lnTo>
                  <a:lnTo>
                    <a:pt x="257" y="30"/>
                  </a:lnTo>
                  <a:lnTo>
                    <a:pt x="244" y="20"/>
                  </a:lnTo>
                  <a:lnTo>
                    <a:pt x="232" y="12"/>
                  </a:lnTo>
                  <a:lnTo>
                    <a:pt x="224" y="8"/>
                  </a:lnTo>
                  <a:lnTo>
                    <a:pt x="216" y="3"/>
                  </a:lnTo>
                  <a:lnTo>
                    <a:pt x="219" y="0"/>
                  </a:lnTo>
                  <a:lnTo>
                    <a:pt x="227" y="2"/>
                  </a:lnTo>
                  <a:lnTo>
                    <a:pt x="241" y="8"/>
                  </a:lnTo>
                  <a:lnTo>
                    <a:pt x="250" y="15"/>
                  </a:lnTo>
                  <a:lnTo>
                    <a:pt x="263" y="24"/>
                  </a:lnTo>
                  <a:lnTo>
                    <a:pt x="279" y="34"/>
                  </a:lnTo>
                  <a:lnTo>
                    <a:pt x="295" y="44"/>
                  </a:lnTo>
                  <a:lnTo>
                    <a:pt x="310" y="53"/>
                  </a:lnTo>
                  <a:lnTo>
                    <a:pt x="324" y="62"/>
                  </a:lnTo>
                  <a:lnTo>
                    <a:pt x="334" y="68"/>
                  </a:lnTo>
                  <a:lnTo>
                    <a:pt x="339" y="71"/>
                  </a:lnTo>
                  <a:lnTo>
                    <a:pt x="346" y="71"/>
                  </a:lnTo>
                  <a:lnTo>
                    <a:pt x="356" y="70"/>
                  </a:lnTo>
                  <a:lnTo>
                    <a:pt x="371" y="67"/>
                  </a:lnTo>
                  <a:lnTo>
                    <a:pt x="386" y="65"/>
                  </a:lnTo>
                  <a:lnTo>
                    <a:pt x="402" y="62"/>
                  </a:lnTo>
                  <a:lnTo>
                    <a:pt x="417" y="60"/>
                  </a:lnTo>
                  <a:lnTo>
                    <a:pt x="428" y="58"/>
                  </a:lnTo>
                  <a:lnTo>
                    <a:pt x="435" y="58"/>
                  </a:lnTo>
                  <a:lnTo>
                    <a:pt x="439" y="59"/>
                  </a:lnTo>
                  <a:lnTo>
                    <a:pt x="436" y="60"/>
                  </a:lnTo>
                  <a:lnTo>
                    <a:pt x="428" y="63"/>
                  </a:lnTo>
                  <a:lnTo>
                    <a:pt x="420" y="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940" y="764"/>
              <a:ext cx="144" cy="119"/>
            </a:xfrm>
            <a:custGeom>
              <a:avLst/>
              <a:gdLst>
                <a:gd name="T0" fmla="*/ 268 w 288"/>
                <a:gd name="T1" fmla="*/ 226 h 238"/>
                <a:gd name="T2" fmla="*/ 249 w 288"/>
                <a:gd name="T3" fmla="*/ 213 h 238"/>
                <a:gd name="T4" fmla="*/ 231 w 288"/>
                <a:gd name="T5" fmla="*/ 207 h 238"/>
                <a:gd name="T6" fmla="*/ 175 w 288"/>
                <a:gd name="T7" fmla="*/ 211 h 238"/>
                <a:gd name="T8" fmla="*/ 112 w 288"/>
                <a:gd name="T9" fmla="*/ 209 h 238"/>
                <a:gd name="T10" fmla="*/ 78 w 288"/>
                <a:gd name="T11" fmla="*/ 198 h 238"/>
                <a:gd name="T12" fmla="*/ 99 w 288"/>
                <a:gd name="T13" fmla="*/ 199 h 238"/>
                <a:gd name="T14" fmla="*/ 142 w 288"/>
                <a:gd name="T15" fmla="*/ 201 h 238"/>
                <a:gd name="T16" fmla="*/ 196 w 288"/>
                <a:gd name="T17" fmla="*/ 200 h 238"/>
                <a:gd name="T18" fmla="*/ 211 w 288"/>
                <a:gd name="T19" fmla="*/ 191 h 238"/>
                <a:gd name="T20" fmla="*/ 186 w 288"/>
                <a:gd name="T21" fmla="*/ 179 h 238"/>
                <a:gd name="T22" fmla="*/ 164 w 288"/>
                <a:gd name="T23" fmla="*/ 170 h 238"/>
                <a:gd name="T24" fmla="*/ 125 w 288"/>
                <a:gd name="T25" fmla="*/ 167 h 238"/>
                <a:gd name="T26" fmla="*/ 61 w 288"/>
                <a:gd name="T27" fmla="*/ 156 h 238"/>
                <a:gd name="T28" fmla="*/ 19 w 288"/>
                <a:gd name="T29" fmla="*/ 139 h 238"/>
                <a:gd name="T30" fmla="*/ 17 w 288"/>
                <a:gd name="T31" fmla="*/ 130 h 238"/>
                <a:gd name="T32" fmla="*/ 50 w 288"/>
                <a:gd name="T33" fmla="*/ 142 h 238"/>
                <a:gd name="T34" fmla="*/ 101 w 288"/>
                <a:gd name="T35" fmla="*/ 153 h 238"/>
                <a:gd name="T36" fmla="*/ 142 w 288"/>
                <a:gd name="T37" fmla="*/ 155 h 238"/>
                <a:gd name="T38" fmla="*/ 109 w 288"/>
                <a:gd name="T39" fmla="*/ 131 h 238"/>
                <a:gd name="T40" fmla="*/ 80 w 288"/>
                <a:gd name="T41" fmla="*/ 121 h 238"/>
                <a:gd name="T42" fmla="*/ 32 w 288"/>
                <a:gd name="T43" fmla="*/ 106 h 238"/>
                <a:gd name="T44" fmla="*/ 0 w 288"/>
                <a:gd name="T45" fmla="*/ 70 h 238"/>
                <a:gd name="T46" fmla="*/ 29 w 288"/>
                <a:gd name="T47" fmla="*/ 90 h 238"/>
                <a:gd name="T48" fmla="*/ 65 w 288"/>
                <a:gd name="T49" fmla="*/ 105 h 238"/>
                <a:gd name="T50" fmla="*/ 75 w 288"/>
                <a:gd name="T51" fmla="*/ 95 h 238"/>
                <a:gd name="T52" fmla="*/ 41 w 288"/>
                <a:gd name="T53" fmla="*/ 59 h 238"/>
                <a:gd name="T54" fmla="*/ 19 w 288"/>
                <a:gd name="T55" fmla="*/ 34 h 238"/>
                <a:gd name="T56" fmla="*/ 13 w 288"/>
                <a:gd name="T57" fmla="*/ 17 h 238"/>
                <a:gd name="T58" fmla="*/ 16 w 288"/>
                <a:gd name="T59" fmla="*/ 10 h 238"/>
                <a:gd name="T60" fmla="*/ 54 w 288"/>
                <a:gd name="T61" fmla="*/ 58 h 238"/>
                <a:gd name="T62" fmla="*/ 91 w 288"/>
                <a:gd name="T63" fmla="*/ 99 h 238"/>
                <a:gd name="T64" fmla="*/ 106 w 288"/>
                <a:gd name="T65" fmla="*/ 102 h 238"/>
                <a:gd name="T66" fmla="*/ 104 w 288"/>
                <a:gd name="T67" fmla="*/ 79 h 238"/>
                <a:gd name="T68" fmla="*/ 87 w 288"/>
                <a:gd name="T69" fmla="*/ 31 h 238"/>
                <a:gd name="T70" fmla="*/ 93 w 288"/>
                <a:gd name="T71" fmla="*/ 29 h 238"/>
                <a:gd name="T72" fmla="*/ 114 w 288"/>
                <a:gd name="T73" fmla="*/ 73 h 238"/>
                <a:gd name="T74" fmla="*/ 126 w 288"/>
                <a:gd name="T75" fmla="*/ 122 h 238"/>
                <a:gd name="T76" fmla="*/ 148 w 288"/>
                <a:gd name="T77" fmla="*/ 139 h 238"/>
                <a:gd name="T78" fmla="*/ 164 w 288"/>
                <a:gd name="T79" fmla="*/ 148 h 238"/>
                <a:gd name="T80" fmla="*/ 172 w 288"/>
                <a:gd name="T81" fmla="*/ 153 h 238"/>
                <a:gd name="T82" fmla="*/ 178 w 288"/>
                <a:gd name="T83" fmla="*/ 131 h 238"/>
                <a:gd name="T84" fmla="*/ 156 w 288"/>
                <a:gd name="T85" fmla="*/ 62 h 238"/>
                <a:gd name="T86" fmla="*/ 156 w 288"/>
                <a:gd name="T87" fmla="*/ 51 h 238"/>
                <a:gd name="T88" fmla="*/ 172 w 288"/>
                <a:gd name="T89" fmla="*/ 72 h 238"/>
                <a:gd name="T90" fmla="*/ 189 w 288"/>
                <a:gd name="T91" fmla="*/ 112 h 238"/>
                <a:gd name="T92" fmla="*/ 186 w 288"/>
                <a:gd name="T93" fmla="*/ 161 h 238"/>
                <a:gd name="T94" fmla="*/ 203 w 288"/>
                <a:gd name="T95" fmla="*/ 174 h 238"/>
                <a:gd name="T96" fmla="*/ 222 w 288"/>
                <a:gd name="T97" fmla="*/ 183 h 238"/>
                <a:gd name="T98" fmla="*/ 235 w 288"/>
                <a:gd name="T99" fmla="*/ 178 h 238"/>
                <a:gd name="T100" fmla="*/ 233 w 288"/>
                <a:gd name="T101" fmla="*/ 135 h 238"/>
                <a:gd name="T102" fmla="*/ 228 w 288"/>
                <a:gd name="T103" fmla="*/ 88 h 238"/>
                <a:gd name="T104" fmla="*/ 230 w 288"/>
                <a:gd name="T105" fmla="*/ 76 h 238"/>
                <a:gd name="T106" fmla="*/ 241 w 288"/>
                <a:gd name="T107" fmla="*/ 115 h 238"/>
                <a:gd name="T108" fmla="*/ 248 w 288"/>
                <a:gd name="T109" fmla="*/ 192 h 238"/>
                <a:gd name="T110" fmla="*/ 269 w 288"/>
                <a:gd name="T111" fmla="*/ 214 h 238"/>
                <a:gd name="T112" fmla="*/ 283 w 288"/>
                <a:gd name="T113" fmla="*/ 229 h 238"/>
                <a:gd name="T114" fmla="*/ 288 w 288"/>
                <a:gd name="T115" fmla="*/ 236 h 238"/>
                <a:gd name="T116" fmla="*/ 278 w 288"/>
                <a:gd name="T117" fmla="*/ 233 h 2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8"/>
                <a:gd name="T178" fmla="*/ 0 h 238"/>
                <a:gd name="T179" fmla="*/ 288 w 288"/>
                <a:gd name="T180" fmla="*/ 238 h 2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8" h="238">
                  <a:moveTo>
                    <a:pt x="278" y="233"/>
                  </a:moveTo>
                  <a:lnTo>
                    <a:pt x="273" y="230"/>
                  </a:lnTo>
                  <a:lnTo>
                    <a:pt x="268" y="226"/>
                  </a:lnTo>
                  <a:lnTo>
                    <a:pt x="261" y="221"/>
                  </a:lnTo>
                  <a:lnTo>
                    <a:pt x="256" y="217"/>
                  </a:lnTo>
                  <a:lnTo>
                    <a:pt x="249" y="213"/>
                  </a:lnTo>
                  <a:lnTo>
                    <a:pt x="243" y="210"/>
                  </a:lnTo>
                  <a:lnTo>
                    <a:pt x="237" y="207"/>
                  </a:lnTo>
                  <a:lnTo>
                    <a:pt x="231" y="207"/>
                  </a:lnTo>
                  <a:lnTo>
                    <a:pt x="215" y="210"/>
                  </a:lnTo>
                  <a:lnTo>
                    <a:pt x="197" y="211"/>
                  </a:lnTo>
                  <a:lnTo>
                    <a:pt x="175" y="211"/>
                  </a:lnTo>
                  <a:lnTo>
                    <a:pt x="152" y="211"/>
                  </a:lnTo>
                  <a:lnTo>
                    <a:pt x="130" y="211"/>
                  </a:lnTo>
                  <a:lnTo>
                    <a:pt x="112" y="209"/>
                  </a:lnTo>
                  <a:lnTo>
                    <a:pt x="96" y="206"/>
                  </a:lnTo>
                  <a:lnTo>
                    <a:pt x="86" y="203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6" y="197"/>
                  </a:lnTo>
                  <a:lnTo>
                    <a:pt x="99" y="199"/>
                  </a:lnTo>
                  <a:lnTo>
                    <a:pt x="109" y="200"/>
                  </a:lnTo>
                  <a:lnTo>
                    <a:pt x="123" y="201"/>
                  </a:lnTo>
                  <a:lnTo>
                    <a:pt x="142" y="201"/>
                  </a:lnTo>
                  <a:lnTo>
                    <a:pt x="160" y="201"/>
                  </a:lnTo>
                  <a:lnTo>
                    <a:pt x="178" y="201"/>
                  </a:lnTo>
                  <a:lnTo>
                    <a:pt x="196" y="200"/>
                  </a:lnTo>
                  <a:lnTo>
                    <a:pt x="209" y="198"/>
                  </a:lnTo>
                  <a:lnTo>
                    <a:pt x="216" y="196"/>
                  </a:lnTo>
                  <a:lnTo>
                    <a:pt x="211" y="191"/>
                  </a:lnTo>
                  <a:lnTo>
                    <a:pt x="203" y="188"/>
                  </a:lnTo>
                  <a:lnTo>
                    <a:pt x="196" y="184"/>
                  </a:lnTo>
                  <a:lnTo>
                    <a:pt x="186" y="179"/>
                  </a:lnTo>
                  <a:lnTo>
                    <a:pt x="178" y="176"/>
                  </a:lnTo>
                  <a:lnTo>
                    <a:pt x="171" y="173"/>
                  </a:lnTo>
                  <a:lnTo>
                    <a:pt x="164" y="170"/>
                  </a:lnTo>
                  <a:lnTo>
                    <a:pt x="160" y="168"/>
                  </a:lnTo>
                  <a:lnTo>
                    <a:pt x="144" y="169"/>
                  </a:lnTo>
                  <a:lnTo>
                    <a:pt x="125" y="167"/>
                  </a:lnTo>
                  <a:lnTo>
                    <a:pt x="103" y="164"/>
                  </a:lnTo>
                  <a:lnTo>
                    <a:pt x="82" y="160"/>
                  </a:lnTo>
                  <a:lnTo>
                    <a:pt x="61" y="156"/>
                  </a:lnTo>
                  <a:lnTo>
                    <a:pt x="42" y="150"/>
                  </a:lnTo>
                  <a:lnTo>
                    <a:pt x="28" y="144"/>
                  </a:lnTo>
                  <a:lnTo>
                    <a:pt x="19" y="139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7" y="130"/>
                  </a:lnTo>
                  <a:lnTo>
                    <a:pt x="28" y="134"/>
                  </a:lnTo>
                  <a:lnTo>
                    <a:pt x="37" y="137"/>
                  </a:lnTo>
                  <a:lnTo>
                    <a:pt x="50" y="142"/>
                  </a:lnTo>
                  <a:lnTo>
                    <a:pt x="66" y="146"/>
                  </a:lnTo>
                  <a:lnTo>
                    <a:pt x="83" y="149"/>
                  </a:lnTo>
                  <a:lnTo>
                    <a:pt x="101" y="153"/>
                  </a:lnTo>
                  <a:lnTo>
                    <a:pt x="117" y="155"/>
                  </a:lnTo>
                  <a:lnTo>
                    <a:pt x="131" y="156"/>
                  </a:lnTo>
                  <a:lnTo>
                    <a:pt x="142" y="155"/>
                  </a:lnTo>
                  <a:lnTo>
                    <a:pt x="129" y="144"/>
                  </a:lnTo>
                  <a:lnTo>
                    <a:pt x="117" y="136"/>
                  </a:lnTo>
                  <a:lnTo>
                    <a:pt x="109" y="131"/>
                  </a:lnTo>
                  <a:lnTo>
                    <a:pt x="105" y="126"/>
                  </a:lnTo>
                  <a:lnTo>
                    <a:pt x="95" y="123"/>
                  </a:lnTo>
                  <a:lnTo>
                    <a:pt x="80" y="121"/>
                  </a:lnTo>
                  <a:lnTo>
                    <a:pt x="65" y="118"/>
                  </a:lnTo>
                  <a:lnTo>
                    <a:pt x="49" y="113"/>
                  </a:lnTo>
                  <a:lnTo>
                    <a:pt x="32" y="106"/>
                  </a:lnTo>
                  <a:lnTo>
                    <a:pt x="17" y="97"/>
                  </a:lnTo>
                  <a:lnTo>
                    <a:pt x="7" y="85"/>
                  </a:lnTo>
                  <a:lnTo>
                    <a:pt x="0" y="70"/>
                  </a:lnTo>
                  <a:lnTo>
                    <a:pt x="8" y="76"/>
                  </a:lnTo>
                  <a:lnTo>
                    <a:pt x="19" y="84"/>
                  </a:lnTo>
                  <a:lnTo>
                    <a:pt x="29" y="90"/>
                  </a:lnTo>
                  <a:lnTo>
                    <a:pt x="40" y="97"/>
                  </a:lnTo>
                  <a:lnTo>
                    <a:pt x="51" y="102"/>
                  </a:lnTo>
                  <a:lnTo>
                    <a:pt x="65" y="105"/>
                  </a:lnTo>
                  <a:lnTo>
                    <a:pt x="75" y="107"/>
                  </a:lnTo>
                  <a:lnTo>
                    <a:pt x="87" y="108"/>
                  </a:lnTo>
                  <a:lnTo>
                    <a:pt x="75" y="95"/>
                  </a:lnTo>
                  <a:lnTo>
                    <a:pt x="63" y="83"/>
                  </a:lnTo>
                  <a:lnTo>
                    <a:pt x="51" y="71"/>
                  </a:lnTo>
                  <a:lnTo>
                    <a:pt x="41" y="59"/>
                  </a:lnTo>
                  <a:lnTo>
                    <a:pt x="31" y="49"/>
                  </a:lnTo>
                  <a:lnTo>
                    <a:pt x="24" y="41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5" y="24"/>
                  </a:lnTo>
                  <a:lnTo>
                    <a:pt x="13" y="1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27" y="24"/>
                  </a:lnTo>
                  <a:lnTo>
                    <a:pt x="40" y="41"/>
                  </a:lnTo>
                  <a:lnTo>
                    <a:pt x="54" y="58"/>
                  </a:lnTo>
                  <a:lnTo>
                    <a:pt x="67" y="74"/>
                  </a:lnTo>
                  <a:lnTo>
                    <a:pt x="80" y="89"/>
                  </a:lnTo>
                  <a:lnTo>
                    <a:pt x="91" y="99"/>
                  </a:lnTo>
                  <a:lnTo>
                    <a:pt x="97" y="104"/>
                  </a:lnTo>
                  <a:lnTo>
                    <a:pt x="104" y="105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6" y="91"/>
                  </a:lnTo>
                  <a:lnTo>
                    <a:pt x="104" y="79"/>
                  </a:lnTo>
                  <a:lnTo>
                    <a:pt x="97" y="61"/>
                  </a:lnTo>
                  <a:lnTo>
                    <a:pt x="91" y="43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7" y="35"/>
                  </a:lnTo>
                  <a:lnTo>
                    <a:pt x="104" y="49"/>
                  </a:lnTo>
                  <a:lnTo>
                    <a:pt x="114" y="73"/>
                  </a:lnTo>
                  <a:lnTo>
                    <a:pt x="120" y="98"/>
                  </a:lnTo>
                  <a:lnTo>
                    <a:pt x="118" y="116"/>
                  </a:lnTo>
                  <a:lnTo>
                    <a:pt x="126" y="122"/>
                  </a:lnTo>
                  <a:lnTo>
                    <a:pt x="134" y="129"/>
                  </a:lnTo>
                  <a:lnTo>
                    <a:pt x="142" y="133"/>
                  </a:lnTo>
                  <a:lnTo>
                    <a:pt x="148" y="139"/>
                  </a:lnTo>
                  <a:lnTo>
                    <a:pt x="155" y="142"/>
                  </a:lnTo>
                  <a:lnTo>
                    <a:pt x="160" y="145"/>
                  </a:lnTo>
                  <a:lnTo>
                    <a:pt x="164" y="148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2" y="153"/>
                  </a:lnTo>
                  <a:lnTo>
                    <a:pt x="175" y="150"/>
                  </a:lnTo>
                  <a:lnTo>
                    <a:pt x="177" y="145"/>
                  </a:lnTo>
                  <a:lnTo>
                    <a:pt x="178" y="131"/>
                  </a:lnTo>
                  <a:lnTo>
                    <a:pt x="176" y="108"/>
                  </a:lnTo>
                  <a:lnTo>
                    <a:pt x="169" y="83"/>
                  </a:lnTo>
                  <a:lnTo>
                    <a:pt x="156" y="62"/>
                  </a:lnTo>
                  <a:lnTo>
                    <a:pt x="151" y="54"/>
                  </a:lnTo>
                  <a:lnTo>
                    <a:pt x="151" y="50"/>
                  </a:lnTo>
                  <a:lnTo>
                    <a:pt x="156" y="51"/>
                  </a:lnTo>
                  <a:lnTo>
                    <a:pt x="163" y="57"/>
                  </a:lnTo>
                  <a:lnTo>
                    <a:pt x="167" y="62"/>
                  </a:lnTo>
                  <a:lnTo>
                    <a:pt x="172" y="72"/>
                  </a:lnTo>
                  <a:lnTo>
                    <a:pt x="178" y="84"/>
                  </a:lnTo>
                  <a:lnTo>
                    <a:pt x="184" y="97"/>
                  </a:lnTo>
                  <a:lnTo>
                    <a:pt x="189" y="112"/>
                  </a:lnTo>
                  <a:lnTo>
                    <a:pt x="192" y="128"/>
                  </a:lnTo>
                  <a:lnTo>
                    <a:pt x="190" y="145"/>
                  </a:lnTo>
                  <a:lnTo>
                    <a:pt x="186" y="161"/>
                  </a:lnTo>
                  <a:lnTo>
                    <a:pt x="192" y="165"/>
                  </a:lnTo>
                  <a:lnTo>
                    <a:pt x="197" y="170"/>
                  </a:lnTo>
                  <a:lnTo>
                    <a:pt x="203" y="174"/>
                  </a:lnTo>
                  <a:lnTo>
                    <a:pt x="210" y="177"/>
                  </a:lnTo>
                  <a:lnTo>
                    <a:pt x="215" y="181"/>
                  </a:lnTo>
                  <a:lnTo>
                    <a:pt x="222" y="183"/>
                  </a:lnTo>
                  <a:lnTo>
                    <a:pt x="226" y="185"/>
                  </a:lnTo>
                  <a:lnTo>
                    <a:pt x="230" y="187"/>
                  </a:lnTo>
                  <a:lnTo>
                    <a:pt x="235" y="178"/>
                  </a:lnTo>
                  <a:lnTo>
                    <a:pt x="236" y="163"/>
                  </a:lnTo>
                  <a:lnTo>
                    <a:pt x="235" y="148"/>
                  </a:lnTo>
                  <a:lnTo>
                    <a:pt x="233" y="135"/>
                  </a:lnTo>
                  <a:lnTo>
                    <a:pt x="232" y="121"/>
                  </a:lnTo>
                  <a:lnTo>
                    <a:pt x="231" y="104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6" y="74"/>
                  </a:lnTo>
                  <a:lnTo>
                    <a:pt x="230" y="76"/>
                  </a:lnTo>
                  <a:lnTo>
                    <a:pt x="236" y="83"/>
                  </a:lnTo>
                  <a:lnTo>
                    <a:pt x="240" y="94"/>
                  </a:lnTo>
                  <a:lnTo>
                    <a:pt x="241" y="115"/>
                  </a:lnTo>
                  <a:lnTo>
                    <a:pt x="244" y="145"/>
                  </a:lnTo>
                  <a:lnTo>
                    <a:pt x="247" y="174"/>
                  </a:lnTo>
                  <a:lnTo>
                    <a:pt x="248" y="192"/>
                  </a:lnTo>
                  <a:lnTo>
                    <a:pt x="256" y="200"/>
                  </a:lnTo>
                  <a:lnTo>
                    <a:pt x="264" y="207"/>
                  </a:lnTo>
                  <a:lnTo>
                    <a:pt x="269" y="214"/>
                  </a:lnTo>
                  <a:lnTo>
                    <a:pt x="275" y="219"/>
                  </a:lnTo>
                  <a:lnTo>
                    <a:pt x="279" y="225"/>
                  </a:lnTo>
                  <a:lnTo>
                    <a:pt x="283" y="229"/>
                  </a:lnTo>
                  <a:lnTo>
                    <a:pt x="287" y="232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7" y="238"/>
                  </a:lnTo>
                  <a:lnTo>
                    <a:pt x="283" y="236"/>
                  </a:lnTo>
                  <a:lnTo>
                    <a:pt x="278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1070" y="728"/>
              <a:ext cx="105" cy="146"/>
            </a:xfrm>
            <a:custGeom>
              <a:avLst/>
              <a:gdLst>
                <a:gd name="T0" fmla="*/ 95 w 211"/>
                <a:gd name="T1" fmla="*/ 290 h 292"/>
                <a:gd name="T2" fmla="*/ 94 w 211"/>
                <a:gd name="T3" fmla="*/ 259 h 292"/>
                <a:gd name="T4" fmla="*/ 90 w 211"/>
                <a:gd name="T5" fmla="*/ 246 h 292"/>
                <a:gd name="T6" fmla="*/ 77 w 211"/>
                <a:gd name="T7" fmla="*/ 235 h 292"/>
                <a:gd name="T8" fmla="*/ 57 w 211"/>
                <a:gd name="T9" fmla="*/ 217 h 292"/>
                <a:gd name="T10" fmla="*/ 39 w 211"/>
                <a:gd name="T11" fmla="*/ 193 h 292"/>
                <a:gd name="T12" fmla="*/ 19 w 211"/>
                <a:gd name="T13" fmla="*/ 155 h 292"/>
                <a:gd name="T14" fmla="*/ 2 w 211"/>
                <a:gd name="T15" fmla="*/ 128 h 292"/>
                <a:gd name="T16" fmla="*/ 1 w 211"/>
                <a:gd name="T17" fmla="*/ 115 h 292"/>
                <a:gd name="T18" fmla="*/ 6 w 211"/>
                <a:gd name="T19" fmla="*/ 116 h 292"/>
                <a:gd name="T20" fmla="*/ 13 w 211"/>
                <a:gd name="T21" fmla="*/ 130 h 292"/>
                <a:gd name="T22" fmla="*/ 25 w 211"/>
                <a:gd name="T23" fmla="*/ 151 h 292"/>
                <a:gd name="T24" fmla="*/ 39 w 211"/>
                <a:gd name="T25" fmla="*/ 177 h 292"/>
                <a:gd name="T26" fmla="*/ 53 w 211"/>
                <a:gd name="T27" fmla="*/ 197 h 292"/>
                <a:gd name="T28" fmla="*/ 66 w 211"/>
                <a:gd name="T29" fmla="*/ 210 h 292"/>
                <a:gd name="T30" fmla="*/ 81 w 211"/>
                <a:gd name="T31" fmla="*/ 219 h 292"/>
                <a:gd name="T32" fmla="*/ 89 w 211"/>
                <a:gd name="T33" fmla="*/ 206 h 292"/>
                <a:gd name="T34" fmla="*/ 93 w 211"/>
                <a:gd name="T35" fmla="*/ 173 h 292"/>
                <a:gd name="T36" fmla="*/ 85 w 211"/>
                <a:gd name="T37" fmla="*/ 154 h 292"/>
                <a:gd name="T38" fmla="*/ 61 w 211"/>
                <a:gd name="T39" fmla="*/ 134 h 292"/>
                <a:gd name="T40" fmla="*/ 38 w 211"/>
                <a:gd name="T41" fmla="*/ 106 h 292"/>
                <a:gd name="T42" fmla="*/ 23 w 211"/>
                <a:gd name="T43" fmla="*/ 70 h 292"/>
                <a:gd name="T44" fmla="*/ 23 w 211"/>
                <a:gd name="T45" fmla="*/ 45 h 292"/>
                <a:gd name="T46" fmla="*/ 31 w 211"/>
                <a:gd name="T47" fmla="*/ 59 h 292"/>
                <a:gd name="T48" fmla="*/ 42 w 211"/>
                <a:gd name="T49" fmla="*/ 88 h 292"/>
                <a:gd name="T50" fmla="*/ 55 w 211"/>
                <a:gd name="T51" fmla="*/ 107 h 292"/>
                <a:gd name="T52" fmla="*/ 70 w 211"/>
                <a:gd name="T53" fmla="*/ 124 h 292"/>
                <a:gd name="T54" fmla="*/ 86 w 211"/>
                <a:gd name="T55" fmla="*/ 135 h 292"/>
                <a:gd name="T56" fmla="*/ 85 w 211"/>
                <a:gd name="T57" fmla="*/ 112 h 292"/>
                <a:gd name="T58" fmla="*/ 82 w 211"/>
                <a:gd name="T59" fmla="*/ 38 h 292"/>
                <a:gd name="T60" fmla="*/ 93 w 211"/>
                <a:gd name="T61" fmla="*/ 0 h 292"/>
                <a:gd name="T62" fmla="*/ 97 w 211"/>
                <a:gd name="T63" fmla="*/ 5 h 292"/>
                <a:gd name="T64" fmla="*/ 95 w 211"/>
                <a:gd name="T65" fmla="*/ 35 h 292"/>
                <a:gd name="T66" fmla="*/ 103 w 211"/>
                <a:gd name="T67" fmla="*/ 106 h 292"/>
                <a:gd name="T68" fmla="*/ 116 w 211"/>
                <a:gd name="T69" fmla="*/ 124 h 292"/>
                <a:gd name="T70" fmla="*/ 135 w 211"/>
                <a:gd name="T71" fmla="*/ 112 h 292"/>
                <a:gd name="T72" fmla="*/ 154 w 211"/>
                <a:gd name="T73" fmla="*/ 96 h 292"/>
                <a:gd name="T74" fmla="*/ 167 w 211"/>
                <a:gd name="T75" fmla="*/ 78 h 292"/>
                <a:gd name="T76" fmla="*/ 175 w 211"/>
                <a:gd name="T77" fmla="*/ 62 h 292"/>
                <a:gd name="T78" fmla="*/ 180 w 211"/>
                <a:gd name="T79" fmla="*/ 68 h 292"/>
                <a:gd name="T80" fmla="*/ 171 w 211"/>
                <a:gd name="T81" fmla="*/ 87 h 292"/>
                <a:gd name="T82" fmla="*/ 156 w 211"/>
                <a:gd name="T83" fmla="*/ 107 h 292"/>
                <a:gd name="T84" fmla="*/ 137 w 211"/>
                <a:gd name="T85" fmla="*/ 129 h 292"/>
                <a:gd name="T86" fmla="*/ 120 w 211"/>
                <a:gd name="T87" fmla="*/ 146 h 292"/>
                <a:gd name="T88" fmla="*/ 111 w 211"/>
                <a:gd name="T89" fmla="*/ 169 h 292"/>
                <a:gd name="T90" fmla="*/ 104 w 211"/>
                <a:gd name="T91" fmla="*/ 208 h 292"/>
                <a:gd name="T92" fmla="*/ 115 w 211"/>
                <a:gd name="T93" fmla="*/ 215 h 292"/>
                <a:gd name="T94" fmla="*/ 145 w 211"/>
                <a:gd name="T95" fmla="*/ 196 h 292"/>
                <a:gd name="T96" fmla="*/ 174 w 211"/>
                <a:gd name="T97" fmla="*/ 174 h 292"/>
                <a:gd name="T98" fmla="*/ 197 w 211"/>
                <a:gd name="T99" fmla="*/ 149 h 292"/>
                <a:gd name="T100" fmla="*/ 208 w 211"/>
                <a:gd name="T101" fmla="*/ 132 h 292"/>
                <a:gd name="T102" fmla="*/ 211 w 211"/>
                <a:gd name="T103" fmla="*/ 136 h 292"/>
                <a:gd name="T104" fmla="*/ 203 w 211"/>
                <a:gd name="T105" fmla="*/ 152 h 292"/>
                <a:gd name="T106" fmla="*/ 182 w 211"/>
                <a:gd name="T107" fmla="*/ 177 h 292"/>
                <a:gd name="T108" fmla="*/ 153 w 211"/>
                <a:gd name="T109" fmla="*/ 207 h 292"/>
                <a:gd name="T110" fmla="*/ 123 w 211"/>
                <a:gd name="T111" fmla="*/ 232 h 292"/>
                <a:gd name="T112" fmla="*/ 102 w 211"/>
                <a:gd name="T113" fmla="*/ 248 h 292"/>
                <a:gd name="T114" fmla="*/ 103 w 211"/>
                <a:gd name="T115" fmla="*/ 274 h 292"/>
                <a:gd name="T116" fmla="*/ 104 w 211"/>
                <a:gd name="T117" fmla="*/ 285 h 292"/>
                <a:gd name="T118" fmla="*/ 102 w 211"/>
                <a:gd name="T119" fmla="*/ 289 h 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292"/>
                <a:gd name="T182" fmla="*/ 211 w 211"/>
                <a:gd name="T183" fmla="*/ 292 h 2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292">
                  <a:moveTo>
                    <a:pt x="99" y="292"/>
                  </a:moveTo>
                  <a:lnTo>
                    <a:pt x="95" y="290"/>
                  </a:lnTo>
                  <a:lnTo>
                    <a:pt x="94" y="275"/>
                  </a:lnTo>
                  <a:lnTo>
                    <a:pt x="94" y="259"/>
                  </a:lnTo>
                  <a:lnTo>
                    <a:pt x="93" y="249"/>
                  </a:lnTo>
                  <a:lnTo>
                    <a:pt x="90" y="246"/>
                  </a:lnTo>
                  <a:lnTo>
                    <a:pt x="85" y="242"/>
                  </a:lnTo>
                  <a:lnTo>
                    <a:pt x="77" y="235"/>
                  </a:lnTo>
                  <a:lnTo>
                    <a:pt x="68" y="227"/>
                  </a:lnTo>
                  <a:lnTo>
                    <a:pt x="57" y="217"/>
                  </a:lnTo>
                  <a:lnTo>
                    <a:pt x="48" y="206"/>
                  </a:lnTo>
                  <a:lnTo>
                    <a:pt x="39" y="193"/>
                  </a:lnTo>
                  <a:lnTo>
                    <a:pt x="31" y="179"/>
                  </a:lnTo>
                  <a:lnTo>
                    <a:pt x="19" y="155"/>
                  </a:lnTo>
                  <a:lnTo>
                    <a:pt x="9" y="138"/>
                  </a:lnTo>
                  <a:lnTo>
                    <a:pt x="2" y="128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4" y="112"/>
                  </a:lnTo>
                  <a:lnTo>
                    <a:pt x="6" y="116"/>
                  </a:lnTo>
                  <a:lnTo>
                    <a:pt x="10" y="123"/>
                  </a:lnTo>
                  <a:lnTo>
                    <a:pt x="13" y="130"/>
                  </a:lnTo>
                  <a:lnTo>
                    <a:pt x="18" y="139"/>
                  </a:lnTo>
                  <a:lnTo>
                    <a:pt x="25" y="151"/>
                  </a:lnTo>
                  <a:lnTo>
                    <a:pt x="32" y="164"/>
                  </a:lnTo>
                  <a:lnTo>
                    <a:pt x="39" y="177"/>
                  </a:lnTo>
                  <a:lnTo>
                    <a:pt x="47" y="188"/>
                  </a:lnTo>
                  <a:lnTo>
                    <a:pt x="53" y="197"/>
                  </a:lnTo>
                  <a:lnTo>
                    <a:pt x="59" y="203"/>
                  </a:lnTo>
                  <a:lnTo>
                    <a:pt x="66" y="210"/>
                  </a:lnTo>
                  <a:lnTo>
                    <a:pt x="74" y="215"/>
                  </a:lnTo>
                  <a:lnTo>
                    <a:pt x="81" y="219"/>
                  </a:lnTo>
                  <a:lnTo>
                    <a:pt x="86" y="221"/>
                  </a:lnTo>
                  <a:lnTo>
                    <a:pt x="89" y="206"/>
                  </a:lnTo>
                  <a:lnTo>
                    <a:pt x="91" y="189"/>
                  </a:lnTo>
                  <a:lnTo>
                    <a:pt x="93" y="173"/>
                  </a:lnTo>
                  <a:lnTo>
                    <a:pt x="93" y="162"/>
                  </a:lnTo>
                  <a:lnTo>
                    <a:pt x="85" y="154"/>
                  </a:lnTo>
                  <a:lnTo>
                    <a:pt x="73" y="146"/>
                  </a:lnTo>
                  <a:lnTo>
                    <a:pt x="61" y="134"/>
                  </a:lnTo>
                  <a:lnTo>
                    <a:pt x="49" y="121"/>
                  </a:lnTo>
                  <a:lnTo>
                    <a:pt x="38" y="106"/>
                  </a:lnTo>
                  <a:lnTo>
                    <a:pt x="28" y="89"/>
                  </a:lnTo>
                  <a:lnTo>
                    <a:pt x="23" y="70"/>
                  </a:lnTo>
                  <a:lnTo>
                    <a:pt x="22" y="51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31" y="59"/>
                  </a:lnTo>
                  <a:lnTo>
                    <a:pt x="38" y="77"/>
                  </a:lnTo>
                  <a:lnTo>
                    <a:pt x="42" y="88"/>
                  </a:lnTo>
                  <a:lnTo>
                    <a:pt x="47" y="97"/>
                  </a:lnTo>
                  <a:lnTo>
                    <a:pt x="55" y="107"/>
                  </a:lnTo>
                  <a:lnTo>
                    <a:pt x="63" y="117"/>
                  </a:lnTo>
                  <a:lnTo>
                    <a:pt x="70" y="124"/>
                  </a:lnTo>
                  <a:lnTo>
                    <a:pt x="78" y="131"/>
                  </a:lnTo>
                  <a:lnTo>
                    <a:pt x="86" y="135"/>
                  </a:lnTo>
                  <a:lnTo>
                    <a:pt x="93" y="138"/>
                  </a:lnTo>
                  <a:lnTo>
                    <a:pt x="85" y="112"/>
                  </a:lnTo>
                  <a:lnTo>
                    <a:pt x="81" y="76"/>
                  </a:lnTo>
                  <a:lnTo>
                    <a:pt x="82" y="38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95" y="13"/>
                  </a:lnTo>
                  <a:lnTo>
                    <a:pt x="95" y="35"/>
                  </a:lnTo>
                  <a:lnTo>
                    <a:pt x="98" y="70"/>
                  </a:lnTo>
                  <a:lnTo>
                    <a:pt x="103" y="106"/>
                  </a:lnTo>
                  <a:lnTo>
                    <a:pt x="108" y="128"/>
                  </a:lnTo>
                  <a:lnTo>
                    <a:pt x="116" y="124"/>
                  </a:lnTo>
                  <a:lnTo>
                    <a:pt x="125" y="120"/>
                  </a:lnTo>
                  <a:lnTo>
                    <a:pt x="135" y="112"/>
                  </a:lnTo>
                  <a:lnTo>
                    <a:pt x="145" y="105"/>
                  </a:lnTo>
                  <a:lnTo>
                    <a:pt x="154" y="96"/>
                  </a:lnTo>
                  <a:lnTo>
                    <a:pt x="162" y="88"/>
                  </a:lnTo>
                  <a:lnTo>
                    <a:pt x="167" y="78"/>
                  </a:lnTo>
                  <a:lnTo>
                    <a:pt x="171" y="68"/>
                  </a:lnTo>
                  <a:lnTo>
                    <a:pt x="175" y="62"/>
                  </a:lnTo>
                  <a:lnTo>
                    <a:pt x="179" y="62"/>
                  </a:lnTo>
                  <a:lnTo>
                    <a:pt x="180" y="68"/>
                  </a:lnTo>
                  <a:lnTo>
                    <a:pt x="176" y="79"/>
                  </a:lnTo>
                  <a:lnTo>
                    <a:pt x="171" y="87"/>
                  </a:lnTo>
                  <a:lnTo>
                    <a:pt x="165" y="96"/>
                  </a:lnTo>
                  <a:lnTo>
                    <a:pt x="156" y="107"/>
                  </a:lnTo>
                  <a:lnTo>
                    <a:pt x="146" y="118"/>
                  </a:lnTo>
                  <a:lnTo>
                    <a:pt x="137" y="129"/>
                  </a:lnTo>
                  <a:lnTo>
                    <a:pt x="128" y="138"/>
                  </a:lnTo>
                  <a:lnTo>
                    <a:pt x="120" y="146"/>
                  </a:lnTo>
                  <a:lnTo>
                    <a:pt x="115" y="150"/>
                  </a:lnTo>
                  <a:lnTo>
                    <a:pt x="111" y="169"/>
                  </a:lnTo>
                  <a:lnTo>
                    <a:pt x="107" y="190"/>
                  </a:lnTo>
                  <a:lnTo>
                    <a:pt x="104" y="208"/>
                  </a:lnTo>
                  <a:lnTo>
                    <a:pt x="103" y="220"/>
                  </a:lnTo>
                  <a:lnTo>
                    <a:pt x="115" y="215"/>
                  </a:lnTo>
                  <a:lnTo>
                    <a:pt x="129" y="207"/>
                  </a:lnTo>
                  <a:lnTo>
                    <a:pt x="145" y="196"/>
                  </a:lnTo>
                  <a:lnTo>
                    <a:pt x="159" y="186"/>
                  </a:lnTo>
                  <a:lnTo>
                    <a:pt x="174" y="174"/>
                  </a:lnTo>
                  <a:lnTo>
                    <a:pt x="187" y="161"/>
                  </a:lnTo>
                  <a:lnTo>
                    <a:pt x="197" y="149"/>
                  </a:lnTo>
                  <a:lnTo>
                    <a:pt x="204" y="137"/>
                  </a:lnTo>
                  <a:lnTo>
                    <a:pt x="208" y="132"/>
                  </a:lnTo>
                  <a:lnTo>
                    <a:pt x="211" y="131"/>
                  </a:lnTo>
                  <a:lnTo>
                    <a:pt x="211" y="136"/>
                  </a:lnTo>
                  <a:lnTo>
                    <a:pt x="208" y="145"/>
                  </a:lnTo>
                  <a:lnTo>
                    <a:pt x="203" y="152"/>
                  </a:lnTo>
                  <a:lnTo>
                    <a:pt x="193" y="163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3" y="207"/>
                  </a:lnTo>
                  <a:lnTo>
                    <a:pt x="137" y="221"/>
                  </a:lnTo>
                  <a:lnTo>
                    <a:pt x="123" y="232"/>
                  </a:lnTo>
                  <a:lnTo>
                    <a:pt x="110" y="239"/>
                  </a:lnTo>
                  <a:lnTo>
                    <a:pt x="102" y="248"/>
                  </a:lnTo>
                  <a:lnTo>
                    <a:pt x="102" y="261"/>
                  </a:lnTo>
                  <a:lnTo>
                    <a:pt x="103" y="274"/>
                  </a:lnTo>
                  <a:lnTo>
                    <a:pt x="104" y="281"/>
                  </a:lnTo>
                  <a:lnTo>
                    <a:pt x="104" y="285"/>
                  </a:lnTo>
                  <a:lnTo>
                    <a:pt x="103" y="287"/>
                  </a:lnTo>
                  <a:lnTo>
                    <a:pt x="102" y="289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8" name="Freeform 336"/>
            <p:cNvSpPr>
              <a:spLocks/>
            </p:cNvSpPr>
            <p:nvPr/>
          </p:nvSpPr>
          <p:spPr bwMode="auto">
            <a:xfrm>
              <a:off x="909" y="906"/>
              <a:ext cx="144" cy="140"/>
            </a:xfrm>
            <a:custGeom>
              <a:avLst/>
              <a:gdLst>
                <a:gd name="T0" fmla="*/ 283 w 288"/>
                <a:gd name="T1" fmla="*/ 5 h 280"/>
                <a:gd name="T2" fmla="*/ 271 w 288"/>
                <a:gd name="T3" fmla="*/ 22 h 280"/>
                <a:gd name="T4" fmla="*/ 257 w 288"/>
                <a:gd name="T5" fmla="*/ 42 h 280"/>
                <a:gd name="T6" fmla="*/ 245 w 288"/>
                <a:gd name="T7" fmla="*/ 59 h 280"/>
                <a:gd name="T8" fmla="*/ 237 w 288"/>
                <a:gd name="T9" fmla="*/ 70 h 280"/>
                <a:gd name="T10" fmla="*/ 226 w 288"/>
                <a:gd name="T11" fmla="*/ 87 h 280"/>
                <a:gd name="T12" fmla="*/ 213 w 288"/>
                <a:gd name="T13" fmla="*/ 106 h 280"/>
                <a:gd name="T14" fmla="*/ 202 w 288"/>
                <a:gd name="T15" fmla="*/ 121 h 280"/>
                <a:gd name="T16" fmla="*/ 207 w 288"/>
                <a:gd name="T17" fmla="*/ 133 h 280"/>
                <a:gd name="T18" fmla="*/ 219 w 288"/>
                <a:gd name="T19" fmla="*/ 152 h 280"/>
                <a:gd name="T20" fmla="*/ 219 w 288"/>
                <a:gd name="T21" fmla="*/ 169 h 280"/>
                <a:gd name="T22" fmla="*/ 216 w 288"/>
                <a:gd name="T23" fmla="*/ 163 h 280"/>
                <a:gd name="T24" fmla="*/ 208 w 288"/>
                <a:gd name="T25" fmla="*/ 153 h 280"/>
                <a:gd name="T26" fmla="*/ 194 w 288"/>
                <a:gd name="T27" fmla="*/ 144 h 280"/>
                <a:gd name="T28" fmla="*/ 178 w 288"/>
                <a:gd name="T29" fmla="*/ 148 h 280"/>
                <a:gd name="T30" fmla="*/ 156 w 288"/>
                <a:gd name="T31" fmla="*/ 164 h 280"/>
                <a:gd name="T32" fmla="*/ 135 w 288"/>
                <a:gd name="T33" fmla="*/ 183 h 280"/>
                <a:gd name="T34" fmla="*/ 119 w 288"/>
                <a:gd name="T35" fmla="*/ 197 h 280"/>
                <a:gd name="T36" fmla="*/ 115 w 288"/>
                <a:gd name="T37" fmla="*/ 212 h 280"/>
                <a:gd name="T38" fmla="*/ 120 w 288"/>
                <a:gd name="T39" fmla="*/ 247 h 280"/>
                <a:gd name="T40" fmla="*/ 132 w 288"/>
                <a:gd name="T41" fmla="*/ 270 h 280"/>
                <a:gd name="T42" fmla="*/ 133 w 288"/>
                <a:gd name="T43" fmla="*/ 275 h 280"/>
                <a:gd name="T44" fmla="*/ 120 w 288"/>
                <a:gd name="T45" fmla="*/ 260 h 280"/>
                <a:gd name="T46" fmla="*/ 106 w 288"/>
                <a:gd name="T47" fmla="*/ 224 h 280"/>
                <a:gd name="T48" fmla="*/ 98 w 288"/>
                <a:gd name="T49" fmla="*/ 218 h 280"/>
                <a:gd name="T50" fmla="*/ 82 w 288"/>
                <a:gd name="T51" fmla="*/ 239 h 280"/>
                <a:gd name="T52" fmla="*/ 64 w 288"/>
                <a:gd name="T53" fmla="*/ 259 h 280"/>
                <a:gd name="T54" fmla="*/ 48 w 288"/>
                <a:gd name="T55" fmla="*/ 274 h 280"/>
                <a:gd name="T56" fmla="*/ 34 w 288"/>
                <a:gd name="T57" fmla="*/ 280 h 280"/>
                <a:gd name="T58" fmla="*/ 35 w 288"/>
                <a:gd name="T59" fmla="*/ 275 h 280"/>
                <a:gd name="T60" fmla="*/ 44 w 288"/>
                <a:gd name="T61" fmla="*/ 265 h 280"/>
                <a:gd name="T62" fmla="*/ 59 w 288"/>
                <a:gd name="T63" fmla="*/ 245 h 280"/>
                <a:gd name="T64" fmla="*/ 77 w 288"/>
                <a:gd name="T65" fmla="*/ 222 h 280"/>
                <a:gd name="T66" fmla="*/ 93 w 288"/>
                <a:gd name="T67" fmla="*/ 203 h 280"/>
                <a:gd name="T68" fmla="*/ 85 w 288"/>
                <a:gd name="T69" fmla="*/ 201 h 280"/>
                <a:gd name="T70" fmla="*/ 61 w 288"/>
                <a:gd name="T71" fmla="*/ 204 h 280"/>
                <a:gd name="T72" fmla="*/ 40 w 288"/>
                <a:gd name="T73" fmla="*/ 209 h 280"/>
                <a:gd name="T74" fmla="*/ 25 w 288"/>
                <a:gd name="T75" fmla="*/ 213 h 280"/>
                <a:gd name="T76" fmla="*/ 8 w 288"/>
                <a:gd name="T77" fmla="*/ 220 h 280"/>
                <a:gd name="T78" fmla="*/ 0 w 288"/>
                <a:gd name="T79" fmla="*/ 218 h 280"/>
                <a:gd name="T80" fmla="*/ 13 w 288"/>
                <a:gd name="T81" fmla="*/ 210 h 280"/>
                <a:gd name="T82" fmla="*/ 39 w 288"/>
                <a:gd name="T83" fmla="*/ 200 h 280"/>
                <a:gd name="T84" fmla="*/ 71 w 288"/>
                <a:gd name="T85" fmla="*/ 190 h 280"/>
                <a:gd name="T86" fmla="*/ 97 w 288"/>
                <a:gd name="T87" fmla="*/ 185 h 280"/>
                <a:gd name="T88" fmla="*/ 111 w 288"/>
                <a:gd name="T89" fmla="*/ 183 h 280"/>
                <a:gd name="T90" fmla="*/ 126 w 288"/>
                <a:gd name="T91" fmla="*/ 174 h 280"/>
                <a:gd name="T92" fmla="*/ 139 w 288"/>
                <a:gd name="T93" fmla="*/ 162 h 280"/>
                <a:gd name="T94" fmla="*/ 147 w 288"/>
                <a:gd name="T95" fmla="*/ 153 h 280"/>
                <a:gd name="T96" fmla="*/ 145 w 288"/>
                <a:gd name="T97" fmla="*/ 146 h 280"/>
                <a:gd name="T98" fmla="*/ 136 w 288"/>
                <a:gd name="T99" fmla="*/ 142 h 280"/>
                <a:gd name="T100" fmla="*/ 140 w 288"/>
                <a:gd name="T101" fmla="*/ 138 h 280"/>
                <a:gd name="T102" fmla="*/ 152 w 288"/>
                <a:gd name="T103" fmla="*/ 131 h 280"/>
                <a:gd name="T104" fmla="*/ 161 w 288"/>
                <a:gd name="T105" fmla="*/ 130 h 280"/>
                <a:gd name="T106" fmla="*/ 165 w 288"/>
                <a:gd name="T107" fmla="*/ 131 h 280"/>
                <a:gd name="T108" fmla="*/ 173 w 288"/>
                <a:gd name="T109" fmla="*/ 125 h 280"/>
                <a:gd name="T110" fmla="*/ 194 w 288"/>
                <a:gd name="T111" fmla="*/ 99 h 280"/>
                <a:gd name="T112" fmla="*/ 217 w 288"/>
                <a:gd name="T113" fmla="*/ 67 h 280"/>
                <a:gd name="T114" fmla="*/ 234 w 288"/>
                <a:gd name="T115" fmla="*/ 37 h 280"/>
                <a:gd name="T116" fmla="*/ 241 w 288"/>
                <a:gd name="T117" fmla="*/ 21 h 280"/>
                <a:gd name="T118" fmla="*/ 250 w 288"/>
                <a:gd name="T119" fmla="*/ 9 h 280"/>
                <a:gd name="T120" fmla="*/ 262 w 288"/>
                <a:gd name="T121" fmla="*/ 3 h 280"/>
                <a:gd name="T122" fmla="*/ 281 w 288"/>
                <a:gd name="T123" fmla="*/ 0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80"/>
                <a:gd name="T188" fmla="*/ 288 w 288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80">
                  <a:moveTo>
                    <a:pt x="288" y="0"/>
                  </a:moveTo>
                  <a:lnTo>
                    <a:pt x="283" y="5"/>
                  </a:lnTo>
                  <a:lnTo>
                    <a:pt x="277" y="13"/>
                  </a:lnTo>
                  <a:lnTo>
                    <a:pt x="271" y="22"/>
                  </a:lnTo>
                  <a:lnTo>
                    <a:pt x="263" y="32"/>
                  </a:lnTo>
                  <a:lnTo>
                    <a:pt x="257" y="42"/>
                  </a:lnTo>
                  <a:lnTo>
                    <a:pt x="250" y="51"/>
                  </a:lnTo>
                  <a:lnTo>
                    <a:pt x="245" y="59"/>
                  </a:lnTo>
                  <a:lnTo>
                    <a:pt x="241" y="64"/>
                  </a:lnTo>
                  <a:lnTo>
                    <a:pt x="237" y="70"/>
                  </a:lnTo>
                  <a:lnTo>
                    <a:pt x="232" y="78"/>
                  </a:lnTo>
                  <a:lnTo>
                    <a:pt x="226" y="87"/>
                  </a:lnTo>
                  <a:lnTo>
                    <a:pt x="220" y="97"/>
                  </a:lnTo>
                  <a:lnTo>
                    <a:pt x="213" y="106"/>
                  </a:lnTo>
                  <a:lnTo>
                    <a:pt x="207" y="115"/>
                  </a:lnTo>
                  <a:lnTo>
                    <a:pt x="202" y="121"/>
                  </a:lnTo>
                  <a:lnTo>
                    <a:pt x="199" y="125"/>
                  </a:lnTo>
                  <a:lnTo>
                    <a:pt x="207" y="133"/>
                  </a:lnTo>
                  <a:lnTo>
                    <a:pt x="215" y="142"/>
                  </a:lnTo>
                  <a:lnTo>
                    <a:pt x="219" y="152"/>
                  </a:lnTo>
                  <a:lnTo>
                    <a:pt x="220" y="162"/>
                  </a:lnTo>
                  <a:lnTo>
                    <a:pt x="219" y="169"/>
                  </a:lnTo>
                  <a:lnTo>
                    <a:pt x="217" y="168"/>
                  </a:lnTo>
                  <a:lnTo>
                    <a:pt x="216" y="163"/>
                  </a:lnTo>
                  <a:lnTo>
                    <a:pt x="213" y="157"/>
                  </a:lnTo>
                  <a:lnTo>
                    <a:pt x="208" y="153"/>
                  </a:lnTo>
                  <a:lnTo>
                    <a:pt x="200" y="147"/>
                  </a:lnTo>
                  <a:lnTo>
                    <a:pt x="194" y="144"/>
                  </a:lnTo>
                  <a:lnTo>
                    <a:pt x="187" y="142"/>
                  </a:lnTo>
                  <a:lnTo>
                    <a:pt x="178" y="148"/>
                  </a:lnTo>
                  <a:lnTo>
                    <a:pt x="167" y="156"/>
                  </a:lnTo>
                  <a:lnTo>
                    <a:pt x="156" y="164"/>
                  </a:lnTo>
                  <a:lnTo>
                    <a:pt x="145" y="174"/>
                  </a:lnTo>
                  <a:lnTo>
                    <a:pt x="135" y="183"/>
                  </a:lnTo>
                  <a:lnTo>
                    <a:pt x="126" y="190"/>
                  </a:lnTo>
                  <a:lnTo>
                    <a:pt x="119" y="197"/>
                  </a:lnTo>
                  <a:lnTo>
                    <a:pt x="116" y="201"/>
                  </a:lnTo>
                  <a:lnTo>
                    <a:pt x="115" y="212"/>
                  </a:lnTo>
                  <a:lnTo>
                    <a:pt x="116" y="229"/>
                  </a:lnTo>
                  <a:lnTo>
                    <a:pt x="120" y="247"/>
                  </a:lnTo>
                  <a:lnTo>
                    <a:pt x="127" y="261"/>
                  </a:lnTo>
                  <a:lnTo>
                    <a:pt x="132" y="270"/>
                  </a:lnTo>
                  <a:lnTo>
                    <a:pt x="135" y="274"/>
                  </a:lnTo>
                  <a:lnTo>
                    <a:pt x="133" y="275"/>
                  </a:lnTo>
                  <a:lnTo>
                    <a:pt x="128" y="271"/>
                  </a:lnTo>
                  <a:lnTo>
                    <a:pt x="120" y="260"/>
                  </a:lnTo>
                  <a:lnTo>
                    <a:pt x="111" y="242"/>
                  </a:lnTo>
                  <a:lnTo>
                    <a:pt x="106" y="224"/>
                  </a:lnTo>
                  <a:lnTo>
                    <a:pt x="105" y="211"/>
                  </a:lnTo>
                  <a:lnTo>
                    <a:pt x="98" y="218"/>
                  </a:lnTo>
                  <a:lnTo>
                    <a:pt x="90" y="228"/>
                  </a:lnTo>
                  <a:lnTo>
                    <a:pt x="82" y="239"/>
                  </a:lnTo>
                  <a:lnTo>
                    <a:pt x="73" y="248"/>
                  </a:lnTo>
                  <a:lnTo>
                    <a:pt x="64" y="259"/>
                  </a:lnTo>
                  <a:lnTo>
                    <a:pt x="56" y="268"/>
                  </a:lnTo>
                  <a:lnTo>
                    <a:pt x="48" y="274"/>
                  </a:lnTo>
                  <a:lnTo>
                    <a:pt x="42" y="277"/>
                  </a:lnTo>
                  <a:lnTo>
                    <a:pt x="34" y="280"/>
                  </a:lnTo>
                  <a:lnTo>
                    <a:pt x="31" y="279"/>
                  </a:lnTo>
                  <a:lnTo>
                    <a:pt x="35" y="275"/>
                  </a:lnTo>
                  <a:lnTo>
                    <a:pt x="40" y="270"/>
                  </a:lnTo>
                  <a:lnTo>
                    <a:pt x="44" y="265"/>
                  </a:lnTo>
                  <a:lnTo>
                    <a:pt x="51" y="256"/>
                  </a:lnTo>
                  <a:lnTo>
                    <a:pt x="59" y="245"/>
                  </a:lnTo>
                  <a:lnTo>
                    <a:pt x="68" y="233"/>
                  </a:lnTo>
                  <a:lnTo>
                    <a:pt x="77" y="222"/>
                  </a:lnTo>
                  <a:lnTo>
                    <a:pt x="86" y="211"/>
                  </a:lnTo>
                  <a:lnTo>
                    <a:pt x="93" y="203"/>
                  </a:lnTo>
                  <a:lnTo>
                    <a:pt x="98" y="200"/>
                  </a:lnTo>
                  <a:lnTo>
                    <a:pt x="85" y="201"/>
                  </a:lnTo>
                  <a:lnTo>
                    <a:pt x="73" y="203"/>
                  </a:lnTo>
                  <a:lnTo>
                    <a:pt x="61" y="204"/>
                  </a:lnTo>
                  <a:lnTo>
                    <a:pt x="51" y="206"/>
                  </a:lnTo>
                  <a:lnTo>
                    <a:pt x="40" y="209"/>
                  </a:lnTo>
                  <a:lnTo>
                    <a:pt x="33" y="211"/>
                  </a:lnTo>
                  <a:lnTo>
                    <a:pt x="25" y="213"/>
                  </a:lnTo>
                  <a:lnTo>
                    <a:pt x="18" y="216"/>
                  </a:lnTo>
                  <a:lnTo>
                    <a:pt x="8" y="220"/>
                  </a:lnTo>
                  <a:lnTo>
                    <a:pt x="1" y="220"/>
                  </a:lnTo>
                  <a:lnTo>
                    <a:pt x="0" y="218"/>
                  </a:lnTo>
                  <a:lnTo>
                    <a:pt x="5" y="214"/>
                  </a:lnTo>
                  <a:lnTo>
                    <a:pt x="13" y="210"/>
                  </a:lnTo>
                  <a:lnTo>
                    <a:pt x="25" y="205"/>
                  </a:lnTo>
                  <a:lnTo>
                    <a:pt x="39" y="200"/>
                  </a:lnTo>
                  <a:lnTo>
                    <a:pt x="55" y="196"/>
                  </a:lnTo>
                  <a:lnTo>
                    <a:pt x="71" y="190"/>
                  </a:lnTo>
                  <a:lnTo>
                    <a:pt x="85" y="187"/>
                  </a:lnTo>
                  <a:lnTo>
                    <a:pt x="97" y="185"/>
                  </a:lnTo>
                  <a:lnTo>
                    <a:pt x="105" y="184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6" y="174"/>
                  </a:lnTo>
                  <a:lnTo>
                    <a:pt x="132" y="169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7" y="153"/>
                  </a:lnTo>
                  <a:lnTo>
                    <a:pt x="148" y="149"/>
                  </a:lnTo>
                  <a:lnTo>
                    <a:pt x="145" y="146"/>
                  </a:lnTo>
                  <a:lnTo>
                    <a:pt x="141" y="143"/>
                  </a:lnTo>
                  <a:lnTo>
                    <a:pt x="136" y="142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7" y="134"/>
                  </a:lnTo>
                  <a:lnTo>
                    <a:pt x="152" y="131"/>
                  </a:lnTo>
                  <a:lnTo>
                    <a:pt x="157" y="128"/>
                  </a:lnTo>
                  <a:lnTo>
                    <a:pt x="161" y="130"/>
                  </a:lnTo>
                  <a:lnTo>
                    <a:pt x="164" y="131"/>
                  </a:lnTo>
                  <a:lnTo>
                    <a:pt x="165" y="131"/>
                  </a:lnTo>
                  <a:lnTo>
                    <a:pt x="166" y="131"/>
                  </a:lnTo>
                  <a:lnTo>
                    <a:pt x="173" y="125"/>
                  </a:lnTo>
                  <a:lnTo>
                    <a:pt x="183" y="113"/>
                  </a:lnTo>
                  <a:lnTo>
                    <a:pt x="194" y="99"/>
                  </a:lnTo>
                  <a:lnTo>
                    <a:pt x="205" y="84"/>
                  </a:lnTo>
                  <a:lnTo>
                    <a:pt x="217" y="67"/>
                  </a:lnTo>
                  <a:lnTo>
                    <a:pt x="228" y="51"/>
                  </a:lnTo>
                  <a:lnTo>
                    <a:pt x="234" y="37"/>
                  </a:lnTo>
                  <a:lnTo>
                    <a:pt x="237" y="27"/>
                  </a:lnTo>
                  <a:lnTo>
                    <a:pt x="241" y="21"/>
                  </a:lnTo>
                  <a:lnTo>
                    <a:pt x="246" y="15"/>
                  </a:lnTo>
                  <a:lnTo>
                    <a:pt x="250" y="9"/>
                  </a:lnTo>
                  <a:lnTo>
                    <a:pt x="255" y="5"/>
                  </a:lnTo>
                  <a:lnTo>
                    <a:pt x="262" y="3"/>
                  </a:lnTo>
                  <a:lnTo>
                    <a:pt x="272" y="1"/>
                  </a:lnTo>
                  <a:lnTo>
                    <a:pt x="281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9" name="Freeform 337"/>
            <p:cNvSpPr>
              <a:spLocks/>
            </p:cNvSpPr>
            <p:nvPr/>
          </p:nvSpPr>
          <p:spPr bwMode="auto">
            <a:xfrm>
              <a:off x="1176" y="714"/>
              <a:ext cx="83" cy="114"/>
            </a:xfrm>
            <a:custGeom>
              <a:avLst/>
              <a:gdLst>
                <a:gd name="T0" fmla="*/ 44 w 166"/>
                <a:gd name="T1" fmla="*/ 215 h 228"/>
                <a:gd name="T2" fmla="*/ 65 w 166"/>
                <a:gd name="T3" fmla="*/ 190 h 228"/>
                <a:gd name="T4" fmla="*/ 78 w 166"/>
                <a:gd name="T5" fmla="*/ 183 h 228"/>
                <a:gd name="T6" fmla="*/ 105 w 166"/>
                <a:gd name="T7" fmla="*/ 177 h 228"/>
                <a:gd name="T8" fmla="*/ 133 w 166"/>
                <a:gd name="T9" fmla="*/ 169 h 228"/>
                <a:gd name="T10" fmla="*/ 154 w 166"/>
                <a:gd name="T11" fmla="*/ 159 h 228"/>
                <a:gd name="T12" fmla="*/ 161 w 166"/>
                <a:gd name="T13" fmla="*/ 150 h 228"/>
                <a:gd name="T14" fmla="*/ 160 w 166"/>
                <a:gd name="T15" fmla="*/ 148 h 228"/>
                <a:gd name="T16" fmla="*/ 149 w 166"/>
                <a:gd name="T17" fmla="*/ 152 h 228"/>
                <a:gd name="T18" fmla="*/ 129 w 166"/>
                <a:gd name="T19" fmla="*/ 159 h 228"/>
                <a:gd name="T20" fmla="*/ 105 w 166"/>
                <a:gd name="T21" fmla="*/ 167 h 228"/>
                <a:gd name="T22" fmla="*/ 84 w 166"/>
                <a:gd name="T23" fmla="*/ 173 h 228"/>
                <a:gd name="T24" fmla="*/ 81 w 166"/>
                <a:gd name="T25" fmla="*/ 163 h 228"/>
                <a:gd name="T26" fmla="*/ 94 w 166"/>
                <a:gd name="T27" fmla="*/ 133 h 228"/>
                <a:gd name="T28" fmla="*/ 105 w 166"/>
                <a:gd name="T29" fmla="*/ 119 h 228"/>
                <a:gd name="T30" fmla="*/ 124 w 166"/>
                <a:gd name="T31" fmla="*/ 106 h 228"/>
                <a:gd name="T32" fmla="*/ 145 w 166"/>
                <a:gd name="T33" fmla="*/ 90 h 228"/>
                <a:gd name="T34" fmla="*/ 161 w 166"/>
                <a:gd name="T35" fmla="*/ 78 h 228"/>
                <a:gd name="T36" fmla="*/ 166 w 166"/>
                <a:gd name="T37" fmla="*/ 70 h 228"/>
                <a:gd name="T38" fmla="*/ 164 w 166"/>
                <a:gd name="T39" fmla="*/ 66 h 228"/>
                <a:gd name="T40" fmla="*/ 153 w 166"/>
                <a:gd name="T41" fmla="*/ 74 h 228"/>
                <a:gd name="T42" fmla="*/ 139 w 166"/>
                <a:gd name="T43" fmla="*/ 85 h 228"/>
                <a:gd name="T44" fmla="*/ 120 w 166"/>
                <a:gd name="T45" fmla="*/ 95 h 228"/>
                <a:gd name="T46" fmla="*/ 103 w 166"/>
                <a:gd name="T47" fmla="*/ 105 h 228"/>
                <a:gd name="T48" fmla="*/ 99 w 166"/>
                <a:gd name="T49" fmla="*/ 88 h 228"/>
                <a:gd name="T50" fmla="*/ 102 w 166"/>
                <a:gd name="T51" fmla="*/ 25 h 228"/>
                <a:gd name="T52" fmla="*/ 99 w 166"/>
                <a:gd name="T53" fmla="*/ 1 h 228"/>
                <a:gd name="T54" fmla="*/ 97 w 166"/>
                <a:gd name="T55" fmla="*/ 2 h 228"/>
                <a:gd name="T56" fmla="*/ 93 w 166"/>
                <a:gd name="T57" fmla="*/ 30 h 228"/>
                <a:gd name="T58" fmla="*/ 86 w 166"/>
                <a:gd name="T59" fmla="*/ 96 h 228"/>
                <a:gd name="T60" fmla="*/ 78 w 166"/>
                <a:gd name="T61" fmla="*/ 119 h 228"/>
                <a:gd name="T62" fmla="*/ 74 w 166"/>
                <a:gd name="T63" fmla="*/ 115 h 228"/>
                <a:gd name="T64" fmla="*/ 72 w 166"/>
                <a:gd name="T65" fmla="*/ 104 h 228"/>
                <a:gd name="T66" fmla="*/ 61 w 166"/>
                <a:gd name="T67" fmla="*/ 88 h 228"/>
                <a:gd name="T68" fmla="*/ 46 w 166"/>
                <a:gd name="T69" fmla="*/ 68 h 228"/>
                <a:gd name="T70" fmla="*/ 30 w 166"/>
                <a:gd name="T71" fmla="*/ 54 h 228"/>
                <a:gd name="T72" fmla="*/ 19 w 166"/>
                <a:gd name="T73" fmla="*/ 51 h 228"/>
                <a:gd name="T74" fmla="*/ 26 w 166"/>
                <a:gd name="T75" fmla="*/ 60 h 228"/>
                <a:gd name="T76" fmla="*/ 42 w 166"/>
                <a:gd name="T77" fmla="*/ 80 h 228"/>
                <a:gd name="T78" fmla="*/ 63 w 166"/>
                <a:gd name="T79" fmla="*/ 112 h 228"/>
                <a:gd name="T80" fmla="*/ 68 w 166"/>
                <a:gd name="T81" fmla="*/ 134 h 228"/>
                <a:gd name="T82" fmla="*/ 61 w 166"/>
                <a:gd name="T83" fmla="*/ 161 h 228"/>
                <a:gd name="T84" fmla="*/ 55 w 166"/>
                <a:gd name="T85" fmla="*/ 171 h 228"/>
                <a:gd name="T86" fmla="*/ 50 w 166"/>
                <a:gd name="T87" fmla="*/ 167 h 228"/>
                <a:gd name="T88" fmla="*/ 40 w 166"/>
                <a:gd name="T89" fmla="*/ 158 h 228"/>
                <a:gd name="T90" fmla="*/ 29 w 166"/>
                <a:gd name="T91" fmla="*/ 147 h 228"/>
                <a:gd name="T92" fmla="*/ 16 w 166"/>
                <a:gd name="T93" fmla="*/ 135 h 228"/>
                <a:gd name="T94" fmla="*/ 4 w 166"/>
                <a:gd name="T95" fmla="*/ 126 h 228"/>
                <a:gd name="T96" fmla="*/ 0 w 166"/>
                <a:gd name="T97" fmla="*/ 121 h 228"/>
                <a:gd name="T98" fmla="*/ 9 w 166"/>
                <a:gd name="T99" fmla="*/ 135 h 228"/>
                <a:gd name="T100" fmla="*/ 22 w 166"/>
                <a:gd name="T101" fmla="*/ 152 h 228"/>
                <a:gd name="T102" fmla="*/ 36 w 166"/>
                <a:gd name="T103" fmla="*/ 170 h 228"/>
                <a:gd name="T104" fmla="*/ 40 w 166"/>
                <a:gd name="T105" fmla="*/ 181 h 228"/>
                <a:gd name="T106" fmla="*/ 38 w 166"/>
                <a:gd name="T107" fmla="*/ 205 h 228"/>
                <a:gd name="T108" fmla="*/ 26 w 166"/>
                <a:gd name="T109" fmla="*/ 223 h 228"/>
                <a:gd name="T110" fmla="*/ 30 w 166"/>
                <a:gd name="T111" fmla="*/ 228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28"/>
                <a:gd name="T170" fmla="*/ 166 w 166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28">
                  <a:moveTo>
                    <a:pt x="35" y="225"/>
                  </a:moveTo>
                  <a:lnTo>
                    <a:pt x="44" y="215"/>
                  </a:lnTo>
                  <a:lnTo>
                    <a:pt x="55" y="202"/>
                  </a:lnTo>
                  <a:lnTo>
                    <a:pt x="65" y="190"/>
                  </a:lnTo>
                  <a:lnTo>
                    <a:pt x="69" y="183"/>
                  </a:lnTo>
                  <a:lnTo>
                    <a:pt x="78" y="183"/>
                  </a:lnTo>
                  <a:lnTo>
                    <a:pt x="91" y="180"/>
                  </a:lnTo>
                  <a:lnTo>
                    <a:pt x="105" y="177"/>
                  </a:lnTo>
                  <a:lnTo>
                    <a:pt x="120" y="173"/>
                  </a:lnTo>
                  <a:lnTo>
                    <a:pt x="133" y="169"/>
                  </a:lnTo>
                  <a:lnTo>
                    <a:pt x="145" y="163"/>
                  </a:lnTo>
                  <a:lnTo>
                    <a:pt x="154" y="159"/>
                  </a:lnTo>
                  <a:lnTo>
                    <a:pt x="158" y="156"/>
                  </a:lnTo>
                  <a:lnTo>
                    <a:pt x="161" y="150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54" y="150"/>
                  </a:lnTo>
                  <a:lnTo>
                    <a:pt x="149" y="152"/>
                  </a:lnTo>
                  <a:lnTo>
                    <a:pt x="140" y="156"/>
                  </a:lnTo>
                  <a:lnTo>
                    <a:pt x="129" y="159"/>
                  </a:lnTo>
                  <a:lnTo>
                    <a:pt x="118" y="163"/>
                  </a:lnTo>
                  <a:lnTo>
                    <a:pt x="105" y="167"/>
                  </a:lnTo>
                  <a:lnTo>
                    <a:pt x="93" y="171"/>
                  </a:lnTo>
                  <a:lnTo>
                    <a:pt x="84" y="173"/>
                  </a:lnTo>
                  <a:lnTo>
                    <a:pt x="76" y="174"/>
                  </a:lnTo>
                  <a:lnTo>
                    <a:pt x="81" y="163"/>
                  </a:lnTo>
                  <a:lnTo>
                    <a:pt x="88" y="148"/>
                  </a:lnTo>
                  <a:lnTo>
                    <a:pt x="94" y="133"/>
                  </a:lnTo>
                  <a:lnTo>
                    <a:pt x="97" y="124"/>
                  </a:lnTo>
                  <a:lnTo>
                    <a:pt x="105" y="119"/>
                  </a:lnTo>
                  <a:lnTo>
                    <a:pt x="114" y="113"/>
                  </a:lnTo>
                  <a:lnTo>
                    <a:pt x="124" y="106"/>
                  </a:lnTo>
                  <a:lnTo>
                    <a:pt x="135" y="98"/>
                  </a:lnTo>
                  <a:lnTo>
                    <a:pt x="145" y="90"/>
                  </a:lnTo>
                  <a:lnTo>
                    <a:pt x="154" y="84"/>
                  </a:lnTo>
                  <a:lnTo>
                    <a:pt x="161" y="78"/>
                  </a:lnTo>
                  <a:lnTo>
                    <a:pt x="165" y="74"/>
                  </a:lnTo>
                  <a:lnTo>
                    <a:pt x="166" y="70"/>
                  </a:lnTo>
                  <a:lnTo>
                    <a:pt x="166" y="66"/>
                  </a:lnTo>
                  <a:lnTo>
                    <a:pt x="164" y="66"/>
                  </a:lnTo>
                  <a:lnTo>
                    <a:pt x="158" y="71"/>
                  </a:lnTo>
                  <a:lnTo>
                    <a:pt x="153" y="74"/>
                  </a:lnTo>
                  <a:lnTo>
                    <a:pt x="146" y="79"/>
                  </a:lnTo>
                  <a:lnTo>
                    <a:pt x="139" y="85"/>
                  </a:lnTo>
                  <a:lnTo>
                    <a:pt x="129" y="90"/>
                  </a:lnTo>
                  <a:lnTo>
                    <a:pt x="120" y="95"/>
                  </a:lnTo>
                  <a:lnTo>
                    <a:pt x="111" y="101"/>
                  </a:lnTo>
                  <a:lnTo>
                    <a:pt x="103" y="105"/>
                  </a:lnTo>
                  <a:lnTo>
                    <a:pt x="98" y="107"/>
                  </a:lnTo>
                  <a:lnTo>
                    <a:pt x="99" y="88"/>
                  </a:lnTo>
                  <a:lnTo>
                    <a:pt x="101" y="57"/>
                  </a:lnTo>
                  <a:lnTo>
                    <a:pt x="102" y="25"/>
                  </a:lnTo>
                  <a:lnTo>
                    <a:pt x="101" y="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97" y="2"/>
                  </a:lnTo>
                  <a:lnTo>
                    <a:pt x="95" y="9"/>
                  </a:lnTo>
                  <a:lnTo>
                    <a:pt x="93" y="30"/>
                  </a:lnTo>
                  <a:lnTo>
                    <a:pt x="90" y="63"/>
                  </a:lnTo>
                  <a:lnTo>
                    <a:pt x="86" y="96"/>
                  </a:lnTo>
                  <a:lnTo>
                    <a:pt x="81" y="117"/>
                  </a:lnTo>
                  <a:lnTo>
                    <a:pt x="78" y="119"/>
                  </a:lnTo>
                  <a:lnTo>
                    <a:pt x="76" y="118"/>
                  </a:lnTo>
                  <a:lnTo>
                    <a:pt x="74" y="115"/>
                  </a:lnTo>
                  <a:lnTo>
                    <a:pt x="73" y="109"/>
                  </a:lnTo>
                  <a:lnTo>
                    <a:pt x="72" y="104"/>
                  </a:lnTo>
                  <a:lnTo>
                    <a:pt x="67" y="96"/>
                  </a:lnTo>
                  <a:lnTo>
                    <a:pt x="61" y="88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38" y="60"/>
                  </a:lnTo>
                  <a:lnTo>
                    <a:pt x="30" y="54"/>
                  </a:lnTo>
                  <a:lnTo>
                    <a:pt x="25" y="5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26" y="60"/>
                  </a:lnTo>
                  <a:lnTo>
                    <a:pt x="33" y="68"/>
                  </a:lnTo>
                  <a:lnTo>
                    <a:pt x="42" y="80"/>
                  </a:lnTo>
                  <a:lnTo>
                    <a:pt x="52" y="96"/>
                  </a:lnTo>
                  <a:lnTo>
                    <a:pt x="63" y="112"/>
                  </a:lnTo>
                  <a:lnTo>
                    <a:pt x="68" y="123"/>
                  </a:lnTo>
                  <a:lnTo>
                    <a:pt x="68" y="134"/>
                  </a:lnTo>
                  <a:lnTo>
                    <a:pt x="65" y="148"/>
                  </a:lnTo>
                  <a:lnTo>
                    <a:pt x="61" y="161"/>
                  </a:lnTo>
                  <a:lnTo>
                    <a:pt x="57" y="169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67"/>
                  </a:lnTo>
                  <a:lnTo>
                    <a:pt x="44" y="162"/>
                  </a:lnTo>
                  <a:lnTo>
                    <a:pt x="40" y="158"/>
                  </a:lnTo>
                  <a:lnTo>
                    <a:pt x="35" y="154"/>
                  </a:lnTo>
                  <a:lnTo>
                    <a:pt x="29" y="147"/>
                  </a:lnTo>
                  <a:lnTo>
                    <a:pt x="22" y="141"/>
                  </a:lnTo>
                  <a:lnTo>
                    <a:pt x="16" y="135"/>
                  </a:lnTo>
                  <a:lnTo>
                    <a:pt x="9" y="130"/>
                  </a:lnTo>
                  <a:lnTo>
                    <a:pt x="4" y="126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22" y="152"/>
                  </a:lnTo>
                  <a:lnTo>
                    <a:pt x="30" y="161"/>
                  </a:lnTo>
                  <a:lnTo>
                    <a:pt x="36" y="170"/>
                  </a:lnTo>
                  <a:lnTo>
                    <a:pt x="39" y="175"/>
                  </a:lnTo>
                  <a:lnTo>
                    <a:pt x="40" y="181"/>
                  </a:lnTo>
                  <a:lnTo>
                    <a:pt x="40" y="192"/>
                  </a:lnTo>
                  <a:lnTo>
                    <a:pt x="38" y="205"/>
                  </a:lnTo>
                  <a:lnTo>
                    <a:pt x="31" y="216"/>
                  </a:lnTo>
                  <a:lnTo>
                    <a:pt x="26" y="223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</p:grpSp>
      <p:grpSp>
        <p:nvGrpSpPr>
          <p:cNvPr id="332" name="Group 4"/>
          <p:cNvGrpSpPr>
            <a:grpSpLocks noChangeAspect="1"/>
          </p:cNvGrpSpPr>
          <p:nvPr/>
        </p:nvGrpSpPr>
        <p:grpSpPr bwMode="auto">
          <a:xfrm rot="16200000">
            <a:off x="6908795" y="-7248"/>
            <a:ext cx="2294584" cy="2215645"/>
            <a:chOff x="-4" y="62"/>
            <a:chExt cx="1432" cy="1078"/>
          </a:xfrm>
        </p:grpSpPr>
        <p:sp>
          <p:nvSpPr>
            <p:cNvPr id="3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" y="62"/>
              <a:ext cx="143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34" name="Group 205"/>
            <p:cNvGrpSpPr>
              <a:grpSpLocks/>
            </p:cNvGrpSpPr>
            <p:nvPr/>
          </p:nvGrpSpPr>
          <p:grpSpPr bwMode="auto">
            <a:xfrm>
              <a:off x="197" y="62"/>
              <a:ext cx="1157" cy="1038"/>
              <a:chOff x="197" y="62"/>
              <a:chExt cx="1157" cy="1038"/>
            </a:xfrm>
          </p:grpSpPr>
          <p:sp>
            <p:nvSpPr>
              <p:cNvPr id="467" name="Freeform 9"/>
              <p:cNvSpPr>
                <a:spLocks/>
              </p:cNvSpPr>
              <p:nvPr/>
            </p:nvSpPr>
            <p:spPr bwMode="auto">
              <a:xfrm>
                <a:off x="673" y="945"/>
                <a:ext cx="176" cy="58"/>
              </a:xfrm>
              <a:custGeom>
                <a:avLst/>
                <a:gdLst>
                  <a:gd name="T0" fmla="*/ 0 w 352"/>
                  <a:gd name="T1" fmla="*/ 104 h 116"/>
                  <a:gd name="T2" fmla="*/ 4 w 352"/>
                  <a:gd name="T3" fmla="*/ 106 h 116"/>
                  <a:gd name="T4" fmla="*/ 14 w 352"/>
                  <a:gd name="T5" fmla="*/ 109 h 116"/>
                  <a:gd name="T6" fmla="*/ 30 w 352"/>
                  <a:gd name="T7" fmla="*/ 111 h 116"/>
                  <a:gd name="T8" fmla="*/ 51 w 352"/>
                  <a:gd name="T9" fmla="*/ 112 h 116"/>
                  <a:gd name="T10" fmla="*/ 77 w 352"/>
                  <a:gd name="T11" fmla="*/ 113 h 116"/>
                  <a:gd name="T12" fmla="*/ 107 w 352"/>
                  <a:gd name="T13" fmla="*/ 114 h 116"/>
                  <a:gd name="T14" fmla="*/ 140 w 352"/>
                  <a:gd name="T15" fmla="*/ 116 h 116"/>
                  <a:gd name="T16" fmla="*/ 176 w 352"/>
                  <a:gd name="T17" fmla="*/ 116 h 116"/>
                  <a:gd name="T18" fmla="*/ 211 w 352"/>
                  <a:gd name="T19" fmla="*/ 116 h 116"/>
                  <a:gd name="T20" fmla="*/ 245 w 352"/>
                  <a:gd name="T21" fmla="*/ 114 h 116"/>
                  <a:gd name="T22" fmla="*/ 275 w 352"/>
                  <a:gd name="T23" fmla="*/ 113 h 116"/>
                  <a:gd name="T24" fmla="*/ 301 w 352"/>
                  <a:gd name="T25" fmla="*/ 112 h 116"/>
                  <a:gd name="T26" fmla="*/ 322 w 352"/>
                  <a:gd name="T27" fmla="*/ 111 h 116"/>
                  <a:gd name="T28" fmla="*/ 338 w 352"/>
                  <a:gd name="T29" fmla="*/ 109 h 116"/>
                  <a:gd name="T30" fmla="*/ 348 w 352"/>
                  <a:gd name="T31" fmla="*/ 106 h 116"/>
                  <a:gd name="T32" fmla="*/ 352 w 352"/>
                  <a:gd name="T33" fmla="*/ 104 h 116"/>
                  <a:gd name="T34" fmla="*/ 321 w 352"/>
                  <a:gd name="T35" fmla="*/ 100 h 116"/>
                  <a:gd name="T36" fmla="*/ 293 w 352"/>
                  <a:gd name="T37" fmla="*/ 91 h 116"/>
                  <a:gd name="T38" fmla="*/ 270 w 352"/>
                  <a:gd name="T39" fmla="*/ 77 h 116"/>
                  <a:gd name="T40" fmla="*/ 252 w 352"/>
                  <a:gd name="T41" fmla="*/ 60 h 116"/>
                  <a:gd name="T42" fmla="*/ 236 w 352"/>
                  <a:gd name="T43" fmla="*/ 42 h 116"/>
                  <a:gd name="T44" fmla="*/ 223 w 352"/>
                  <a:gd name="T45" fmla="*/ 25 h 116"/>
                  <a:gd name="T46" fmla="*/ 215 w 352"/>
                  <a:gd name="T47" fmla="*/ 11 h 116"/>
                  <a:gd name="T48" fmla="*/ 210 w 352"/>
                  <a:gd name="T49" fmla="*/ 0 h 116"/>
                  <a:gd name="T50" fmla="*/ 142 w 352"/>
                  <a:gd name="T51" fmla="*/ 0 h 116"/>
                  <a:gd name="T52" fmla="*/ 136 w 352"/>
                  <a:gd name="T53" fmla="*/ 11 h 116"/>
                  <a:gd name="T54" fmla="*/ 128 w 352"/>
                  <a:gd name="T55" fmla="*/ 25 h 116"/>
                  <a:gd name="T56" fmla="*/ 117 w 352"/>
                  <a:gd name="T57" fmla="*/ 42 h 116"/>
                  <a:gd name="T58" fmla="*/ 101 w 352"/>
                  <a:gd name="T59" fmla="*/ 60 h 116"/>
                  <a:gd name="T60" fmla="*/ 81 w 352"/>
                  <a:gd name="T61" fmla="*/ 77 h 116"/>
                  <a:gd name="T62" fmla="*/ 59 w 352"/>
                  <a:gd name="T63" fmla="*/ 91 h 116"/>
                  <a:gd name="T64" fmla="*/ 32 w 352"/>
                  <a:gd name="T65" fmla="*/ 100 h 116"/>
                  <a:gd name="T66" fmla="*/ 0 w 352"/>
                  <a:gd name="T67" fmla="*/ 10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2"/>
                  <a:gd name="T103" fmla="*/ 0 h 116"/>
                  <a:gd name="T104" fmla="*/ 352 w 352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2" h="116">
                    <a:moveTo>
                      <a:pt x="0" y="104"/>
                    </a:moveTo>
                    <a:lnTo>
                      <a:pt x="4" y="106"/>
                    </a:lnTo>
                    <a:lnTo>
                      <a:pt x="14" y="109"/>
                    </a:lnTo>
                    <a:lnTo>
                      <a:pt x="30" y="111"/>
                    </a:lnTo>
                    <a:lnTo>
                      <a:pt x="51" y="112"/>
                    </a:lnTo>
                    <a:lnTo>
                      <a:pt x="77" y="113"/>
                    </a:lnTo>
                    <a:lnTo>
                      <a:pt x="107" y="114"/>
                    </a:lnTo>
                    <a:lnTo>
                      <a:pt x="140" y="116"/>
                    </a:lnTo>
                    <a:lnTo>
                      <a:pt x="176" y="116"/>
                    </a:lnTo>
                    <a:lnTo>
                      <a:pt x="211" y="116"/>
                    </a:lnTo>
                    <a:lnTo>
                      <a:pt x="245" y="114"/>
                    </a:lnTo>
                    <a:lnTo>
                      <a:pt x="275" y="113"/>
                    </a:lnTo>
                    <a:lnTo>
                      <a:pt x="301" y="112"/>
                    </a:lnTo>
                    <a:lnTo>
                      <a:pt x="322" y="111"/>
                    </a:lnTo>
                    <a:lnTo>
                      <a:pt x="338" y="109"/>
                    </a:lnTo>
                    <a:lnTo>
                      <a:pt x="348" y="106"/>
                    </a:lnTo>
                    <a:lnTo>
                      <a:pt x="352" y="104"/>
                    </a:lnTo>
                    <a:lnTo>
                      <a:pt x="321" y="100"/>
                    </a:lnTo>
                    <a:lnTo>
                      <a:pt x="293" y="91"/>
                    </a:lnTo>
                    <a:lnTo>
                      <a:pt x="270" y="77"/>
                    </a:lnTo>
                    <a:lnTo>
                      <a:pt x="252" y="60"/>
                    </a:lnTo>
                    <a:lnTo>
                      <a:pt x="236" y="42"/>
                    </a:lnTo>
                    <a:lnTo>
                      <a:pt x="223" y="25"/>
                    </a:lnTo>
                    <a:lnTo>
                      <a:pt x="215" y="11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6" y="11"/>
                    </a:lnTo>
                    <a:lnTo>
                      <a:pt x="128" y="25"/>
                    </a:lnTo>
                    <a:lnTo>
                      <a:pt x="117" y="42"/>
                    </a:lnTo>
                    <a:lnTo>
                      <a:pt x="101" y="60"/>
                    </a:lnTo>
                    <a:lnTo>
                      <a:pt x="81" y="77"/>
                    </a:lnTo>
                    <a:lnTo>
                      <a:pt x="59" y="91"/>
                    </a:lnTo>
                    <a:lnTo>
                      <a:pt x="32" y="10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68" name="Freeform 11"/>
              <p:cNvSpPr>
                <a:spLocks/>
              </p:cNvSpPr>
              <p:nvPr/>
            </p:nvSpPr>
            <p:spPr bwMode="auto">
              <a:xfrm>
                <a:off x="727" y="883"/>
                <a:ext cx="68" cy="25"/>
              </a:xfrm>
              <a:custGeom>
                <a:avLst/>
                <a:gdLst>
                  <a:gd name="T0" fmla="*/ 33 w 135"/>
                  <a:gd name="T1" fmla="*/ 51 h 51"/>
                  <a:gd name="T2" fmla="*/ 0 w 135"/>
                  <a:gd name="T3" fmla="*/ 0 h 51"/>
                  <a:gd name="T4" fmla="*/ 135 w 135"/>
                  <a:gd name="T5" fmla="*/ 0 h 51"/>
                  <a:gd name="T6" fmla="*/ 101 w 135"/>
                  <a:gd name="T7" fmla="*/ 51 h 51"/>
                  <a:gd name="T8" fmla="*/ 33 w 13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1"/>
                  <a:gd name="T17" fmla="*/ 135 w 13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1">
                    <a:moveTo>
                      <a:pt x="33" y="51"/>
                    </a:moveTo>
                    <a:lnTo>
                      <a:pt x="0" y="0"/>
                    </a:lnTo>
                    <a:lnTo>
                      <a:pt x="135" y="0"/>
                    </a:lnTo>
                    <a:lnTo>
                      <a:pt x="101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69" name="Freeform 13"/>
              <p:cNvSpPr>
                <a:spLocks/>
              </p:cNvSpPr>
              <p:nvPr/>
            </p:nvSpPr>
            <p:spPr bwMode="auto">
              <a:xfrm>
                <a:off x="725" y="908"/>
                <a:ext cx="72" cy="37"/>
              </a:xfrm>
              <a:custGeom>
                <a:avLst/>
                <a:gdLst>
                  <a:gd name="T0" fmla="*/ 38 w 145"/>
                  <a:gd name="T1" fmla="*/ 74 h 74"/>
                  <a:gd name="T2" fmla="*/ 22 w 145"/>
                  <a:gd name="T3" fmla="*/ 71 h 74"/>
                  <a:gd name="T4" fmla="*/ 10 w 145"/>
                  <a:gd name="T5" fmla="*/ 63 h 74"/>
                  <a:gd name="T6" fmla="*/ 2 w 145"/>
                  <a:gd name="T7" fmla="*/ 51 h 74"/>
                  <a:gd name="T8" fmla="*/ 0 w 145"/>
                  <a:gd name="T9" fmla="*/ 37 h 74"/>
                  <a:gd name="T10" fmla="*/ 2 w 145"/>
                  <a:gd name="T11" fmla="*/ 24 h 74"/>
                  <a:gd name="T12" fmla="*/ 9 w 145"/>
                  <a:gd name="T13" fmla="*/ 12 h 74"/>
                  <a:gd name="T14" fmla="*/ 20 w 145"/>
                  <a:gd name="T15" fmla="*/ 3 h 74"/>
                  <a:gd name="T16" fmla="*/ 38 w 145"/>
                  <a:gd name="T17" fmla="*/ 0 h 74"/>
                  <a:gd name="T18" fmla="*/ 106 w 145"/>
                  <a:gd name="T19" fmla="*/ 0 h 74"/>
                  <a:gd name="T20" fmla="*/ 123 w 145"/>
                  <a:gd name="T21" fmla="*/ 3 h 74"/>
                  <a:gd name="T22" fmla="*/ 136 w 145"/>
                  <a:gd name="T23" fmla="*/ 12 h 74"/>
                  <a:gd name="T24" fmla="*/ 142 w 145"/>
                  <a:gd name="T25" fmla="*/ 24 h 74"/>
                  <a:gd name="T26" fmla="*/ 145 w 145"/>
                  <a:gd name="T27" fmla="*/ 37 h 74"/>
                  <a:gd name="T28" fmla="*/ 142 w 145"/>
                  <a:gd name="T29" fmla="*/ 51 h 74"/>
                  <a:gd name="T30" fmla="*/ 134 w 145"/>
                  <a:gd name="T31" fmla="*/ 63 h 74"/>
                  <a:gd name="T32" fmla="*/ 123 w 145"/>
                  <a:gd name="T33" fmla="*/ 71 h 74"/>
                  <a:gd name="T34" fmla="*/ 106 w 145"/>
                  <a:gd name="T35" fmla="*/ 74 h 74"/>
                  <a:gd name="T36" fmla="*/ 38 w 145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"/>
                  <a:gd name="T58" fmla="*/ 0 h 74"/>
                  <a:gd name="T59" fmla="*/ 145 w 145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" h="74">
                    <a:moveTo>
                      <a:pt x="38" y="74"/>
                    </a:moveTo>
                    <a:lnTo>
                      <a:pt x="22" y="71"/>
                    </a:lnTo>
                    <a:lnTo>
                      <a:pt x="10" y="63"/>
                    </a:lnTo>
                    <a:lnTo>
                      <a:pt x="2" y="51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9" y="12"/>
                    </a:lnTo>
                    <a:lnTo>
                      <a:pt x="20" y="3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3"/>
                    </a:lnTo>
                    <a:lnTo>
                      <a:pt x="136" y="12"/>
                    </a:lnTo>
                    <a:lnTo>
                      <a:pt x="142" y="24"/>
                    </a:lnTo>
                    <a:lnTo>
                      <a:pt x="145" y="37"/>
                    </a:lnTo>
                    <a:lnTo>
                      <a:pt x="142" y="51"/>
                    </a:lnTo>
                    <a:lnTo>
                      <a:pt x="134" y="63"/>
                    </a:lnTo>
                    <a:lnTo>
                      <a:pt x="123" y="71"/>
                    </a:lnTo>
                    <a:lnTo>
                      <a:pt x="106" y="74"/>
                    </a:lnTo>
                    <a:lnTo>
                      <a:pt x="38" y="7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0" name="Freeform 14"/>
              <p:cNvSpPr>
                <a:spLocks/>
              </p:cNvSpPr>
              <p:nvPr/>
            </p:nvSpPr>
            <p:spPr bwMode="auto">
              <a:xfrm>
                <a:off x="656" y="997"/>
                <a:ext cx="210" cy="25"/>
              </a:xfrm>
              <a:custGeom>
                <a:avLst/>
                <a:gdLst>
                  <a:gd name="T0" fmla="*/ 0 w 420"/>
                  <a:gd name="T1" fmla="*/ 20 h 49"/>
                  <a:gd name="T2" fmla="*/ 1 w 420"/>
                  <a:gd name="T3" fmla="*/ 23 h 49"/>
                  <a:gd name="T4" fmla="*/ 4 w 420"/>
                  <a:gd name="T5" fmla="*/ 26 h 49"/>
                  <a:gd name="T6" fmla="*/ 9 w 420"/>
                  <a:gd name="T7" fmla="*/ 29 h 49"/>
                  <a:gd name="T8" fmla="*/ 17 w 420"/>
                  <a:gd name="T9" fmla="*/ 32 h 49"/>
                  <a:gd name="T10" fmla="*/ 25 w 420"/>
                  <a:gd name="T11" fmla="*/ 34 h 49"/>
                  <a:gd name="T12" fmla="*/ 35 w 420"/>
                  <a:gd name="T13" fmla="*/ 36 h 49"/>
                  <a:gd name="T14" fmla="*/ 48 w 420"/>
                  <a:gd name="T15" fmla="*/ 38 h 49"/>
                  <a:gd name="T16" fmla="*/ 62 w 420"/>
                  <a:gd name="T17" fmla="*/ 41 h 49"/>
                  <a:gd name="T18" fmla="*/ 76 w 420"/>
                  <a:gd name="T19" fmla="*/ 43 h 49"/>
                  <a:gd name="T20" fmla="*/ 93 w 420"/>
                  <a:gd name="T21" fmla="*/ 44 h 49"/>
                  <a:gd name="T22" fmla="*/ 110 w 420"/>
                  <a:gd name="T23" fmla="*/ 46 h 49"/>
                  <a:gd name="T24" fmla="*/ 128 w 420"/>
                  <a:gd name="T25" fmla="*/ 47 h 49"/>
                  <a:gd name="T26" fmla="*/ 148 w 420"/>
                  <a:gd name="T27" fmla="*/ 48 h 49"/>
                  <a:gd name="T28" fmla="*/ 168 w 420"/>
                  <a:gd name="T29" fmla="*/ 48 h 49"/>
                  <a:gd name="T30" fmla="*/ 189 w 420"/>
                  <a:gd name="T31" fmla="*/ 49 h 49"/>
                  <a:gd name="T32" fmla="*/ 210 w 420"/>
                  <a:gd name="T33" fmla="*/ 49 h 49"/>
                  <a:gd name="T34" fmla="*/ 231 w 420"/>
                  <a:gd name="T35" fmla="*/ 49 h 49"/>
                  <a:gd name="T36" fmla="*/ 251 w 420"/>
                  <a:gd name="T37" fmla="*/ 48 h 49"/>
                  <a:gd name="T38" fmla="*/ 272 w 420"/>
                  <a:gd name="T39" fmla="*/ 48 h 49"/>
                  <a:gd name="T40" fmla="*/ 292 w 420"/>
                  <a:gd name="T41" fmla="*/ 47 h 49"/>
                  <a:gd name="T42" fmla="*/ 310 w 420"/>
                  <a:gd name="T43" fmla="*/ 46 h 49"/>
                  <a:gd name="T44" fmla="*/ 327 w 420"/>
                  <a:gd name="T45" fmla="*/ 44 h 49"/>
                  <a:gd name="T46" fmla="*/ 343 w 420"/>
                  <a:gd name="T47" fmla="*/ 43 h 49"/>
                  <a:gd name="T48" fmla="*/ 359 w 420"/>
                  <a:gd name="T49" fmla="*/ 41 h 49"/>
                  <a:gd name="T50" fmla="*/ 372 w 420"/>
                  <a:gd name="T51" fmla="*/ 38 h 49"/>
                  <a:gd name="T52" fmla="*/ 385 w 420"/>
                  <a:gd name="T53" fmla="*/ 36 h 49"/>
                  <a:gd name="T54" fmla="*/ 396 w 420"/>
                  <a:gd name="T55" fmla="*/ 34 h 49"/>
                  <a:gd name="T56" fmla="*/ 403 w 420"/>
                  <a:gd name="T57" fmla="*/ 32 h 49"/>
                  <a:gd name="T58" fmla="*/ 411 w 420"/>
                  <a:gd name="T59" fmla="*/ 29 h 49"/>
                  <a:gd name="T60" fmla="*/ 416 w 420"/>
                  <a:gd name="T61" fmla="*/ 26 h 49"/>
                  <a:gd name="T62" fmla="*/ 419 w 420"/>
                  <a:gd name="T63" fmla="*/ 23 h 49"/>
                  <a:gd name="T64" fmla="*/ 420 w 420"/>
                  <a:gd name="T65" fmla="*/ 20 h 49"/>
                  <a:gd name="T66" fmla="*/ 386 w 420"/>
                  <a:gd name="T67" fmla="*/ 0 h 49"/>
                  <a:gd name="T68" fmla="*/ 382 w 420"/>
                  <a:gd name="T69" fmla="*/ 2 h 49"/>
                  <a:gd name="T70" fmla="*/ 372 w 420"/>
                  <a:gd name="T71" fmla="*/ 5 h 49"/>
                  <a:gd name="T72" fmla="*/ 356 w 420"/>
                  <a:gd name="T73" fmla="*/ 7 h 49"/>
                  <a:gd name="T74" fmla="*/ 335 w 420"/>
                  <a:gd name="T75" fmla="*/ 8 h 49"/>
                  <a:gd name="T76" fmla="*/ 309 w 420"/>
                  <a:gd name="T77" fmla="*/ 9 h 49"/>
                  <a:gd name="T78" fmla="*/ 279 w 420"/>
                  <a:gd name="T79" fmla="*/ 10 h 49"/>
                  <a:gd name="T80" fmla="*/ 245 w 420"/>
                  <a:gd name="T81" fmla="*/ 12 h 49"/>
                  <a:gd name="T82" fmla="*/ 210 w 420"/>
                  <a:gd name="T83" fmla="*/ 12 h 49"/>
                  <a:gd name="T84" fmla="*/ 174 w 420"/>
                  <a:gd name="T85" fmla="*/ 12 h 49"/>
                  <a:gd name="T86" fmla="*/ 141 w 420"/>
                  <a:gd name="T87" fmla="*/ 10 h 49"/>
                  <a:gd name="T88" fmla="*/ 111 w 420"/>
                  <a:gd name="T89" fmla="*/ 9 h 49"/>
                  <a:gd name="T90" fmla="*/ 85 w 420"/>
                  <a:gd name="T91" fmla="*/ 8 h 49"/>
                  <a:gd name="T92" fmla="*/ 64 w 420"/>
                  <a:gd name="T93" fmla="*/ 7 h 49"/>
                  <a:gd name="T94" fmla="*/ 48 w 420"/>
                  <a:gd name="T95" fmla="*/ 5 h 49"/>
                  <a:gd name="T96" fmla="*/ 38 w 420"/>
                  <a:gd name="T97" fmla="*/ 2 h 49"/>
                  <a:gd name="T98" fmla="*/ 34 w 420"/>
                  <a:gd name="T99" fmla="*/ 0 h 49"/>
                  <a:gd name="T100" fmla="*/ 0 w 420"/>
                  <a:gd name="T101" fmla="*/ 20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49"/>
                  <a:gd name="T155" fmla="*/ 420 w 420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49">
                    <a:moveTo>
                      <a:pt x="0" y="20"/>
                    </a:moveTo>
                    <a:lnTo>
                      <a:pt x="1" y="23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5" y="34"/>
                    </a:lnTo>
                    <a:lnTo>
                      <a:pt x="35" y="36"/>
                    </a:lnTo>
                    <a:lnTo>
                      <a:pt x="48" y="38"/>
                    </a:lnTo>
                    <a:lnTo>
                      <a:pt x="62" y="41"/>
                    </a:lnTo>
                    <a:lnTo>
                      <a:pt x="76" y="43"/>
                    </a:lnTo>
                    <a:lnTo>
                      <a:pt x="93" y="44"/>
                    </a:lnTo>
                    <a:lnTo>
                      <a:pt x="110" y="46"/>
                    </a:lnTo>
                    <a:lnTo>
                      <a:pt x="128" y="47"/>
                    </a:lnTo>
                    <a:lnTo>
                      <a:pt x="148" y="48"/>
                    </a:lnTo>
                    <a:lnTo>
                      <a:pt x="168" y="48"/>
                    </a:lnTo>
                    <a:lnTo>
                      <a:pt x="189" y="49"/>
                    </a:lnTo>
                    <a:lnTo>
                      <a:pt x="210" y="49"/>
                    </a:lnTo>
                    <a:lnTo>
                      <a:pt x="231" y="49"/>
                    </a:lnTo>
                    <a:lnTo>
                      <a:pt x="251" y="48"/>
                    </a:lnTo>
                    <a:lnTo>
                      <a:pt x="272" y="48"/>
                    </a:lnTo>
                    <a:lnTo>
                      <a:pt x="292" y="47"/>
                    </a:lnTo>
                    <a:lnTo>
                      <a:pt x="310" y="46"/>
                    </a:lnTo>
                    <a:lnTo>
                      <a:pt x="327" y="44"/>
                    </a:lnTo>
                    <a:lnTo>
                      <a:pt x="343" y="43"/>
                    </a:lnTo>
                    <a:lnTo>
                      <a:pt x="359" y="41"/>
                    </a:lnTo>
                    <a:lnTo>
                      <a:pt x="372" y="38"/>
                    </a:lnTo>
                    <a:lnTo>
                      <a:pt x="385" y="36"/>
                    </a:lnTo>
                    <a:lnTo>
                      <a:pt x="396" y="34"/>
                    </a:lnTo>
                    <a:lnTo>
                      <a:pt x="403" y="32"/>
                    </a:lnTo>
                    <a:lnTo>
                      <a:pt x="411" y="29"/>
                    </a:lnTo>
                    <a:lnTo>
                      <a:pt x="416" y="26"/>
                    </a:lnTo>
                    <a:lnTo>
                      <a:pt x="419" y="23"/>
                    </a:lnTo>
                    <a:lnTo>
                      <a:pt x="420" y="20"/>
                    </a:lnTo>
                    <a:lnTo>
                      <a:pt x="386" y="0"/>
                    </a:lnTo>
                    <a:lnTo>
                      <a:pt x="382" y="2"/>
                    </a:lnTo>
                    <a:lnTo>
                      <a:pt x="372" y="5"/>
                    </a:lnTo>
                    <a:lnTo>
                      <a:pt x="356" y="7"/>
                    </a:lnTo>
                    <a:lnTo>
                      <a:pt x="335" y="8"/>
                    </a:lnTo>
                    <a:lnTo>
                      <a:pt x="309" y="9"/>
                    </a:lnTo>
                    <a:lnTo>
                      <a:pt x="279" y="10"/>
                    </a:lnTo>
                    <a:lnTo>
                      <a:pt x="245" y="12"/>
                    </a:lnTo>
                    <a:lnTo>
                      <a:pt x="210" y="12"/>
                    </a:lnTo>
                    <a:lnTo>
                      <a:pt x="174" y="12"/>
                    </a:lnTo>
                    <a:lnTo>
                      <a:pt x="141" y="10"/>
                    </a:lnTo>
                    <a:lnTo>
                      <a:pt x="111" y="9"/>
                    </a:lnTo>
                    <a:lnTo>
                      <a:pt x="85" y="8"/>
                    </a:lnTo>
                    <a:lnTo>
                      <a:pt x="64" y="7"/>
                    </a:lnTo>
                    <a:lnTo>
                      <a:pt x="48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1" name="Freeform 17"/>
              <p:cNvSpPr>
                <a:spLocks/>
              </p:cNvSpPr>
              <p:nvPr/>
            </p:nvSpPr>
            <p:spPr bwMode="auto">
              <a:xfrm>
                <a:off x="1107" y="374"/>
                <a:ext cx="64" cy="141"/>
              </a:xfrm>
              <a:custGeom>
                <a:avLst/>
                <a:gdLst>
                  <a:gd name="T0" fmla="*/ 101 w 127"/>
                  <a:gd name="T1" fmla="*/ 282 h 282"/>
                  <a:gd name="T2" fmla="*/ 100 w 127"/>
                  <a:gd name="T3" fmla="*/ 282 h 282"/>
                  <a:gd name="T4" fmla="*/ 99 w 127"/>
                  <a:gd name="T5" fmla="*/ 279 h 282"/>
                  <a:gd name="T6" fmla="*/ 96 w 127"/>
                  <a:gd name="T7" fmla="*/ 277 h 282"/>
                  <a:gd name="T8" fmla="*/ 95 w 127"/>
                  <a:gd name="T9" fmla="*/ 276 h 282"/>
                  <a:gd name="T10" fmla="*/ 110 w 127"/>
                  <a:gd name="T11" fmla="*/ 232 h 282"/>
                  <a:gd name="T12" fmla="*/ 113 w 127"/>
                  <a:gd name="T13" fmla="*/ 190 h 282"/>
                  <a:gd name="T14" fmla="*/ 104 w 127"/>
                  <a:gd name="T15" fmla="*/ 150 h 282"/>
                  <a:gd name="T16" fmla="*/ 89 w 127"/>
                  <a:gd name="T17" fmla="*/ 112 h 282"/>
                  <a:gd name="T18" fmla="*/ 68 w 127"/>
                  <a:gd name="T19" fmla="*/ 79 h 282"/>
                  <a:gd name="T20" fmla="*/ 45 w 127"/>
                  <a:gd name="T21" fmla="*/ 49 h 282"/>
                  <a:gd name="T22" fmla="*/ 21 w 127"/>
                  <a:gd name="T23" fmla="*/ 22 h 282"/>
                  <a:gd name="T24" fmla="*/ 0 w 127"/>
                  <a:gd name="T25" fmla="*/ 0 h 282"/>
                  <a:gd name="T26" fmla="*/ 27 w 127"/>
                  <a:gd name="T27" fmla="*/ 12 h 282"/>
                  <a:gd name="T28" fmla="*/ 54 w 127"/>
                  <a:gd name="T29" fmla="*/ 37 h 282"/>
                  <a:gd name="T30" fmla="*/ 82 w 127"/>
                  <a:gd name="T31" fmla="*/ 72 h 282"/>
                  <a:gd name="T32" fmla="*/ 104 w 127"/>
                  <a:gd name="T33" fmla="*/ 114 h 282"/>
                  <a:gd name="T34" fmla="*/ 121 w 127"/>
                  <a:gd name="T35" fmla="*/ 160 h 282"/>
                  <a:gd name="T36" fmla="*/ 127 w 127"/>
                  <a:gd name="T37" fmla="*/ 205 h 282"/>
                  <a:gd name="T38" fmla="*/ 122 w 127"/>
                  <a:gd name="T39" fmla="*/ 247 h 282"/>
                  <a:gd name="T40" fmla="*/ 101 w 127"/>
                  <a:gd name="T41" fmla="*/ 282 h 2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82"/>
                  <a:gd name="T65" fmla="*/ 127 w 127"/>
                  <a:gd name="T66" fmla="*/ 282 h 2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82">
                    <a:moveTo>
                      <a:pt x="101" y="282"/>
                    </a:moveTo>
                    <a:lnTo>
                      <a:pt x="100" y="282"/>
                    </a:lnTo>
                    <a:lnTo>
                      <a:pt x="99" y="279"/>
                    </a:lnTo>
                    <a:lnTo>
                      <a:pt x="96" y="277"/>
                    </a:lnTo>
                    <a:lnTo>
                      <a:pt x="95" y="276"/>
                    </a:lnTo>
                    <a:lnTo>
                      <a:pt x="110" y="232"/>
                    </a:lnTo>
                    <a:lnTo>
                      <a:pt x="113" y="190"/>
                    </a:lnTo>
                    <a:lnTo>
                      <a:pt x="104" y="150"/>
                    </a:lnTo>
                    <a:lnTo>
                      <a:pt x="89" y="112"/>
                    </a:lnTo>
                    <a:lnTo>
                      <a:pt x="68" y="79"/>
                    </a:lnTo>
                    <a:lnTo>
                      <a:pt x="45" y="49"/>
                    </a:lnTo>
                    <a:lnTo>
                      <a:pt x="21" y="22"/>
                    </a:lnTo>
                    <a:lnTo>
                      <a:pt x="0" y="0"/>
                    </a:lnTo>
                    <a:lnTo>
                      <a:pt x="27" y="12"/>
                    </a:lnTo>
                    <a:lnTo>
                      <a:pt x="54" y="37"/>
                    </a:lnTo>
                    <a:lnTo>
                      <a:pt x="82" y="72"/>
                    </a:lnTo>
                    <a:lnTo>
                      <a:pt x="104" y="114"/>
                    </a:lnTo>
                    <a:lnTo>
                      <a:pt x="121" y="160"/>
                    </a:lnTo>
                    <a:lnTo>
                      <a:pt x="127" y="205"/>
                    </a:lnTo>
                    <a:lnTo>
                      <a:pt x="122" y="247"/>
                    </a:lnTo>
                    <a:lnTo>
                      <a:pt x="101" y="28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2" name="Freeform 18"/>
              <p:cNvSpPr>
                <a:spLocks/>
              </p:cNvSpPr>
              <p:nvPr/>
            </p:nvSpPr>
            <p:spPr bwMode="auto">
              <a:xfrm>
                <a:off x="1084" y="395"/>
                <a:ext cx="57" cy="11"/>
              </a:xfrm>
              <a:custGeom>
                <a:avLst/>
                <a:gdLst>
                  <a:gd name="T0" fmla="*/ 0 w 114"/>
                  <a:gd name="T1" fmla="*/ 2 h 22"/>
                  <a:gd name="T2" fmla="*/ 4 w 114"/>
                  <a:gd name="T3" fmla="*/ 0 h 22"/>
                  <a:gd name="T4" fmla="*/ 15 w 114"/>
                  <a:gd name="T5" fmla="*/ 0 h 22"/>
                  <a:gd name="T6" fmla="*/ 29 w 114"/>
                  <a:gd name="T7" fmla="*/ 0 h 22"/>
                  <a:gd name="T8" fmla="*/ 47 w 114"/>
                  <a:gd name="T9" fmla="*/ 1 h 22"/>
                  <a:gd name="T10" fmla="*/ 66 w 114"/>
                  <a:gd name="T11" fmla="*/ 4 h 22"/>
                  <a:gd name="T12" fmla="*/ 84 w 114"/>
                  <a:gd name="T13" fmla="*/ 8 h 22"/>
                  <a:gd name="T14" fmla="*/ 101 w 114"/>
                  <a:gd name="T15" fmla="*/ 14 h 22"/>
                  <a:gd name="T16" fmla="*/ 114 w 114"/>
                  <a:gd name="T17" fmla="*/ 22 h 22"/>
                  <a:gd name="T18" fmla="*/ 101 w 114"/>
                  <a:gd name="T19" fmla="*/ 20 h 22"/>
                  <a:gd name="T20" fmla="*/ 85 w 114"/>
                  <a:gd name="T21" fmla="*/ 16 h 22"/>
                  <a:gd name="T22" fmla="*/ 66 w 114"/>
                  <a:gd name="T23" fmla="*/ 14 h 22"/>
                  <a:gd name="T24" fmla="*/ 47 w 114"/>
                  <a:gd name="T25" fmla="*/ 12 h 22"/>
                  <a:gd name="T26" fmla="*/ 29 w 114"/>
                  <a:gd name="T27" fmla="*/ 10 h 22"/>
                  <a:gd name="T28" fmla="*/ 15 w 114"/>
                  <a:gd name="T29" fmla="*/ 7 h 22"/>
                  <a:gd name="T30" fmla="*/ 4 w 114"/>
                  <a:gd name="T31" fmla="*/ 5 h 22"/>
                  <a:gd name="T32" fmla="*/ 0 w 114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22"/>
                  <a:gd name="T53" fmla="*/ 114 w 11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22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7" y="1"/>
                    </a:lnTo>
                    <a:lnTo>
                      <a:pt x="66" y="4"/>
                    </a:lnTo>
                    <a:lnTo>
                      <a:pt x="84" y="8"/>
                    </a:lnTo>
                    <a:lnTo>
                      <a:pt x="101" y="14"/>
                    </a:lnTo>
                    <a:lnTo>
                      <a:pt x="114" y="22"/>
                    </a:lnTo>
                    <a:lnTo>
                      <a:pt x="101" y="20"/>
                    </a:lnTo>
                    <a:lnTo>
                      <a:pt x="85" y="16"/>
                    </a:lnTo>
                    <a:lnTo>
                      <a:pt x="66" y="14"/>
                    </a:lnTo>
                    <a:lnTo>
                      <a:pt x="47" y="12"/>
                    </a:lnTo>
                    <a:lnTo>
                      <a:pt x="29" y="10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3" name="Freeform 19"/>
              <p:cNvSpPr>
                <a:spLocks/>
              </p:cNvSpPr>
              <p:nvPr/>
            </p:nvSpPr>
            <p:spPr bwMode="auto">
              <a:xfrm>
                <a:off x="1082" y="404"/>
                <a:ext cx="68" cy="14"/>
              </a:xfrm>
              <a:custGeom>
                <a:avLst/>
                <a:gdLst>
                  <a:gd name="T0" fmla="*/ 0 w 136"/>
                  <a:gd name="T1" fmla="*/ 3 h 29"/>
                  <a:gd name="T2" fmla="*/ 5 w 136"/>
                  <a:gd name="T3" fmla="*/ 1 h 29"/>
                  <a:gd name="T4" fmla="*/ 17 w 136"/>
                  <a:gd name="T5" fmla="*/ 0 h 29"/>
                  <a:gd name="T6" fmla="*/ 36 w 136"/>
                  <a:gd name="T7" fmla="*/ 1 h 29"/>
                  <a:gd name="T8" fmla="*/ 58 w 136"/>
                  <a:gd name="T9" fmla="*/ 4 h 29"/>
                  <a:gd name="T10" fmla="*/ 80 w 136"/>
                  <a:gd name="T11" fmla="*/ 8 h 29"/>
                  <a:gd name="T12" fmla="*/ 102 w 136"/>
                  <a:gd name="T13" fmla="*/ 15 h 29"/>
                  <a:gd name="T14" fmla="*/ 122 w 136"/>
                  <a:gd name="T15" fmla="*/ 21 h 29"/>
                  <a:gd name="T16" fmla="*/ 136 w 136"/>
                  <a:gd name="T17" fmla="*/ 29 h 29"/>
                  <a:gd name="T18" fmla="*/ 126 w 136"/>
                  <a:gd name="T19" fmla="*/ 26 h 29"/>
                  <a:gd name="T20" fmla="*/ 108 w 136"/>
                  <a:gd name="T21" fmla="*/ 23 h 29"/>
                  <a:gd name="T22" fmla="*/ 85 w 136"/>
                  <a:gd name="T23" fmla="*/ 21 h 29"/>
                  <a:gd name="T24" fmla="*/ 62 w 136"/>
                  <a:gd name="T25" fmla="*/ 17 h 29"/>
                  <a:gd name="T26" fmla="*/ 38 w 136"/>
                  <a:gd name="T27" fmla="*/ 13 h 29"/>
                  <a:gd name="T28" fmla="*/ 19 w 136"/>
                  <a:gd name="T29" fmla="*/ 10 h 29"/>
                  <a:gd name="T30" fmla="*/ 5 w 136"/>
                  <a:gd name="T31" fmla="*/ 6 h 29"/>
                  <a:gd name="T32" fmla="*/ 0 w 136"/>
                  <a:gd name="T33" fmla="*/ 3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"/>
                  <a:gd name="T52" fmla="*/ 0 h 29"/>
                  <a:gd name="T53" fmla="*/ 136 w 1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" h="29">
                    <a:moveTo>
                      <a:pt x="0" y="3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4"/>
                    </a:lnTo>
                    <a:lnTo>
                      <a:pt x="80" y="8"/>
                    </a:lnTo>
                    <a:lnTo>
                      <a:pt x="102" y="15"/>
                    </a:lnTo>
                    <a:lnTo>
                      <a:pt x="122" y="21"/>
                    </a:lnTo>
                    <a:lnTo>
                      <a:pt x="136" y="29"/>
                    </a:lnTo>
                    <a:lnTo>
                      <a:pt x="126" y="26"/>
                    </a:lnTo>
                    <a:lnTo>
                      <a:pt x="108" y="23"/>
                    </a:lnTo>
                    <a:lnTo>
                      <a:pt x="85" y="21"/>
                    </a:lnTo>
                    <a:lnTo>
                      <a:pt x="62" y="17"/>
                    </a:lnTo>
                    <a:lnTo>
                      <a:pt x="38" y="13"/>
                    </a:lnTo>
                    <a:lnTo>
                      <a:pt x="19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4" name="Freeform 20"/>
              <p:cNvSpPr>
                <a:spLocks/>
              </p:cNvSpPr>
              <p:nvPr/>
            </p:nvSpPr>
            <p:spPr bwMode="auto">
              <a:xfrm>
                <a:off x="1090" y="427"/>
                <a:ext cx="71" cy="12"/>
              </a:xfrm>
              <a:custGeom>
                <a:avLst/>
                <a:gdLst>
                  <a:gd name="T0" fmla="*/ 0 w 142"/>
                  <a:gd name="T1" fmla="*/ 4 h 22"/>
                  <a:gd name="T2" fmla="*/ 6 w 142"/>
                  <a:gd name="T3" fmla="*/ 1 h 22"/>
                  <a:gd name="T4" fmla="*/ 20 w 142"/>
                  <a:gd name="T5" fmla="*/ 0 h 22"/>
                  <a:gd name="T6" fmla="*/ 40 w 142"/>
                  <a:gd name="T7" fmla="*/ 0 h 22"/>
                  <a:gd name="T8" fmla="*/ 63 w 142"/>
                  <a:gd name="T9" fmla="*/ 2 h 22"/>
                  <a:gd name="T10" fmla="*/ 87 w 142"/>
                  <a:gd name="T11" fmla="*/ 5 h 22"/>
                  <a:gd name="T12" fmla="*/ 110 w 142"/>
                  <a:gd name="T13" fmla="*/ 10 h 22"/>
                  <a:gd name="T14" fmla="*/ 129 w 142"/>
                  <a:gd name="T15" fmla="*/ 15 h 22"/>
                  <a:gd name="T16" fmla="*/ 142 w 142"/>
                  <a:gd name="T17" fmla="*/ 22 h 22"/>
                  <a:gd name="T18" fmla="*/ 131 w 142"/>
                  <a:gd name="T19" fmla="*/ 21 h 22"/>
                  <a:gd name="T20" fmla="*/ 113 w 142"/>
                  <a:gd name="T21" fmla="*/ 20 h 22"/>
                  <a:gd name="T22" fmla="*/ 89 w 142"/>
                  <a:gd name="T23" fmla="*/ 18 h 22"/>
                  <a:gd name="T24" fmla="*/ 64 w 142"/>
                  <a:gd name="T25" fmla="*/ 16 h 22"/>
                  <a:gd name="T26" fmla="*/ 41 w 142"/>
                  <a:gd name="T27" fmla="*/ 13 h 22"/>
                  <a:gd name="T28" fmla="*/ 20 w 142"/>
                  <a:gd name="T29" fmla="*/ 10 h 22"/>
                  <a:gd name="T30" fmla="*/ 6 w 142"/>
                  <a:gd name="T31" fmla="*/ 7 h 22"/>
                  <a:gd name="T32" fmla="*/ 0 w 142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22"/>
                  <a:gd name="T53" fmla="*/ 142 w 14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22">
                    <a:moveTo>
                      <a:pt x="0" y="4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7" y="5"/>
                    </a:lnTo>
                    <a:lnTo>
                      <a:pt x="110" y="10"/>
                    </a:lnTo>
                    <a:lnTo>
                      <a:pt x="129" y="15"/>
                    </a:lnTo>
                    <a:lnTo>
                      <a:pt x="142" y="22"/>
                    </a:lnTo>
                    <a:lnTo>
                      <a:pt x="131" y="21"/>
                    </a:lnTo>
                    <a:lnTo>
                      <a:pt x="113" y="20"/>
                    </a:lnTo>
                    <a:lnTo>
                      <a:pt x="89" y="18"/>
                    </a:lnTo>
                    <a:lnTo>
                      <a:pt x="64" y="16"/>
                    </a:lnTo>
                    <a:lnTo>
                      <a:pt x="41" y="13"/>
                    </a:lnTo>
                    <a:lnTo>
                      <a:pt x="20" y="10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5" name="Freeform 21"/>
              <p:cNvSpPr>
                <a:spLocks/>
              </p:cNvSpPr>
              <p:nvPr/>
            </p:nvSpPr>
            <p:spPr bwMode="auto">
              <a:xfrm>
                <a:off x="1101" y="443"/>
                <a:ext cx="64" cy="9"/>
              </a:xfrm>
              <a:custGeom>
                <a:avLst/>
                <a:gdLst>
                  <a:gd name="T0" fmla="*/ 0 w 127"/>
                  <a:gd name="T1" fmla="*/ 3 h 18"/>
                  <a:gd name="T2" fmla="*/ 3 w 127"/>
                  <a:gd name="T3" fmla="*/ 1 h 18"/>
                  <a:gd name="T4" fmla="*/ 17 w 127"/>
                  <a:gd name="T5" fmla="*/ 0 h 18"/>
                  <a:gd name="T6" fmla="*/ 35 w 127"/>
                  <a:gd name="T7" fmla="*/ 0 h 18"/>
                  <a:gd name="T8" fmla="*/ 57 w 127"/>
                  <a:gd name="T9" fmla="*/ 2 h 18"/>
                  <a:gd name="T10" fmla="*/ 79 w 127"/>
                  <a:gd name="T11" fmla="*/ 4 h 18"/>
                  <a:gd name="T12" fmla="*/ 100 w 127"/>
                  <a:gd name="T13" fmla="*/ 8 h 18"/>
                  <a:gd name="T14" fmla="*/ 116 w 127"/>
                  <a:gd name="T15" fmla="*/ 13 h 18"/>
                  <a:gd name="T16" fmla="*/ 127 w 127"/>
                  <a:gd name="T17" fmla="*/ 18 h 18"/>
                  <a:gd name="T18" fmla="*/ 115 w 127"/>
                  <a:gd name="T19" fmla="*/ 17 h 18"/>
                  <a:gd name="T20" fmla="*/ 98 w 127"/>
                  <a:gd name="T21" fmla="*/ 16 h 18"/>
                  <a:gd name="T22" fmla="*/ 77 w 127"/>
                  <a:gd name="T23" fmla="*/ 15 h 18"/>
                  <a:gd name="T24" fmla="*/ 55 w 127"/>
                  <a:gd name="T25" fmla="*/ 14 h 18"/>
                  <a:gd name="T26" fmla="*/ 34 w 127"/>
                  <a:gd name="T27" fmla="*/ 12 h 18"/>
                  <a:gd name="T28" fmla="*/ 15 w 127"/>
                  <a:gd name="T29" fmla="*/ 10 h 18"/>
                  <a:gd name="T30" fmla="*/ 3 w 127"/>
                  <a:gd name="T31" fmla="*/ 8 h 18"/>
                  <a:gd name="T32" fmla="*/ 0 w 127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18"/>
                  <a:gd name="T53" fmla="*/ 127 w 12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18">
                    <a:moveTo>
                      <a:pt x="0" y="3"/>
                    </a:moveTo>
                    <a:lnTo>
                      <a:pt x="3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7" y="2"/>
                    </a:lnTo>
                    <a:lnTo>
                      <a:pt x="79" y="4"/>
                    </a:lnTo>
                    <a:lnTo>
                      <a:pt x="100" y="8"/>
                    </a:lnTo>
                    <a:lnTo>
                      <a:pt x="116" y="13"/>
                    </a:lnTo>
                    <a:lnTo>
                      <a:pt x="127" y="18"/>
                    </a:lnTo>
                    <a:lnTo>
                      <a:pt x="115" y="17"/>
                    </a:lnTo>
                    <a:lnTo>
                      <a:pt x="98" y="16"/>
                    </a:lnTo>
                    <a:lnTo>
                      <a:pt x="77" y="15"/>
                    </a:lnTo>
                    <a:lnTo>
                      <a:pt x="55" y="14"/>
                    </a:lnTo>
                    <a:lnTo>
                      <a:pt x="34" y="12"/>
                    </a:lnTo>
                    <a:lnTo>
                      <a:pt x="15" y="10"/>
                    </a:lnTo>
                    <a:lnTo>
                      <a:pt x="3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6" name="Freeform 22"/>
              <p:cNvSpPr>
                <a:spLocks/>
              </p:cNvSpPr>
              <p:nvPr/>
            </p:nvSpPr>
            <p:spPr bwMode="auto">
              <a:xfrm>
                <a:off x="1115" y="467"/>
                <a:ext cx="54" cy="7"/>
              </a:xfrm>
              <a:custGeom>
                <a:avLst/>
                <a:gdLst>
                  <a:gd name="T0" fmla="*/ 0 w 107"/>
                  <a:gd name="T1" fmla="*/ 8 h 14"/>
                  <a:gd name="T2" fmla="*/ 4 w 107"/>
                  <a:gd name="T3" fmla="*/ 5 h 14"/>
                  <a:gd name="T4" fmla="*/ 13 w 107"/>
                  <a:gd name="T5" fmla="*/ 3 h 14"/>
                  <a:gd name="T6" fmla="*/ 28 w 107"/>
                  <a:gd name="T7" fmla="*/ 1 h 14"/>
                  <a:gd name="T8" fmla="*/ 43 w 107"/>
                  <a:gd name="T9" fmla="*/ 0 h 14"/>
                  <a:gd name="T10" fmla="*/ 62 w 107"/>
                  <a:gd name="T11" fmla="*/ 1 h 14"/>
                  <a:gd name="T12" fmla="*/ 79 w 107"/>
                  <a:gd name="T13" fmla="*/ 3 h 14"/>
                  <a:gd name="T14" fmla="*/ 94 w 107"/>
                  <a:gd name="T15" fmla="*/ 7 h 14"/>
                  <a:gd name="T16" fmla="*/ 107 w 107"/>
                  <a:gd name="T17" fmla="*/ 14 h 14"/>
                  <a:gd name="T18" fmla="*/ 97 w 107"/>
                  <a:gd name="T19" fmla="*/ 12 h 14"/>
                  <a:gd name="T20" fmla="*/ 81 w 107"/>
                  <a:gd name="T21" fmla="*/ 12 h 14"/>
                  <a:gd name="T22" fmla="*/ 63 w 107"/>
                  <a:gd name="T23" fmla="*/ 12 h 14"/>
                  <a:gd name="T24" fmla="*/ 45 w 107"/>
                  <a:gd name="T25" fmla="*/ 12 h 14"/>
                  <a:gd name="T26" fmla="*/ 28 w 107"/>
                  <a:gd name="T27" fmla="*/ 12 h 14"/>
                  <a:gd name="T28" fmla="*/ 13 w 107"/>
                  <a:gd name="T29" fmla="*/ 12 h 14"/>
                  <a:gd name="T30" fmla="*/ 4 w 107"/>
                  <a:gd name="T31" fmla="*/ 10 h 14"/>
                  <a:gd name="T32" fmla="*/ 0 w 107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4"/>
                  <a:gd name="T53" fmla="*/ 107 w 10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4">
                    <a:moveTo>
                      <a:pt x="0" y="8"/>
                    </a:moveTo>
                    <a:lnTo>
                      <a:pt x="4" y="5"/>
                    </a:lnTo>
                    <a:lnTo>
                      <a:pt x="13" y="3"/>
                    </a:lnTo>
                    <a:lnTo>
                      <a:pt x="28" y="1"/>
                    </a:lnTo>
                    <a:lnTo>
                      <a:pt x="43" y="0"/>
                    </a:lnTo>
                    <a:lnTo>
                      <a:pt x="62" y="1"/>
                    </a:lnTo>
                    <a:lnTo>
                      <a:pt x="79" y="3"/>
                    </a:lnTo>
                    <a:lnTo>
                      <a:pt x="94" y="7"/>
                    </a:lnTo>
                    <a:lnTo>
                      <a:pt x="107" y="14"/>
                    </a:lnTo>
                    <a:lnTo>
                      <a:pt x="97" y="12"/>
                    </a:lnTo>
                    <a:lnTo>
                      <a:pt x="81" y="12"/>
                    </a:lnTo>
                    <a:lnTo>
                      <a:pt x="63" y="12"/>
                    </a:lnTo>
                    <a:lnTo>
                      <a:pt x="45" y="12"/>
                    </a:lnTo>
                    <a:lnTo>
                      <a:pt x="28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7" name="Freeform 23"/>
              <p:cNvSpPr>
                <a:spLocks/>
              </p:cNvSpPr>
              <p:nvPr/>
            </p:nvSpPr>
            <p:spPr bwMode="auto">
              <a:xfrm>
                <a:off x="1135" y="503"/>
                <a:ext cx="27" cy="8"/>
              </a:xfrm>
              <a:custGeom>
                <a:avLst/>
                <a:gdLst>
                  <a:gd name="T0" fmla="*/ 0 w 52"/>
                  <a:gd name="T1" fmla="*/ 15 h 17"/>
                  <a:gd name="T2" fmla="*/ 1 w 52"/>
                  <a:gd name="T3" fmla="*/ 11 h 17"/>
                  <a:gd name="T4" fmla="*/ 6 w 52"/>
                  <a:gd name="T5" fmla="*/ 8 h 17"/>
                  <a:gd name="T6" fmla="*/ 13 w 52"/>
                  <a:gd name="T7" fmla="*/ 5 h 17"/>
                  <a:gd name="T8" fmla="*/ 22 w 52"/>
                  <a:gd name="T9" fmla="*/ 3 h 17"/>
                  <a:gd name="T10" fmla="*/ 31 w 52"/>
                  <a:gd name="T11" fmla="*/ 1 h 17"/>
                  <a:gd name="T12" fmla="*/ 40 w 52"/>
                  <a:gd name="T13" fmla="*/ 0 h 17"/>
                  <a:gd name="T14" fmla="*/ 47 w 52"/>
                  <a:gd name="T15" fmla="*/ 2 h 17"/>
                  <a:gd name="T16" fmla="*/ 52 w 52"/>
                  <a:gd name="T17" fmla="*/ 5 h 17"/>
                  <a:gd name="T18" fmla="*/ 44 w 52"/>
                  <a:gd name="T19" fmla="*/ 4 h 17"/>
                  <a:gd name="T20" fmla="*/ 36 w 52"/>
                  <a:gd name="T21" fmla="*/ 5 h 17"/>
                  <a:gd name="T22" fmla="*/ 27 w 52"/>
                  <a:gd name="T23" fmla="*/ 8 h 17"/>
                  <a:gd name="T24" fmla="*/ 18 w 52"/>
                  <a:gd name="T25" fmla="*/ 11 h 17"/>
                  <a:gd name="T26" fmla="*/ 11 w 52"/>
                  <a:gd name="T27" fmla="*/ 15 h 17"/>
                  <a:gd name="T28" fmla="*/ 5 w 52"/>
                  <a:gd name="T29" fmla="*/ 17 h 17"/>
                  <a:gd name="T30" fmla="*/ 1 w 52"/>
                  <a:gd name="T31" fmla="*/ 17 h 17"/>
                  <a:gd name="T32" fmla="*/ 0 w 52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7"/>
                  <a:gd name="T53" fmla="*/ 52 w 5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7">
                    <a:moveTo>
                      <a:pt x="0" y="15"/>
                    </a:moveTo>
                    <a:lnTo>
                      <a:pt x="1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44" y="4"/>
                    </a:lnTo>
                    <a:lnTo>
                      <a:pt x="36" y="5"/>
                    </a:lnTo>
                    <a:lnTo>
                      <a:pt x="27" y="8"/>
                    </a:lnTo>
                    <a:lnTo>
                      <a:pt x="18" y="11"/>
                    </a:lnTo>
                    <a:lnTo>
                      <a:pt x="11" y="15"/>
                    </a:lnTo>
                    <a:lnTo>
                      <a:pt x="5" y="17"/>
                    </a:lnTo>
                    <a:lnTo>
                      <a:pt x="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8" name="Freeform 24"/>
              <p:cNvSpPr>
                <a:spLocks/>
              </p:cNvSpPr>
              <p:nvPr/>
            </p:nvSpPr>
            <p:spPr bwMode="auto">
              <a:xfrm>
                <a:off x="1080" y="381"/>
                <a:ext cx="48" cy="11"/>
              </a:xfrm>
              <a:custGeom>
                <a:avLst/>
                <a:gdLst>
                  <a:gd name="T0" fmla="*/ 0 w 97"/>
                  <a:gd name="T1" fmla="*/ 4 h 22"/>
                  <a:gd name="T2" fmla="*/ 4 w 97"/>
                  <a:gd name="T3" fmla="*/ 1 h 22"/>
                  <a:gd name="T4" fmla="*/ 12 w 97"/>
                  <a:gd name="T5" fmla="*/ 0 h 22"/>
                  <a:gd name="T6" fmla="*/ 24 w 97"/>
                  <a:gd name="T7" fmla="*/ 0 h 22"/>
                  <a:gd name="T8" fmla="*/ 40 w 97"/>
                  <a:gd name="T9" fmla="*/ 1 h 22"/>
                  <a:gd name="T10" fmla="*/ 55 w 97"/>
                  <a:gd name="T11" fmla="*/ 4 h 22"/>
                  <a:gd name="T12" fmla="*/ 71 w 97"/>
                  <a:gd name="T13" fmla="*/ 8 h 22"/>
                  <a:gd name="T14" fmla="*/ 85 w 97"/>
                  <a:gd name="T15" fmla="*/ 14 h 22"/>
                  <a:gd name="T16" fmla="*/ 97 w 97"/>
                  <a:gd name="T17" fmla="*/ 22 h 22"/>
                  <a:gd name="T18" fmla="*/ 85 w 97"/>
                  <a:gd name="T19" fmla="*/ 20 h 22"/>
                  <a:gd name="T20" fmla="*/ 71 w 97"/>
                  <a:gd name="T21" fmla="*/ 18 h 22"/>
                  <a:gd name="T22" fmla="*/ 55 w 97"/>
                  <a:gd name="T23" fmla="*/ 15 h 22"/>
                  <a:gd name="T24" fmla="*/ 40 w 97"/>
                  <a:gd name="T25" fmla="*/ 12 h 22"/>
                  <a:gd name="T26" fmla="*/ 24 w 97"/>
                  <a:gd name="T27" fmla="*/ 10 h 22"/>
                  <a:gd name="T28" fmla="*/ 12 w 97"/>
                  <a:gd name="T29" fmla="*/ 8 h 22"/>
                  <a:gd name="T30" fmla="*/ 3 w 97"/>
                  <a:gd name="T31" fmla="*/ 6 h 22"/>
                  <a:gd name="T32" fmla="*/ 0 w 97"/>
                  <a:gd name="T33" fmla="*/ 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22"/>
                  <a:gd name="T53" fmla="*/ 97 w 9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22">
                    <a:moveTo>
                      <a:pt x="0" y="4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5" y="4"/>
                    </a:lnTo>
                    <a:lnTo>
                      <a:pt x="71" y="8"/>
                    </a:lnTo>
                    <a:lnTo>
                      <a:pt x="85" y="14"/>
                    </a:lnTo>
                    <a:lnTo>
                      <a:pt x="97" y="22"/>
                    </a:lnTo>
                    <a:lnTo>
                      <a:pt x="85" y="20"/>
                    </a:lnTo>
                    <a:lnTo>
                      <a:pt x="71" y="18"/>
                    </a:lnTo>
                    <a:lnTo>
                      <a:pt x="55" y="15"/>
                    </a:lnTo>
                    <a:lnTo>
                      <a:pt x="40" y="12"/>
                    </a:lnTo>
                    <a:lnTo>
                      <a:pt x="24" y="10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79" name="Freeform 25"/>
              <p:cNvSpPr>
                <a:spLocks/>
              </p:cNvSpPr>
              <p:nvPr/>
            </p:nvSpPr>
            <p:spPr bwMode="auto">
              <a:xfrm>
                <a:off x="1086" y="416"/>
                <a:ext cx="69" cy="11"/>
              </a:xfrm>
              <a:custGeom>
                <a:avLst/>
                <a:gdLst>
                  <a:gd name="T0" fmla="*/ 0 w 138"/>
                  <a:gd name="T1" fmla="*/ 5 h 23"/>
                  <a:gd name="T2" fmla="*/ 6 w 138"/>
                  <a:gd name="T3" fmla="*/ 1 h 23"/>
                  <a:gd name="T4" fmla="*/ 20 w 138"/>
                  <a:gd name="T5" fmla="*/ 0 h 23"/>
                  <a:gd name="T6" fmla="*/ 38 w 138"/>
                  <a:gd name="T7" fmla="*/ 0 h 23"/>
                  <a:gd name="T8" fmla="*/ 62 w 138"/>
                  <a:gd name="T9" fmla="*/ 2 h 23"/>
                  <a:gd name="T10" fmla="*/ 84 w 138"/>
                  <a:gd name="T11" fmla="*/ 6 h 23"/>
                  <a:gd name="T12" fmla="*/ 106 w 138"/>
                  <a:gd name="T13" fmla="*/ 10 h 23"/>
                  <a:gd name="T14" fmla="*/ 125 w 138"/>
                  <a:gd name="T15" fmla="*/ 15 h 23"/>
                  <a:gd name="T16" fmla="*/ 138 w 138"/>
                  <a:gd name="T17" fmla="*/ 23 h 23"/>
                  <a:gd name="T18" fmla="*/ 127 w 138"/>
                  <a:gd name="T19" fmla="*/ 22 h 23"/>
                  <a:gd name="T20" fmla="*/ 109 w 138"/>
                  <a:gd name="T21" fmla="*/ 21 h 23"/>
                  <a:gd name="T22" fmla="*/ 87 w 138"/>
                  <a:gd name="T23" fmla="*/ 19 h 23"/>
                  <a:gd name="T24" fmla="*/ 63 w 138"/>
                  <a:gd name="T25" fmla="*/ 16 h 23"/>
                  <a:gd name="T26" fmla="*/ 40 w 138"/>
                  <a:gd name="T27" fmla="*/ 13 h 23"/>
                  <a:gd name="T28" fmla="*/ 19 w 138"/>
                  <a:gd name="T29" fmla="*/ 10 h 23"/>
                  <a:gd name="T30" fmla="*/ 6 w 138"/>
                  <a:gd name="T31" fmla="*/ 8 h 23"/>
                  <a:gd name="T32" fmla="*/ 0 w 138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23"/>
                  <a:gd name="T53" fmla="*/ 138 w 13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23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38" y="0"/>
                    </a:lnTo>
                    <a:lnTo>
                      <a:pt x="62" y="2"/>
                    </a:lnTo>
                    <a:lnTo>
                      <a:pt x="84" y="6"/>
                    </a:lnTo>
                    <a:lnTo>
                      <a:pt x="106" y="10"/>
                    </a:lnTo>
                    <a:lnTo>
                      <a:pt x="125" y="15"/>
                    </a:lnTo>
                    <a:lnTo>
                      <a:pt x="138" y="23"/>
                    </a:lnTo>
                    <a:lnTo>
                      <a:pt x="127" y="22"/>
                    </a:lnTo>
                    <a:lnTo>
                      <a:pt x="109" y="21"/>
                    </a:lnTo>
                    <a:lnTo>
                      <a:pt x="87" y="19"/>
                    </a:lnTo>
                    <a:lnTo>
                      <a:pt x="63" y="16"/>
                    </a:lnTo>
                    <a:lnTo>
                      <a:pt x="40" y="13"/>
                    </a:lnTo>
                    <a:lnTo>
                      <a:pt x="19" y="10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0" name="Freeform 26"/>
              <p:cNvSpPr>
                <a:spLocks/>
              </p:cNvSpPr>
              <p:nvPr/>
            </p:nvSpPr>
            <p:spPr bwMode="auto">
              <a:xfrm>
                <a:off x="1105" y="457"/>
                <a:ext cx="62" cy="6"/>
              </a:xfrm>
              <a:custGeom>
                <a:avLst/>
                <a:gdLst>
                  <a:gd name="T0" fmla="*/ 0 w 125"/>
                  <a:gd name="T1" fmla="*/ 9 h 13"/>
                  <a:gd name="T2" fmla="*/ 6 w 125"/>
                  <a:gd name="T3" fmla="*/ 5 h 13"/>
                  <a:gd name="T4" fmla="*/ 16 w 125"/>
                  <a:gd name="T5" fmla="*/ 3 h 13"/>
                  <a:gd name="T6" fmla="*/ 33 w 125"/>
                  <a:gd name="T7" fmla="*/ 1 h 13"/>
                  <a:gd name="T8" fmla="*/ 53 w 125"/>
                  <a:gd name="T9" fmla="*/ 0 h 13"/>
                  <a:gd name="T10" fmla="*/ 74 w 125"/>
                  <a:gd name="T11" fmla="*/ 0 h 13"/>
                  <a:gd name="T12" fmla="*/ 93 w 125"/>
                  <a:gd name="T13" fmla="*/ 2 h 13"/>
                  <a:gd name="T14" fmla="*/ 112 w 125"/>
                  <a:gd name="T15" fmla="*/ 7 h 13"/>
                  <a:gd name="T16" fmla="*/ 125 w 125"/>
                  <a:gd name="T17" fmla="*/ 13 h 13"/>
                  <a:gd name="T18" fmla="*/ 113 w 125"/>
                  <a:gd name="T19" fmla="*/ 12 h 13"/>
                  <a:gd name="T20" fmla="*/ 96 w 125"/>
                  <a:gd name="T21" fmla="*/ 12 h 13"/>
                  <a:gd name="T22" fmla="*/ 75 w 125"/>
                  <a:gd name="T23" fmla="*/ 13 h 13"/>
                  <a:gd name="T24" fmla="*/ 54 w 125"/>
                  <a:gd name="T25" fmla="*/ 13 h 13"/>
                  <a:gd name="T26" fmla="*/ 34 w 125"/>
                  <a:gd name="T27" fmla="*/ 13 h 13"/>
                  <a:gd name="T28" fmla="*/ 16 w 125"/>
                  <a:gd name="T29" fmla="*/ 13 h 13"/>
                  <a:gd name="T30" fmla="*/ 4 w 125"/>
                  <a:gd name="T31" fmla="*/ 11 h 13"/>
                  <a:gd name="T32" fmla="*/ 0 w 125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13"/>
                  <a:gd name="T53" fmla="*/ 125 w 12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13">
                    <a:moveTo>
                      <a:pt x="0" y="9"/>
                    </a:moveTo>
                    <a:lnTo>
                      <a:pt x="6" y="5"/>
                    </a:lnTo>
                    <a:lnTo>
                      <a:pt x="16" y="3"/>
                    </a:lnTo>
                    <a:lnTo>
                      <a:pt x="33" y="1"/>
                    </a:lnTo>
                    <a:lnTo>
                      <a:pt x="53" y="0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12" y="7"/>
                    </a:lnTo>
                    <a:lnTo>
                      <a:pt x="125" y="13"/>
                    </a:lnTo>
                    <a:lnTo>
                      <a:pt x="113" y="12"/>
                    </a:lnTo>
                    <a:lnTo>
                      <a:pt x="96" y="12"/>
                    </a:lnTo>
                    <a:lnTo>
                      <a:pt x="75" y="13"/>
                    </a:lnTo>
                    <a:lnTo>
                      <a:pt x="54" y="13"/>
                    </a:lnTo>
                    <a:lnTo>
                      <a:pt x="34" y="13"/>
                    </a:lnTo>
                    <a:lnTo>
                      <a:pt x="16" y="13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1" name="Freeform 27"/>
              <p:cNvSpPr>
                <a:spLocks/>
              </p:cNvSpPr>
              <p:nvPr/>
            </p:nvSpPr>
            <p:spPr bwMode="auto">
              <a:xfrm>
                <a:off x="1117" y="479"/>
                <a:ext cx="50" cy="6"/>
              </a:xfrm>
              <a:custGeom>
                <a:avLst/>
                <a:gdLst>
                  <a:gd name="T0" fmla="*/ 0 w 101"/>
                  <a:gd name="T1" fmla="*/ 4 h 13"/>
                  <a:gd name="T2" fmla="*/ 4 w 101"/>
                  <a:gd name="T3" fmla="*/ 2 h 13"/>
                  <a:gd name="T4" fmla="*/ 14 w 101"/>
                  <a:gd name="T5" fmla="*/ 0 h 13"/>
                  <a:gd name="T6" fmla="*/ 30 w 101"/>
                  <a:gd name="T7" fmla="*/ 0 h 13"/>
                  <a:gd name="T8" fmla="*/ 48 w 101"/>
                  <a:gd name="T9" fmla="*/ 1 h 13"/>
                  <a:gd name="T10" fmla="*/ 65 w 101"/>
                  <a:gd name="T11" fmla="*/ 3 h 13"/>
                  <a:gd name="T12" fmla="*/ 82 w 101"/>
                  <a:gd name="T13" fmla="*/ 6 h 13"/>
                  <a:gd name="T14" fmla="*/ 94 w 101"/>
                  <a:gd name="T15" fmla="*/ 9 h 13"/>
                  <a:gd name="T16" fmla="*/ 101 w 101"/>
                  <a:gd name="T17" fmla="*/ 13 h 13"/>
                  <a:gd name="T18" fmla="*/ 92 w 101"/>
                  <a:gd name="T19" fmla="*/ 12 h 13"/>
                  <a:gd name="T20" fmla="*/ 79 w 101"/>
                  <a:gd name="T21" fmla="*/ 12 h 13"/>
                  <a:gd name="T22" fmla="*/ 63 w 101"/>
                  <a:gd name="T23" fmla="*/ 11 h 13"/>
                  <a:gd name="T24" fmla="*/ 46 w 101"/>
                  <a:gd name="T25" fmla="*/ 10 h 13"/>
                  <a:gd name="T26" fmla="*/ 30 w 101"/>
                  <a:gd name="T27" fmla="*/ 10 h 13"/>
                  <a:gd name="T28" fmla="*/ 16 w 101"/>
                  <a:gd name="T29" fmla="*/ 8 h 13"/>
                  <a:gd name="T30" fmla="*/ 5 w 101"/>
                  <a:gd name="T31" fmla="*/ 7 h 13"/>
                  <a:gd name="T32" fmla="*/ 0 w 101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3"/>
                  <a:gd name="T53" fmla="*/ 101 w 10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3">
                    <a:moveTo>
                      <a:pt x="0" y="4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48" y="1"/>
                    </a:lnTo>
                    <a:lnTo>
                      <a:pt x="65" y="3"/>
                    </a:lnTo>
                    <a:lnTo>
                      <a:pt x="82" y="6"/>
                    </a:lnTo>
                    <a:lnTo>
                      <a:pt x="94" y="9"/>
                    </a:lnTo>
                    <a:lnTo>
                      <a:pt x="101" y="13"/>
                    </a:lnTo>
                    <a:lnTo>
                      <a:pt x="92" y="12"/>
                    </a:lnTo>
                    <a:lnTo>
                      <a:pt x="79" y="12"/>
                    </a:lnTo>
                    <a:lnTo>
                      <a:pt x="63" y="11"/>
                    </a:lnTo>
                    <a:lnTo>
                      <a:pt x="46" y="10"/>
                    </a:lnTo>
                    <a:lnTo>
                      <a:pt x="30" y="10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2" name="Freeform 28"/>
              <p:cNvSpPr>
                <a:spLocks/>
              </p:cNvSpPr>
              <p:nvPr/>
            </p:nvSpPr>
            <p:spPr bwMode="auto">
              <a:xfrm>
                <a:off x="1134" y="491"/>
                <a:ext cx="31" cy="7"/>
              </a:xfrm>
              <a:custGeom>
                <a:avLst/>
                <a:gdLst>
                  <a:gd name="T0" fmla="*/ 0 w 63"/>
                  <a:gd name="T1" fmla="*/ 11 h 14"/>
                  <a:gd name="T2" fmla="*/ 3 w 63"/>
                  <a:gd name="T3" fmla="*/ 9 h 14"/>
                  <a:gd name="T4" fmla="*/ 9 w 63"/>
                  <a:gd name="T5" fmla="*/ 5 h 14"/>
                  <a:gd name="T6" fmla="*/ 17 w 63"/>
                  <a:gd name="T7" fmla="*/ 3 h 14"/>
                  <a:gd name="T8" fmla="*/ 28 w 63"/>
                  <a:gd name="T9" fmla="*/ 1 h 14"/>
                  <a:gd name="T10" fmla="*/ 39 w 63"/>
                  <a:gd name="T11" fmla="*/ 0 h 14"/>
                  <a:gd name="T12" fmla="*/ 50 w 63"/>
                  <a:gd name="T13" fmla="*/ 1 h 14"/>
                  <a:gd name="T14" fmla="*/ 58 w 63"/>
                  <a:gd name="T15" fmla="*/ 2 h 14"/>
                  <a:gd name="T16" fmla="*/ 63 w 63"/>
                  <a:gd name="T17" fmla="*/ 6 h 14"/>
                  <a:gd name="T18" fmla="*/ 55 w 63"/>
                  <a:gd name="T19" fmla="*/ 5 h 14"/>
                  <a:gd name="T20" fmla="*/ 45 w 63"/>
                  <a:gd name="T21" fmla="*/ 5 h 14"/>
                  <a:gd name="T22" fmla="*/ 34 w 63"/>
                  <a:gd name="T23" fmla="*/ 7 h 14"/>
                  <a:gd name="T24" fmla="*/ 24 w 63"/>
                  <a:gd name="T25" fmla="*/ 10 h 14"/>
                  <a:gd name="T26" fmla="*/ 14 w 63"/>
                  <a:gd name="T27" fmla="*/ 13 h 14"/>
                  <a:gd name="T28" fmla="*/ 7 w 63"/>
                  <a:gd name="T29" fmla="*/ 14 h 14"/>
                  <a:gd name="T30" fmla="*/ 1 w 63"/>
                  <a:gd name="T31" fmla="*/ 14 h 14"/>
                  <a:gd name="T32" fmla="*/ 0 w 63"/>
                  <a:gd name="T33" fmla="*/ 1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0" y="11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2"/>
                    </a:lnTo>
                    <a:lnTo>
                      <a:pt x="63" y="6"/>
                    </a:lnTo>
                    <a:lnTo>
                      <a:pt x="55" y="5"/>
                    </a:lnTo>
                    <a:lnTo>
                      <a:pt x="45" y="5"/>
                    </a:lnTo>
                    <a:lnTo>
                      <a:pt x="34" y="7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3" name="Freeform 29"/>
              <p:cNvSpPr>
                <a:spLocks/>
              </p:cNvSpPr>
              <p:nvPr/>
            </p:nvSpPr>
            <p:spPr bwMode="auto">
              <a:xfrm>
                <a:off x="1088" y="370"/>
                <a:ext cx="30" cy="11"/>
              </a:xfrm>
              <a:custGeom>
                <a:avLst/>
                <a:gdLst>
                  <a:gd name="T0" fmla="*/ 62 w 62"/>
                  <a:gd name="T1" fmla="*/ 21 h 21"/>
                  <a:gd name="T2" fmla="*/ 56 w 62"/>
                  <a:gd name="T3" fmla="*/ 20 h 21"/>
                  <a:gd name="T4" fmla="*/ 47 w 62"/>
                  <a:gd name="T5" fmla="*/ 19 h 21"/>
                  <a:gd name="T6" fmla="*/ 37 w 62"/>
                  <a:gd name="T7" fmla="*/ 18 h 21"/>
                  <a:gd name="T8" fmla="*/ 25 w 62"/>
                  <a:gd name="T9" fmla="*/ 16 h 21"/>
                  <a:gd name="T10" fmla="*/ 14 w 62"/>
                  <a:gd name="T11" fmla="*/ 14 h 21"/>
                  <a:gd name="T12" fmla="*/ 5 w 62"/>
                  <a:gd name="T13" fmla="*/ 10 h 21"/>
                  <a:gd name="T14" fmla="*/ 0 w 62"/>
                  <a:gd name="T15" fmla="*/ 7 h 21"/>
                  <a:gd name="T16" fmla="*/ 0 w 62"/>
                  <a:gd name="T17" fmla="*/ 3 h 21"/>
                  <a:gd name="T18" fmla="*/ 4 w 62"/>
                  <a:gd name="T19" fmla="*/ 0 h 21"/>
                  <a:gd name="T20" fmla="*/ 11 w 62"/>
                  <a:gd name="T21" fmla="*/ 0 h 21"/>
                  <a:gd name="T22" fmla="*/ 18 w 62"/>
                  <a:gd name="T23" fmla="*/ 2 h 21"/>
                  <a:gd name="T24" fmla="*/ 29 w 62"/>
                  <a:gd name="T25" fmla="*/ 6 h 21"/>
                  <a:gd name="T26" fmla="*/ 38 w 62"/>
                  <a:gd name="T27" fmla="*/ 10 h 21"/>
                  <a:gd name="T28" fmla="*/ 47 w 62"/>
                  <a:gd name="T29" fmla="*/ 15 h 21"/>
                  <a:gd name="T30" fmla="*/ 56 w 62"/>
                  <a:gd name="T31" fmla="*/ 19 h 21"/>
                  <a:gd name="T32" fmla="*/ 62 w 62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1"/>
                  <a:gd name="T53" fmla="*/ 62 w 6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1">
                    <a:moveTo>
                      <a:pt x="62" y="21"/>
                    </a:moveTo>
                    <a:lnTo>
                      <a:pt x="56" y="20"/>
                    </a:lnTo>
                    <a:lnTo>
                      <a:pt x="47" y="19"/>
                    </a:lnTo>
                    <a:lnTo>
                      <a:pt x="37" y="18"/>
                    </a:lnTo>
                    <a:lnTo>
                      <a:pt x="25" y="16"/>
                    </a:lnTo>
                    <a:lnTo>
                      <a:pt x="14" y="14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9" y="6"/>
                    </a:lnTo>
                    <a:lnTo>
                      <a:pt x="38" y="10"/>
                    </a:lnTo>
                    <a:lnTo>
                      <a:pt x="47" y="15"/>
                    </a:lnTo>
                    <a:lnTo>
                      <a:pt x="56" y="19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4" name="Freeform 30"/>
              <p:cNvSpPr>
                <a:spLocks/>
              </p:cNvSpPr>
              <p:nvPr/>
            </p:nvSpPr>
            <p:spPr bwMode="auto">
              <a:xfrm>
                <a:off x="1115" y="358"/>
                <a:ext cx="6" cy="24"/>
              </a:xfrm>
              <a:custGeom>
                <a:avLst/>
                <a:gdLst>
                  <a:gd name="T0" fmla="*/ 8 w 12"/>
                  <a:gd name="T1" fmla="*/ 48 h 48"/>
                  <a:gd name="T2" fmla="*/ 9 w 12"/>
                  <a:gd name="T3" fmla="*/ 39 h 48"/>
                  <a:gd name="T4" fmla="*/ 12 w 12"/>
                  <a:gd name="T5" fmla="*/ 23 h 48"/>
                  <a:gd name="T6" fmla="*/ 12 w 12"/>
                  <a:gd name="T7" fmla="*/ 8 h 48"/>
                  <a:gd name="T8" fmla="*/ 5 w 12"/>
                  <a:gd name="T9" fmla="*/ 0 h 48"/>
                  <a:gd name="T10" fmla="*/ 0 w 12"/>
                  <a:gd name="T11" fmla="*/ 5 h 48"/>
                  <a:gd name="T12" fmla="*/ 1 w 12"/>
                  <a:gd name="T13" fmla="*/ 19 h 48"/>
                  <a:gd name="T14" fmla="*/ 5 w 12"/>
                  <a:gd name="T15" fmla="*/ 36 h 48"/>
                  <a:gd name="T16" fmla="*/ 8 w 12"/>
                  <a:gd name="T17" fmla="*/ 4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8"/>
                  <a:gd name="T29" fmla="*/ 12 w 12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8">
                    <a:moveTo>
                      <a:pt x="8" y="48"/>
                    </a:moveTo>
                    <a:lnTo>
                      <a:pt x="9" y="39"/>
                    </a:lnTo>
                    <a:lnTo>
                      <a:pt x="12" y="23"/>
                    </a:lnTo>
                    <a:lnTo>
                      <a:pt x="12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5" y="36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5" name="Freeform 31"/>
              <p:cNvSpPr>
                <a:spLocks/>
              </p:cNvSpPr>
              <p:nvPr/>
            </p:nvSpPr>
            <p:spPr bwMode="auto">
              <a:xfrm>
                <a:off x="1091" y="354"/>
                <a:ext cx="18" cy="21"/>
              </a:xfrm>
              <a:custGeom>
                <a:avLst/>
                <a:gdLst>
                  <a:gd name="T0" fmla="*/ 35 w 35"/>
                  <a:gd name="T1" fmla="*/ 42 h 42"/>
                  <a:gd name="T2" fmla="*/ 30 w 35"/>
                  <a:gd name="T3" fmla="*/ 34 h 42"/>
                  <a:gd name="T4" fmla="*/ 22 w 35"/>
                  <a:gd name="T5" fmla="*/ 18 h 42"/>
                  <a:gd name="T6" fmla="*/ 12 w 35"/>
                  <a:gd name="T7" fmla="*/ 5 h 42"/>
                  <a:gd name="T8" fmla="*/ 3 w 35"/>
                  <a:gd name="T9" fmla="*/ 0 h 42"/>
                  <a:gd name="T10" fmla="*/ 0 w 35"/>
                  <a:gd name="T11" fmla="*/ 4 h 42"/>
                  <a:gd name="T12" fmla="*/ 1 w 35"/>
                  <a:gd name="T13" fmla="*/ 8 h 42"/>
                  <a:gd name="T14" fmla="*/ 5 w 35"/>
                  <a:gd name="T15" fmla="*/ 13 h 42"/>
                  <a:gd name="T16" fmla="*/ 10 w 35"/>
                  <a:gd name="T17" fmla="*/ 20 h 42"/>
                  <a:gd name="T18" fmla="*/ 17 w 35"/>
                  <a:gd name="T19" fmla="*/ 27 h 42"/>
                  <a:gd name="T20" fmla="*/ 25 w 35"/>
                  <a:gd name="T21" fmla="*/ 34 h 42"/>
                  <a:gd name="T22" fmla="*/ 31 w 35"/>
                  <a:gd name="T23" fmla="*/ 38 h 42"/>
                  <a:gd name="T24" fmla="*/ 35 w 3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2"/>
                  <a:gd name="T41" fmla="*/ 35 w 3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2">
                    <a:moveTo>
                      <a:pt x="35" y="42"/>
                    </a:moveTo>
                    <a:lnTo>
                      <a:pt x="30" y="34"/>
                    </a:lnTo>
                    <a:lnTo>
                      <a:pt x="22" y="18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5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6" name="Freeform 32"/>
              <p:cNvSpPr>
                <a:spLocks/>
              </p:cNvSpPr>
              <p:nvPr/>
            </p:nvSpPr>
            <p:spPr bwMode="auto">
              <a:xfrm>
                <a:off x="1162" y="490"/>
                <a:ext cx="39" cy="7"/>
              </a:xfrm>
              <a:custGeom>
                <a:avLst/>
                <a:gdLst>
                  <a:gd name="T0" fmla="*/ 0 w 79"/>
                  <a:gd name="T1" fmla="*/ 9 h 14"/>
                  <a:gd name="T2" fmla="*/ 8 w 79"/>
                  <a:gd name="T3" fmla="*/ 5 h 14"/>
                  <a:gd name="T4" fmla="*/ 20 w 79"/>
                  <a:gd name="T5" fmla="*/ 3 h 14"/>
                  <a:gd name="T6" fmla="*/ 32 w 79"/>
                  <a:gd name="T7" fmla="*/ 1 h 14"/>
                  <a:gd name="T8" fmla="*/ 45 w 79"/>
                  <a:gd name="T9" fmla="*/ 0 h 14"/>
                  <a:gd name="T10" fmla="*/ 57 w 79"/>
                  <a:gd name="T11" fmla="*/ 0 h 14"/>
                  <a:gd name="T12" fmla="*/ 67 w 79"/>
                  <a:gd name="T13" fmla="*/ 2 h 14"/>
                  <a:gd name="T14" fmla="*/ 75 w 79"/>
                  <a:gd name="T15" fmla="*/ 4 h 14"/>
                  <a:gd name="T16" fmla="*/ 79 w 79"/>
                  <a:gd name="T17" fmla="*/ 8 h 14"/>
                  <a:gd name="T18" fmla="*/ 78 w 79"/>
                  <a:gd name="T19" fmla="*/ 12 h 14"/>
                  <a:gd name="T20" fmla="*/ 71 w 79"/>
                  <a:gd name="T21" fmla="*/ 14 h 14"/>
                  <a:gd name="T22" fmla="*/ 61 w 79"/>
                  <a:gd name="T23" fmla="*/ 14 h 14"/>
                  <a:gd name="T24" fmla="*/ 47 w 79"/>
                  <a:gd name="T25" fmla="*/ 14 h 14"/>
                  <a:gd name="T26" fmla="*/ 34 w 79"/>
                  <a:gd name="T27" fmla="*/ 12 h 14"/>
                  <a:gd name="T28" fmla="*/ 21 w 79"/>
                  <a:gd name="T29" fmla="*/ 10 h 14"/>
                  <a:gd name="T30" fmla="*/ 9 w 79"/>
                  <a:gd name="T31" fmla="*/ 9 h 14"/>
                  <a:gd name="T32" fmla="*/ 0 w 79"/>
                  <a:gd name="T33" fmla="*/ 9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4"/>
                  <a:gd name="T53" fmla="*/ 79 w 7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4">
                    <a:moveTo>
                      <a:pt x="0" y="9"/>
                    </a:moveTo>
                    <a:lnTo>
                      <a:pt x="8" y="5"/>
                    </a:lnTo>
                    <a:lnTo>
                      <a:pt x="20" y="3"/>
                    </a:lnTo>
                    <a:lnTo>
                      <a:pt x="32" y="1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78" y="12"/>
                    </a:lnTo>
                    <a:lnTo>
                      <a:pt x="71" y="14"/>
                    </a:lnTo>
                    <a:lnTo>
                      <a:pt x="61" y="14"/>
                    </a:lnTo>
                    <a:lnTo>
                      <a:pt x="47" y="14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7" name="Freeform 33"/>
              <p:cNvSpPr>
                <a:spLocks/>
              </p:cNvSpPr>
              <p:nvPr/>
            </p:nvSpPr>
            <p:spPr bwMode="auto">
              <a:xfrm>
                <a:off x="1156" y="508"/>
                <a:ext cx="36" cy="13"/>
              </a:xfrm>
              <a:custGeom>
                <a:avLst/>
                <a:gdLst>
                  <a:gd name="T0" fmla="*/ 0 w 72"/>
                  <a:gd name="T1" fmla="*/ 0 h 26"/>
                  <a:gd name="T2" fmla="*/ 8 w 72"/>
                  <a:gd name="T3" fmla="*/ 1 h 26"/>
                  <a:gd name="T4" fmla="*/ 17 w 72"/>
                  <a:gd name="T5" fmla="*/ 2 h 26"/>
                  <a:gd name="T6" fmla="*/ 29 w 72"/>
                  <a:gd name="T7" fmla="*/ 5 h 26"/>
                  <a:gd name="T8" fmla="*/ 42 w 72"/>
                  <a:gd name="T9" fmla="*/ 8 h 26"/>
                  <a:gd name="T10" fmla="*/ 53 w 72"/>
                  <a:gd name="T11" fmla="*/ 11 h 26"/>
                  <a:gd name="T12" fmla="*/ 63 w 72"/>
                  <a:gd name="T13" fmla="*/ 15 h 26"/>
                  <a:gd name="T14" fmla="*/ 70 w 72"/>
                  <a:gd name="T15" fmla="*/ 20 h 26"/>
                  <a:gd name="T16" fmla="*/ 72 w 72"/>
                  <a:gd name="T17" fmla="*/ 24 h 26"/>
                  <a:gd name="T18" fmla="*/ 70 w 72"/>
                  <a:gd name="T19" fmla="*/ 26 h 26"/>
                  <a:gd name="T20" fmla="*/ 63 w 72"/>
                  <a:gd name="T21" fmla="*/ 26 h 26"/>
                  <a:gd name="T22" fmla="*/ 53 w 72"/>
                  <a:gd name="T23" fmla="*/ 23 h 26"/>
                  <a:gd name="T24" fmla="*/ 40 w 72"/>
                  <a:gd name="T25" fmla="*/ 19 h 26"/>
                  <a:gd name="T26" fmla="*/ 26 w 72"/>
                  <a:gd name="T27" fmla="*/ 13 h 26"/>
                  <a:gd name="T28" fmla="*/ 15 w 72"/>
                  <a:gd name="T29" fmla="*/ 8 h 26"/>
                  <a:gd name="T30" fmla="*/ 5 w 72"/>
                  <a:gd name="T31" fmla="*/ 3 h 26"/>
                  <a:gd name="T32" fmla="*/ 0 w 72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6"/>
                  <a:gd name="T53" fmla="*/ 72 w 7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6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1"/>
                    </a:lnTo>
                    <a:lnTo>
                      <a:pt x="63" y="15"/>
                    </a:lnTo>
                    <a:lnTo>
                      <a:pt x="70" y="20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3" y="26"/>
                    </a:lnTo>
                    <a:lnTo>
                      <a:pt x="53" y="23"/>
                    </a:lnTo>
                    <a:lnTo>
                      <a:pt x="40" y="19"/>
                    </a:lnTo>
                    <a:lnTo>
                      <a:pt x="26" y="13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8" name="Freeform 34"/>
              <p:cNvSpPr>
                <a:spLocks/>
              </p:cNvSpPr>
              <p:nvPr/>
            </p:nvSpPr>
            <p:spPr bwMode="auto">
              <a:xfrm>
                <a:off x="1166" y="478"/>
                <a:ext cx="36" cy="7"/>
              </a:xfrm>
              <a:custGeom>
                <a:avLst/>
                <a:gdLst>
                  <a:gd name="T0" fmla="*/ 0 w 72"/>
                  <a:gd name="T1" fmla="*/ 14 h 14"/>
                  <a:gd name="T2" fmla="*/ 3 w 72"/>
                  <a:gd name="T3" fmla="*/ 10 h 14"/>
                  <a:gd name="T4" fmla="*/ 11 w 72"/>
                  <a:gd name="T5" fmla="*/ 5 h 14"/>
                  <a:gd name="T6" fmla="*/ 21 w 72"/>
                  <a:gd name="T7" fmla="*/ 2 h 14"/>
                  <a:gd name="T8" fmla="*/ 33 w 72"/>
                  <a:gd name="T9" fmla="*/ 0 h 14"/>
                  <a:gd name="T10" fmla="*/ 46 w 72"/>
                  <a:gd name="T11" fmla="*/ 0 h 14"/>
                  <a:gd name="T12" fmla="*/ 58 w 72"/>
                  <a:gd name="T13" fmla="*/ 1 h 14"/>
                  <a:gd name="T14" fmla="*/ 67 w 72"/>
                  <a:gd name="T15" fmla="*/ 3 h 14"/>
                  <a:gd name="T16" fmla="*/ 72 w 72"/>
                  <a:gd name="T17" fmla="*/ 7 h 14"/>
                  <a:gd name="T18" fmla="*/ 72 w 72"/>
                  <a:gd name="T19" fmla="*/ 10 h 14"/>
                  <a:gd name="T20" fmla="*/ 67 w 72"/>
                  <a:gd name="T21" fmla="*/ 12 h 14"/>
                  <a:gd name="T22" fmla="*/ 59 w 72"/>
                  <a:gd name="T23" fmla="*/ 13 h 14"/>
                  <a:gd name="T24" fmla="*/ 47 w 72"/>
                  <a:gd name="T25" fmla="*/ 13 h 14"/>
                  <a:gd name="T26" fmla="*/ 34 w 72"/>
                  <a:gd name="T27" fmla="*/ 13 h 14"/>
                  <a:gd name="T28" fmla="*/ 21 w 72"/>
                  <a:gd name="T29" fmla="*/ 13 h 14"/>
                  <a:gd name="T30" fmla="*/ 9 w 72"/>
                  <a:gd name="T31" fmla="*/ 13 h 14"/>
                  <a:gd name="T32" fmla="*/ 0 w 72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4"/>
                  <a:gd name="T53" fmla="*/ 72 w 7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4">
                    <a:moveTo>
                      <a:pt x="0" y="14"/>
                    </a:moveTo>
                    <a:lnTo>
                      <a:pt x="3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2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59" y="13"/>
                    </a:lnTo>
                    <a:lnTo>
                      <a:pt x="47" y="13"/>
                    </a:lnTo>
                    <a:lnTo>
                      <a:pt x="34" y="13"/>
                    </a:lnTo>
                    <a:lnTo>
                      <a:pt x="21" y="13"/>
                    </a:lnTo>
                    <a:lnTo>
                      <a:pt x="9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89" name="Freeform 35"/>
              <p:cNvSpPr>
                <a:spLocks/>
              </p:cNvSpPr>
              <p:nvPr/>
            </p:nvSpPr>
            <p:spPr bwMode="auto">
              <a:xfrm>
                <a:off x="1167" y="465"/>
                <a:ext cx="38" cy="9"/>
              </a:xfrm>
              <a:custGeom>
                <a:avLst/>
                <a:gdLst>
                  <a:gd name="T0" fmla="*/ 0 w 76"/>
                  <a:gd name="T1" fmla="*/ 19 h 19"/>
                  <a:gd name="T2" fmla="*/ 6 w 76"/>
                  <a:gd name="T3" fmla="*/ 13 h 19"/>
                  <a:gd name="T4" fmla="*/ 14 w 76"/>
                  <a:gd name="T5" fmla="*/ 9 h 19"/>
                  <a:gd name="T6" fmla="*/ 25 w 76"/>
                  <a:gd name="T7" fmla="*/ 5 h 19"/>
                  <a:gd name="T8" fmla="*/ 38 w 76"/>
                  <a:gd name="T9" fmla="*/ 2 h 19"/>
                  <a:gd name="T10" fmla="*/ 50 w 76"/>
                  <a:gd name="T11" fmla="*/ 0 h 19"/>
                  <a:gd name="T12" fmla="*/ 62 w 76"/>
                  <a:gd name="T13" fmla="*/ 0 h 19"/>
                  <a:gd name="T14" fmla="*/ 71 w 76"/>
                  <a:gd name="T15" fmla="*/ 1 h 19"/>
                  <a:gd name="T16" fmla="*/ 76 w 76"/>
                  <a:gd name="T17" fmla="*/ 5 h 19"/>
                  <a:gd name="T18" fmla="*/ 76 w 76"/>
                  <a:gd name="T19" fmla="*/ 8 h 19"/>
                  <a:gd name="T20" fmla="*/ 71 w 76"/>
                  <a:gd name="T21" fmla="*/ 9 h 19"/>
                  <a:gd name="T22" fmla="*/ 63 w 76"/>
                  <a:gd name="T23" fmla="*/ 11 h 19"/>
                  <a:gd name="T24" fmla="*/ 52 w 76"/>
                  <a:gd name="T25" fmla="*/ 12 h 19"/>
                  <a:gd name="T26" fmla="*/ 38 w 76"/>
                  <a:gd name="T27" fmla="*/ 13 h 19"/>
                  <a:gd name="T28" fmla="*/ 24 w 76"/>
                  <a:gd name="T29" fmla="*/ 14 h 19"/>
                  <a:gd name="T30" fmla="*/ 11 w 76"/>
                  <a:gd name="T31" fmla="*/ 16 h 19"/>
                  <a:gd name="T32" fmla="*/ 0 w 7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9"/>
                  <a:gd name="T53" fmla="*/ 76 w 7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9">
                    <a:moveTo>
                      <a:pt x="0" y="19"/>
                    </a:moveTo>
                    <a:lnTo>
                      <a:pt x="6" y="13"/>
                    </a:lnTo>
                    <a:lnTo>
                      <a:pt x="14" y="9"/>
                    </a:lnTo>
                    <a:lnTo>
                      <a:pt x="25" y="5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1" y="9"/>
                    </a:lnTo>
                    <a:lnTo>
                      <a:pt x="63" y="11"/>
                    </a:lnTo>
                    <a:lnTo>
                      <a:pt x="52" y="12"/>
                    </a:lnTo>
                    <a:lnTo>
                      <a:pt x="38" y="13"/>
                    </a:lnTo>
                    <a:lnTo>
                      <a:pt x="24" y="14"/>
                    </a:lnTo>
                    <a:lnTo>
                      <a:pt x="11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0" name="Freeform 36"/>
              <p:cNvSpPr>
                <a:spLocks/>
              </p:cNvSpPr>
              <p:nvPr/>
            </p:nvSpPr>
            <p:spPr bwMode="auto">
              <a:xfrm>
                <a:off x="1165" y="453"/>
                <a:ext cx="37" cy="12"/>
              </a:xfrm>
              <a:custGeom>
                <a:avLst/>
                <a:gdLst>
                  <a:gd name="T0" fmla="*/ 0 w 73"/>
                  <a:gd name="T1" fmla="*/ 25 h 25"/>
                  <a:gd name="T2" fmla="*/ 6 w 73"/>
                  <a:gd name="T3" fmla="*/ 19 h 25"/>
                  <a:gd name="T4" fmla="*/ 16 w 73"/>
                  <a:gd name="T5" fmla="*/ 13 h 25"/>
                  <a:gd name="T6" fmla="*/ 27 w 73"/>
                  <a:gd name="T7" fmla="*/ 8 h 25"/>
                  <a:gd name="T8" fmla="*/ 39 w 73"/>
                  <a:gd name="T9" fmla="*/ 5 h 25"/>
                  <a:gd name="T10" fmla="*/ 51 w 73"/>
                  <a:gd name="T11" fmla="*/ 2 h 25"/>
                  <a:gd name="T12" fmla="*/ 61 w 73"/>
                  <a:gd name="T13" fmla="*/ 0 h 25"/>
                  <a:gd name="T14" fmla="*/ 69 w 73"/>
                  <a:gd name="T15" fmla="*/ 2 h 25"/>
                  <a:gd name="T16" fmla="*/ 73 w 73"/>
                  <a:gd name="T17" fmla="*/ 4 h 25"/>
                  <a:gd name="T18" fmla="*/ 72 w 73"/>
                  <a:gd name="T19" fmla="*/ 7 h 25"/>
                  <a:gd name="T20" fmla="*/ 67 w 73"/>
                  <a:gd name="T21" fmla="*/ 10 h 25"/>
                  <a:gd name="T22" fmla="*/ 57 w 73"/>
                  <a:gd name="T23" fmla="*/ 13 h 25"/>
                  <a:gd name="T24" fmla="*/ 46 w 73"/>
                  <a:gd name="T25" fmla="*/ 16 h 25"/>
                  <a:gd name="T26" fmla="*/ 34 w 73"/>
                  <a:gd name="T27" fmla="*/ 18 h 25"/>
                  <a:gd name="T28" fmla="*/ 21 w 73"/>
                  <a:gd name="T29" fmla="*/ 20 h 25"/>
                  <a:gd name="T30" fmla="*/ 9 w 73"/>
                  <a:gd name="T31" fmla="*/ 22 h 25"/>
                  <a:gd name="T32" fmla="*/ 0 w 73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5"/>
                  <a:gd name="T53" fmla="*/ 73 w 73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5">
                    <a:moveTo>
                      <a:pt x="0" y="25"/>
                    </a:moveTo>
                    <a:lnTo>
                      <a:pt x="6" y="19"/>
                    </a:lnTo>
                    <a:lnTo>
                      <a:pt x="16" y="13"/>
                    </a:lnTo>
                    <a:lnTo>
                      <a:pt x="27" y="8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2" y="7"/>
                    </a:lnTo>
                    <a:lnTo>
                      <a:pt x="67" y="10"/>
                    </a:lnTo>
                    <a:lnTo>
                      <a:pt x="57" y="13"/>
                    </a:lnTo>
                    <a:lnTo>
                      <a:pt x="46" y="16"/>
                    </a:lnTo>
                    <a:lnTo>
                      <a:pt x="34" y="18"/>
                    </a:lnTo>
                    <a:lnTo>
                      <a:pt x="21" y="20"/>
                    </a:lnTo>
                    <a:lnTo>
                      <a:pt x="9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1" name="Freeform 37"/>
              <p:cNvSpPr>
                <a:spLocks/>
              </p:cNvSpPr>
              <p:nvPr/>
            </p:nvSpPr>
            <p:spPr bwMode="auto">
              <a:xfrm>
                <a:off x="1163" y="435"/>
                <a:ext cx="38" cy="19"/>
              </a:xfrm>
              <a:custGeom>
                <a:avLst/>
                <a:gdLst>
                  <a:gd name="T0" fmla="*/ 0 w 76"/>
                  <a:gd name="T1" fmla="*/ 38 h 38"/>
                  <a:gd name="T2" fmla="*/ 7 w 76"/>
                  <a:gd name="T3" fmla="*/ 31 h 38"/>
                  <a:gd name="T4" fmla="*/ 18 w 76"/>
                  <a:gd name="T5" fmla="*/ 25 h 38"/>
                  <a:gd name="T6" fmla="*/ 28 w 76"/>
                  <a:gd name="T7" fmla="*/ 17 h 38"/>
                  <a:gd name="T8" fmla="*/ 42 w 76"/>
                  <a:gd name="T9" fmla="*/ 11 h 38"/>
                  <a:gd name="T10" fmla="*/ 52 w 76"/>
                  <a:gd name="T11" fmla="*/ 4 h 38"/>
                  <a:gd name="T12" fmla="*/ 62 w 76"/>
                  <a:gd name="T13" fmla="*/ 1 h 38"/>
                  <a:gd name="T14" fmla="*/ 70 w 76"/>
                  <a:gd name="T15" fmla="*/ 0 h 38"/>
                  <a:gd name="T16" fmla="*/ 76 w 76"/>
                  <a:gd name="T17" fmla="*/ 3 h 38"/>
                  <a:gd name="T18" fmla="*/ 76 w 76"/>
                  <a:gd name="T19" fmla="*/ 9 h 38"/>
                  <a:gd name="T20" fmla="*/ 69 w 76"/>
                  <a:gd name="T21" fmla="*/ 13 h 38"/>
                  <a:gd name="T22" fmla="*/ 59 w 76"/>
                  <a:gd name="T23" fmla="*/ 17 h 38"/>
                  <a:gd name="T24" fmla="*/ 45 w 76"/>
                  <a:gd name="T25" fmla="*/ 21 h 38"/>
                  <a:gd name="T26" fmla="*/ 32 w 76"/>
                  <a:gd name="T27" fmla="*/ 26 h 38"/>
                  <a:gd name="T28" fmla="*/ 19 w 76"/>
                  <a:gd name="T29" fmla="*/ 30 h 38"/>
                  <a:gd name="T30" fmla="*/ 7 w 76"/>
                  <a:gd name="T31" fmla="*/ 34 h 38"/>
                  <a:gd name="T32" fmla="*/ 0 w 76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8"/>
                  <a:gd name="T53" fmla="*/ 76 w 7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8">
                    <a:moveTo>
                      <a:pt x="0" y="38"/>
                    </a:moveTo>
                    <a:lnTo>
                      <a:pt x="7" y="31"/>
                    </a:lnTo>
                    <a:lnTo>
                      <a:pt x="18" y="25"/>
                    </a:lnTo>
                    <a:lnTo>
                      <a:pt x="28" y="17"/>
                    </a:lnTo>
                    <a:lnTo>
                      <a:pt x="42" y="11"/>
                    </a:lnTo>
                    <a:lnTo>
                      <a:pt x="52" y="4"/>
                    </a:lnTo>
                    <a:lnTo>
                      <a:pt x="62" y="1"/>
                    </a:lnTo>
                    <a:lnTo>
                      <a:pt x="70" y="0"/>
                    </a:lnTo>
                    <a:lnTo>
                      <a:pt x="76" y="3"/>
                    </a:lnTo>
                    <a:lnTo>
                      <a:pt x="76" y="9"/>
                    </a:lnTo>
                    <a:lnTo>
                      <a:pt x="69" y="13"/>
                    </a:lnTo>
                    <a:lnTo>
                      <a:pt x="59" y="17"/>
                    </a:lnTo>
                    <a:lnTo>
                      <a:pt x="45" y="21"/>
                    </a:lnTo>
                    <a:lnTo>
                      <a:pt x="32" y="26"/>
                    </a:lnTo>
                    <a:lnTo>
                      <a:pt x="19" y="30"/>
                    </a:lnTo>
                    <a:lnTo>
                      <a:pt x="7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2" name="Freeform 38"/>
              <p:cNvSpPr>
                <a:spLocks/>
              </p:cNvSpPr>
              <p:nvPr/>
            </p:nvSpPr>
            <p:spPr bwMode="auto">
              <a:xfrm>
                <a:off x="1157" y="416"/>
                <a:ext cx="38" cy="25"/>
              </a:xfrm>
              <a:custGeom>
                <a:avLst/>
                <a:gdLst>
                  <a:gd name="T0" fmla="*/ 0 w 76"/>
                  <a:gd name="T1" fmla="*/ 51 h 51"/>
                  <a:gd name="T2" fmla="*/ 6 w 76"/>
                  <a:gd name="T3" fmla="*/ 44 h 51"/>
                  <a:gd name="T4" fmla="*/ 16 w 76"/>
                  <a:gd name="T5" fmla="*/ 36 h 51"/>
                  <a:gd name="T6" fmla="*/ 27 w 76"/>
                  <a:gd name="T7" fmla="*/ 26 h 51"/>
                  <a:gd name="T8" fmla="*/ 40 w 76"/>
                  <a:gd name="T9" fmla="*/ 16 h 51"/>
                  <a:gd name="T10" fmla="*/ 52 w 76"/>
                  <a:gd name="T11" fmla="*/ 9 h 51"/>
                  <a:gd name="T12" fmla="*/ 64 w 76"/>
                  <a:gd name="T13" fmla="*/ 2 h 51"/>
                  <a:gd name="T14" fmla="*/ 72 w 76"/>
                  <a:gd name="T15" fmla="*/ 0 h 51"/>
                  <a:gd name="T16" fmla="*/ 76 w 76"/>
                  <a:gd name="T17" fmla="*/ 2 h 51"/>
                  <a:gd name="T18" fmla="*/ 74 w 76"/>
                  <a:gd name="T19" fmla="*/ 8 h 51"/>
                  <a:gd name="T20" fmla="*/ 67 w 76"/>
                  <a:gd name="T21" fmla="*/ 15 h 51"/>
                  <a:gd name="T22" fmla="*/ 56 w 76"/>
                  <a:gd name="T23" fmla="*/ 22 h 51"/>
                  <a:gd name="T24" fmla="*/ 43 w 76"/>
                  <a:gd name="T25" fmla="*/ 29 h 51"/>
                  <a:gd name="T26" fmla="*/ 29 w 76"/>
                  <a:gd name="T27" fmla="*/ 36 h 51"/>
                  <a:gd name="T28" fmla="*/ 16 w 76"/>
                  <a:gd name="T29" fmla="*/ 42 h 51"/>
                  <a:gd name="T30" fmla="*/ 6 w 76"/>
                  <a:gd name="T31" fmla="*/ 48 h 51"/>
                  <a:gd name="T32" fmla="*/ 0 w 7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1"/>
                  <a:gd name="T53" fmla="*/ 76 w 7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1">
                    <a:moveTo>
                      <a:pt x="0" y="51"/>
                    </a:moveTo>
                    <a:lnTo>
                      <a:pt x="6" y="44"/>
                    </a:lnTo>
                    <a:lnTo>
                      <a:pt x="16" y="36"/>
                    </a:lnTo>
                    <a:lnTo>
                      <a:pt x="27" y="26"/>
                    </a:lnTo>
                    <a:lnTo>
                      <a:pt x="40" y="16"/>
                    </a:lnTo>
                    <a:lnTo>
                      <a:pt x="52" y="9"/>
                    </a:lnTo>
                    <a:lnTo>
                      <a:pt x="64" y="2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4" y="8"/>
                    </a:lnTo>
                    <a:lnTo>
                      <a:pt x="67" y="15"/>
                    </a:lnTo>
                    <a:lnTo>
                      <a:pt x="56" y="22"/>
                    </a:lnTo>
                    <a:lnTo>
                      <a:pt x="43" y="29"/>
                    </a:lnTo>
                    <a:lnTo>
                      <a:pt x="29" y="36"/>
                    </a:lnTo>
                    <a:lnTo>
                      <a:pt x="16" y="42"/>
                    </a:lnTo>
                    <a:lnTo>
                      <a:pt x="6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3" name="Freeform 39"/>
              <p:cNvSpPr>
                <a:spLocks/>
              </p:cNvSpPr>
              <p:nvPr/>
            </p:nvSpPr>
            <p:spPr bwMode="auto">
              <a:xfrm>
                <a:off x="1151" y="397"/>
                <a:ext cx="39" cy="28"/>
              </a:xfrm>
              <a:custGeom>
                <a:avLst/>
                <a:gdLst>
                  <a:gd name="T0" fmla="*/ 0 w 79"/>
                  <a:gd name="T1" fmla="*/ 57 h 57"/>
                  <a:gd name="T2" fmla="*/ 5 w 79"/>
                  <a:gd name="T3" fmla="*/ 50 h 57"/>
                  <a:gd name="T4" fmla="*/ 14 w 79"/>
                  <a:gd name="T5" fmla="*/ 40 h 57"/>
                  <a:gd name="T6" fmla="*/ 26 w 79"/>
                  <a:gd name="T7" fmla="*/ 30 h 57"/>
                  <a:gd name="T8" fmla="*/ 38 w 79"/>
                  <a:gd name="T9" fmla="*/ 19 h 57"/>
                  <a:gd name="T10" fmla="*/ 51 w 79"/>
                  <a:gd name="T11" fmla="*/ 9 h 57"/>
                  <a:gd name="T12" fmla="*/ 63 w 79"/>
                  <a:gd name="T13" fmla="*/ 3 h 57"/>
                  <a:gd name="T14" fmla="*/ 72 w 79"/>
                  <a:gd name="T15" fmla="*/ 0 h 57"/>
                  <a:gd name="T16" fmla="*/ 79 w 79"/>
                  <a:gd name="T17" fmla="*/ 2 h 57"/>
                  <a:gd name="T18" fmla="*/ 79 w 79"/>
                  <a:gd name="T19" fmla="*/ 7 h 57"/>
                  <a:gd name="T20" fmla="*/ 72 w 79"/>
                  <a:gd name="T21" fmla="*/ 14 h 57"/>
                  <a:gd name="T22" fmla="*/ 62 w 79"/>
                  <a:gd name="T23" fmla="*/ 21 h 57"/>
                  <a:gd name="T24" fmla="*/ 47 w 79"/>
                  <a:gd name="T25" fmla="*/ 29 h 57"/>
                  <a:gd name="T26" fmla="*/ 33 w 79"/>
                  <a:gd name="T27" fmla="*/ 37 h 57"/>
                  <a:gd name="T28" fmla="*/ 18 w 79"/>
                  <a:gd name="T29" fmla="*/ 45 h 57"/>
                  <a:gd name="T30" fmla="*/ 7 w 79"/>
                  <a:gd name="T31" fmla="*/ 51 h 57"/>
                  <a:gd name="T32" fmla="*/ 0 w 79"/>
                  <a:gd name="T33" fmla="*/ 5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7"/>
                  <a:gd name="T53" fmla="*/ 79 w 79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7">
                    <a:moveTo>
                      <a:pt x="0" y="57"/>
                    </a:moveTo>
                    <a:lnTo>
                      <a:pt x="5" y="50"/>
                    </a:lnTo>
                    <a:lnTo>
                      <a:pt x="14" y="40"/>
                    </a:lnTo>
                    <a:lnTo>
                      <a:pt x="26" y="30"/>
                    </a:lnTo>
                    <a:lnTo>
                      <a:pt x="38" y="19"/>
                    </a:lnTo>
                    <a:lnTo>
                      <a:pt x="51" y="9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7"/>
                    </a:lnTo>
                    <a:lnTo>
                      <a:pt x="72" y="14"/>
                    </a:lnTo>
                    <a:lnTo>
                      <a:pt x="62" y="21"/>
                    </a:lnTo>
                    <a:lnTo>
                      <a:pt x="47" y="29"/>
                    </a:lnTo>
                    <a:lnTo>
                      <a:pt x="33" y="37"/>
                    </a:lnTo>
                    <a:lnTo>
                      <a:pt x="18" y="45"/>
                    </a:lnTo>
                    <a:lnTo>
                      <a:pt x="7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4" name="Freeform 40"/>
              <p:cNvSpPr>
                <a:spLocks/>
              </p:cNvSpPr>
              <p:nvPr/>
            </p:nvSpPr>
            <p:spPr bwMode="auto">
              <a:xfrm>
                <a:off x="1143" y="381"/>
                <a:ext cx="37" cy="34"/>
              </a:xfrm>
              <a:custGeom>
                <a:avLst/>
                <a:gdLst>
                  <a:gd name="T0" fmla="*/ 0 w 74"/>
                  <a:gd name="T1" fmla="*/ 68 h 68"/>
                  <a:gd name="T2" fmla="*/ 4 w 74"/>
                  <a:gd name="T3" fmla="*/ 59 h 68"/>
                  <a:gd name="T4" fmla="*/ 11 w 74"/>
                  <a:gd name="T5" fmla="*/ 49 h 68"/>
                  <a:gd name="T6" fmla="*/ 19 w 74"/>
                  <a:gd name="T7" fmla="*/ 37 h 68"/>
                  <a:gd name="T8" fmla="*/ 28 w 74"/>
                  <a:gd name="T9" fmla="*/ 26 h 68"/>
                  <a:gd name="T10" fmla="*/ 38 w 74"/>
                  <a:gd name="T11" fmla="*/ 16 h 68"/>
                  <a:gd name="T12" fmla="*/ 50 w 74"/>
                  <a:gd name="T13" fmla="*/ 8 h 68"/>
                  <a:gd name="T14" fmla="*/ 61 w 74"/>
                  <a:gd name="T15" fmla="*/ 2 h 68"/>
                  <a:gd name="T16" fmla="*/ 72 w 74"/>
                  <a:gd name="T17" fmla="*/ 0 h 68"/>
                  <a:gd name="T18" fmla="*/ 74 w 74"/>
                  <a:gd name="T19" fmla="*/ 3 h 68"/>
                  <a:gd name="T20" fmla="*/ 70 w 74"/>
                  <a:gd name="T21" fmla="*/ 10 h 68"/>
                  <a:gd name="T22" fmla="*/ 59 w 74"/>
                  <a:gd name="T23" fmla="*/ 20 h 68"/>
                  <a:gd name="T24" fmla="*/ 47 w 74"/>
                  <a:gd name="T25" fmla="*/ 30 h 68"/>
                  <a:gd name="T26" fmla="*/ 33 w 74"/>
                  <a:gd name="T27" fmla="*/ 42 h 68"/>
                  <a:gd name="T28" fmla="*/ 20 w 74"/>
                  <a:gd name="T29" fmla="*/ 53 h 68"/>
                  <a:gd name="T30" fmla="*/ 8 w 74"/>
                  <a:gd name="T31" fmla="*/ 63 h 68"/>
                  <a:gd name="T32" fmla="*/ 0 w 74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8"/>
                  <a:gd name="T53" fmla="*/ 74 w 74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8">
                    <a:moveTo>
                      <a:pt x="0" y="68"/>
                    </a:moveTo>
                    <a:lnTo>
                      <a:pt x="4" y="59"/>
                    </a:lnTo>
                    <a:lnTo>
                      <a:pt x="11" y="49"/>
                    </a:lnTo>
                    <a:lnTo>
                      <a:pt x="19" y="37"/>
                    </a:lnTo>
                    <a:lnTo>
                      <a:pt x="28" y="26"/>
                    </a:lnTo>
                    <a:lnTo>
                      <a:pt x="38" y="16"/>
                    </a:lnTo>
                    <a:lnTo>
                      <a:pt x="50" y="8"/>
                    </a:lnTo>
                    <a:lnTo>
                      <a:pt x="61" y="2"/>
                    </a:lnTo>
                    <a:lnTo>
                      <a:pt x="72" y="0"/>
                    </a:lnTo>
                    <a:lnTo>
                      <a:pt x="74" y="3"/>
                    </a:lnTo>
                    <a:lnTo>
                      <a:pt x="70" y="10"/>
                    </a:lnTo>
                    <a:lnTo>
                      <a:pt x="59" y="20"/>
                    </a:lnTo>
                    <a:lnTo>
                      <a:pt x="47" y="30"/>
                    </a:lnTo>
                    <a:lnTo>
                      <a:pt x="33" y="42"/>
                    </a:lnTo>
                    <a:lnTo>
                      <a:pt x="20" y="53"/>
                    </a:lnTo>
                    <a:lnTo>
                      <a:pt x="8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5" name="Freeform 41"/>
              <p:cNvSpPr>
                <a:spLocks/>
              </p:cNvSpPr>
              <p:nvPr/>
            </p:nvSpPr>
            <p:spPr bwMode="auto">
              <a:xfrm>
                <a:off x="1139" y="368"/>
                <a:ext cx="19" cy="37"/>
              </a:xfrm>
              <a:custGeom>
                <a:avLst/>
                <a:gdLst>
                  <a:gd name="T0" fmla="*/ 37 w 37"/>
                  <a:gd name="T1" fmla="*/ 2 h 75"/>
                  <a:gd name="T2" fmla="*/ 37 w 37"/>
                  <a:gd name="T3" fmla="*/ 5 h 75"/>
                  <a:gd name="T4" fmla="*/ 35 w 37"/>
                  <a:gd name="T5" fmla="*/ 12 h 75"/>
                  <a:gd name="T6" fmla="*/ 31 w 37"/>
                  <a:gd name="T7" fmla="*/ 23 h 75"/>
                  <a:gd name="T8" fmla="*/ 24 w 37"/>
                  <a:gd name="T9" fmla="*/ 34 h 75"/>
                  <a:gd name="T10" fmla="*/ 18 w 37"/>
                  <a:gd name="T11" fmla="*/ 46 h 75"/>
                  <a:gd name="T12" fmla="*/ 11 w 37"/>
                  <a:gd name="T13" fmla="*/ 58 h 75"/>
                  <a:gd name="T14" fmla="*/ 6 w 37"/>
                  <a:gd name="T15" fmla="*/ 67 h 75"/>
                  <a:gd name="T16" fmla="*/ 3 w 37"/>
                  <a:gd name="T17" fmla="*/ 75 h 75"/>
                  <a:gd name="T18" fmla="*/ 0 w 37"/>
                  <a:gd name="T19" fmla="*/ 65 h 75"/>
                  <a:gd name="T20" fmla="*/ 2 w 37"/>
                  <a:gd name="T21" fmla="*/ 52 h 75"/>
                  <a:gd name="T22" fmla="*/ 4 w 37"/>
                  <a:gd name="T23" fmla="*/ 39 h 75"/>
                  <a:gd name="T24" fmla="*/ 8 w 37"/>
                  <a:gd name="T25" fmla="*/ 26 h 75"/>
                  <a:gd name="T26" fmla="*/ 15 w 37"/>
                  <a:gd name="T27" fmla="*/ 14 h 75"/>
                  <a:gd name="T28" fmla="*/ 21 w 37"/>
                  <a:gd name="T29" fmla="*/ 6 h 75"/>
                  <a:gd name="T30" fmla="*/ 29 w 37"/>
                  <a:gd name="T31" fmla="*/ 0 h 75"/>
                  <a:gd name="T32" fmla="*/ 37 w 37"/>
                  <a:gd name="T33" fmla="*/ 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5"/>
                  <a:gd name="T53" fmla="*/ 37 w 3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5">
                    <a:moveTo>
                      <a:pt x="37" y="2"/>
                    </a:moveTo>
                    <a:lnTo>
                      <a:pt x="37" y="5"/>
                    </a:lnTo>
                    <a:lnTo>
                      <a:pt x="35" y="12"/>
                    </a:lnTo>
                    <a:lnTo>
                      <a:pt x="31" y="23"/>
                    </a:lnTo>
                    <a:lnTo>
                      <a:pt x="24" y="34"/>
                    </a:lnTo>
                    <a:lnTo>
                      <a:pt x="18" y="46"/>
                    </a:lnTo>
                    <a:lnTo>
                      <a:pt x="11" y="58"/>
                    </a:lnTo>
                    <a:lnTo>
                      <a:pt x="6" y="67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2" y="52"/>
                    </a:lnTo>
                    <a:lnTo>
                      <a:pt x="4" y="39"/>
                    </a:lnTo>
                    <a:lnTo>
                      <a:pt x="8" y="26"/>
                    </a:lnTo>
                    <a:lnTo>
                      <a:pt x="15" y="14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6" name="Freeform 42"/>
              <p:cNvSpPr>
                <a:spLocks/>
              </p:cNvSpPr>
              <p:nvPr/>
            </p:nvSpPr>
            <p:spPr bwMode="auto">
              <a:xfrm>
                <a:off x="1127" y="356"/>
                <a:ext cx="17" cy="37"/>
              </a:xfrm>
              <a:custGeom>
                <a:avLst/>
                <a:gdLst>
                  <a:gd name="T0" fmla="*/ 35 w 35"/>
                  <a:gd name="T1" fmla="*/ 0 h 73"/>
                  <a:gd name="T2" fmla="*/ 35 w 35"/>
                  <a:gd name="T3" fmla="*/ 4 h 73"/>
                  <a:gd name="T4" fmla="*/ 32 w 35"/>
                  <a:gd name="T5" fmla="*/ 12 h 73"/>
                  <a:gd name="T6" fmla="*/ 28 w 35"/>
                  <a:gd name="T7" fmla="*/ 21 h 73"/>
                  <a:gd name="T8" fmla="*/ 22 w 35"/>
                  <a:gd name="T9" fmla="*/ 33 h 73"/>
                  <a:gd name="T10" fmla="*/ 15 w 35"/>
                  <a:gd name="T11" fmla="*/ 46 h 73"/>
                  <a:gd name="T12" fmla="*/ 10 w 35"/>
                  <a:gd name="T13" fmla="*/ 57 h 73"/>
                  <a:gd name="T14" fmla="*/ 5 w 35"/>
                  <a:gd name="T15" fmla="*/ 67 h 73"/>
                  <a:gd name="T16" fmla="*/ 1 w 35"/>
                  <a:gd name="T17" fmla="*/ 73 h 73"/>
                  <a:gd name="T18" fmla="*/ 0 w 35"/>
                  <a:gd name="T19" fmla="*/ 62 h 73"/>
                  <a:gd name="T20" fmla="*/ 0 w 35"/>
                  <a:gd name="T21" fmla="*/ 50 h 73"/>
                  <a:gd name="T22" fmla="*/ 2 w 35"/>
                  <a:gd name="T23" fmla="*/ 37 h 73"/>
                  <a:gd name="T24" fmla="*/ 7 w 35"/>
                  <a:gd name="T25" fmla="*/ 25 h 73"/>
                  <a:gd name="T26" fmla="*/ 13 w 35"/>
                  <a:gd name="T27" fmla="*/ 13 h 73"/>
                  <a:gd name="T28" fmla="*/ 19 w 35"/>
                  <a:gd name="T29" fmla="*/ 4 h 73"/>
                  <a:gd name="T30" fmla="*/ 27 w 35"/>
                  <a:gd name="T31" fmla="*/ 0 h 73"/>
                  <a:gd name="T32" fmla="*/ 35 w 3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73"/>
                  <a:gd name="T53" fmla="*/ 35 w 3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73">
                    <a:moveTo>
                      <a:pt x="35" y="0"/>
                    </a:moveTo>
                    <a:lnTo>
                      <a:pt x="35" y="4"/>
                    </a:lnTo>
                    <a:lnTo>
                      <a:pt x="32" y="12"/>
                    </a:lnTo>
                    <a:lnTo>
                      <a:pt x="28" y="21"/>
                    </a:lnTo>
                    <a:lnTo>
                      <a:pt x="22" y="33"/>
                    </a:lnTo>
                    <a:lnTo>
                      <a:pt x="15" y="46"/>
                    </a:lnTo>
                    <a:lnTo>
                      <a:pt x="10" y="57"/>
                    </a:lnTo>
                    <a:lnTo>
                      <a:pt x="5" y="67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3" y="13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7" name="Freeform 43"/>
              <p:cNvSpPr>
                <a:spLocks/>
              </p:cNvSpPr>
              <p:nvPr/>
            </p:nvSpPr>
            <p:spPr bwMode="auto">
              <a:xfrm>
                <a:off x="1165" y="247"/>
                <a:ext cx="46" cy="184"/>
              </a:xfrm>
              <a:custGeom>
                <a:avLst/>
                <a:gdLst>
                  <a:gd name="T0" fmla="*/ 77 w 91"/>
                  <a:gd name="T1" fmla="*/ 364 h 369"/>
                  <a:gd name="T2" fmla="*/ 81 w 91"/>
                  <a:gd name="T3" fmla="*/ 366 h 369"/>
                  <a:gd name="T4" fmla="*/ 85 w 91"/>
                  <a:gd name="T5" fmla="*/ 367 h 369"/>
                  <a:gd name="T6" fmla="*/ 87 w 91"/>
                  <a:gd name="T7" fmla="*/ 368 h 369"/>
                  <a:gd name="T8" fmla="*/ 91 w 91"/>
                  <a:gd name="T9" fmla="*/ 369 h 369"/>
                  <a:gd name="T10" fmla="*/ 60 w 91"/>
                  <a:gd name="T11" fmla="*/ 315 h 369"/>
                  <a:gd name="T12" fmla="*/ 38 w 91"/>
                  <a:gd name="T13" fmla="*/ 262 h 369"/>
                  <a:gd name="T14" fmla="*/ 23 w 91"/>
                  <a:gd name="T15" fmla="*/ 210 h 369"/>
                  <a:gd name="T16" fmla="*/ 15 w 91"/>
                  <a:gd name="T17" fmla="*/ 162 h 369"/>
                  <a:gd name="T18" fmla="*/ 11 w 91"/>
                  <a:gd name="T19" fmla="*/ 116 h 369"/>
                  <a:gd name="T20" fmla="*/ 11 w 91"/>
                  <a:gd name="T21" fmla="*/ 73 h 369"/>
                  <a:gd name="T22" fmla="*/ 14 w 91"/>
                  <a:gd name="T23" fmla="*/ 35 h 369"/>
                  <a:gd name="T24" fmla="*/ 15 w 91"/>
                  <a:gd name="T25" fmla="*/ 0 h 369"/>
                  <a:gd name="T26" fmla="*/ 7 w 91"/>
                  <a:gd name="T27" fmla="*/ 26 h 369"/>
                  <a:gd name="T28" fmla="*/ 2 w 91"/>
                  <a:gd name="T29" fmla="*/ 66 h 369"/>
                  <a:gd name="T30" fmla="*/ 0 w 91"/>
                  <a:gd name="T31" fmla="*/ 114 h 369"/>
                  <a:gd name="T32" fmla="*/ 3 w 91"/>
                  <a:gd name="T33" fmla="*/ 168 h 369"/>
                  <a:gd name="T34" fmla="*/ 11 w 91"/>
                  <a:gd name="T35" fmla="*/ 224 h 369"/>
                  <a:gd name="T36" fmla="*/ 26 w 91"/>
                  <a:gd name="T37" fmla="*/ 278 h 369"/>
                  <a:gd name="T38" fmla="*/ 47 w 91"/>
                  <a:gd name="T39" fmla="*/ 325 h 369"/>
                  <a:gd name="T40" fmla="*/ 77 w 91"/>
                  <a:gd name="T41" fmla="*/ 364 h 3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369"/>
                  <a:gd name="T65" fmla="*/ 91 w 91"/>
                  <a:gd name="T66" fmla="*/ 369 h 3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369">
                    <a:moveTo>
                      <a:pt x="77" y="364"/>
                    </a:moveTo>
                    <a:lnTo>
                      <a:pt x="81" y="366"/>
                    </a:lnTo>
                    <a:lnTo>
                      <a:pt x="85" y="367"/>
                    </a:lnTo>
                    <a:lnTo>
                      <a:pt x="87" y="368"/>
                    </a:lnTo>
                    <a:lnTo>
                      <a:pt x="91" y="369"/>
                    </a:lnTo>
                    <a:lnTo>
                      <a:pt x="60" y="315"/>
                    </a:lnTo>
                    <a:lnTo>
                      <a:pt x="38" y="262"/>
                    </a:lnTo>
                    <a:lnTo>
                      <a:pt x="23" y="210"/>
                    </a:lnTo>
                    <a:lnTo>
                      <a:pt x="15" y="162"/>
                    </a:lnTo>
                    <a:lnTo>
                      <a:pt x="11" y="116"/>
                    </a:lnTo>
                    <a:lnTo>
                      <a:pt x="11" y="73"/>
                    </a:lnTo>
                    <a:lnTo>
                      <a:pt x="14" y="35"/>
                    </a:lnTo>
                    <a:lnTo>
                      <a:pt x="15" y="0"/>
                    </a:lnTo>
                    <a:lnTo>
                      <a:pt x="7" y="26"/>
                    </a:lnTo>
                    <a:lnTo>
                      <a:pt x="2" y="66"/>
                    </a:lnTo>
                    <a:lnTo>
                      <a:pt x="0" y="114"/>
                    </a:lnTo>
                    <a:lnTo>
                      <a:pt x="3" y="168"/>
                    </a:lnTo>
                    <a:lnTo>
                      <a:pt x="11" y="224"/>
                    </a:lnTo>
                    <a:lnTo>
                      <a:pt x="26" y="278"/>
                    </a:lnTo>
                    <a:lnTo>
                      <a:pt x="47" y="325"/>
                    </a:lnTo>
                    <a:lnTo>
                      <a:pt x="77" y="3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8" name="Freeform 44"/>
              <p:cNvSpPr>
                <a:spLocks/>
              </p:cNvSpPr>
              <p:nvPr/>
            </p:nvSpPr>
            <p:spPr bwMode="auto">
              <a:xfrm>
                <a:off x="1169" y="259"/>
                <a:ext cx="34" cy="25"/>
              </a:xfrm>
              <a:custGeom>
                <a:avLst/>
                <a:gdLst>
                  <a:gd name="T0" fmla="*/ 69 w 69"/>
                  <a:gd name="T1" fmla="*/ 1 h 51"/>
                  <a:gd name="T2" fmla="*/ 65 w 69"/>
                  <a:gd name="T3" fmla="*/ 0 h 51"/>
                  <a:gd name="T4" fmla="*/ 57 w 69"/>
                  <a:gd name="T5" fmla="*/ 1 h 51"/>
                  <a:gd name="T6" fmla="*/ 48 w 69"/>
                  <a:gd name="T7" fmla="*/ 4 h 51"/>
                  <a:gd name="T8" fmla="*/ 36 w 69"/>
                  <a:gd name="T9" fmla="*/ 10 h 51"/>
                  <a:gd name="T10" fmla="*/ 24 w 69"/>
                  <a:gd name="T11" fmla="*/ 18 h 51"/>
                  <a:gd name="T12" fmla="*/ 14 w 69"/>
                  <a:gd name="T13" fmla="*/ 27 h 51"/>
                  <a:gd name="T14" fmla="*/ 6 w 69"/>
                  <a:gd name="T15" fmla="*/ 39 h 51"/>
                  <a:gd name="T16" fmla="*/ 0 w 69"/>
                  <a:gd name="T17" fmla="*/ 51 h 51"/>
                  <a:gd name="T18" fmla="*/ 8 w 69"/>
                  <a:gd name="T19" fmla="*/ 45 h 51"/>
                  <a:gd name="T20" fmla="*/ 17 w 69"/>
                  <a:gd name="T21" fmla="*/ 38 h 51"/>
                  <a:gd name="T22" fmla="*/ 29 w 69"/>
                  <a:gd name="T23" fmla="*/ 31 h 51"/>
                  <a:gd name="T24" fmla="*/ 41 w 69"/>
                  <a:gd name="T25" fmla="*/ 24 h 51"/>
                  <a:gd name="T26" fmla="*/ 53 w 69"/>
                  <a:gd name="T27" fmla="*/ 16 h 51"/>
                  <a:gd name="T28" fmla="*/ 62 w 69"/>
                  <a:gd name="T29" fmla="*/ 10 h 51"/>
                  <a:gd name="T30" fmla="*/ 67 w 69"/>
                  <a:gd name="T31" fmla="*/ 4 h 51"/>
                  <a:gd name="T32" fmla="*/ 69 w 69"/>
                  <a:gd name="T33" fmla="*/ 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9" y="1"/>
                    </a:moveTo>
                    <a:lnTo>
                      <a:pt x="65" y="0"/>
                    </a:lnTo>
                    <a:lnTo>
                      <a:pt x="57" y="1"/>
                    </a:lnTo>
                    <a:lnTo>
                      <a:pt x="48" y="4"/>
                    </a:lnTo>
                    <a:lnTo>
                      <a:pt x="36" y="10"/>
                    </a:lnTo>
                    <a:lnTo>
                      <a:pt x="24" y="18"/>
                    </a:lnTo>
                    <a:lnTo>
                      <a:pt x="14" y="27"/>
                    </a:lnTo>
                    <a:lnTo>
                      <a:pt x="6" y="39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7" y="38"/>
                    </a:lnTo>
                    <a:lnTo>
                      <a:pt x="29" y="31"/>
                    </a:lnTo>
                    <a:lnTo>
                      <a:pt x="41" y="24"/>
                    </a:lnTo>
                    <a:lnTo>
                      <a:pt x="53" y="16"/>
                    </a:lnTo>
                    <a:lnTo>
                      <a:pt x="62" y="10"/>
                    </a:lnTo>
                    <a:lnTo>
                      <a:pt x="67" y="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99" name="Freeform 45"/>
              <p:cNvSpPr>
                <a:spLocks/>
              </p:cNvSpPr>
              <p:nvPr/>
            </p:nvSpPr>
            <p:spPr bwMode="auto">
              <a:xfrm>
                <a:off x="1166" y="284"/>
                <a:ext cx="39" cy="33"/>
              </a:xfrm>
              <a:custGeom>
                <a:avLst/>
                <a:gdLst>
                  <a:gd name="T0" fmla="*/ 79 w 79"/>
                  <a:gd name="T1" fmla="*/ 3 h 67"/>
                  <a:gd name="T2" fmla="*/ 75 w 79"/>
                  <a:gd name="T3" fmla="*/ 0 h 67"/>
                  <a:gd name="T4" fmla="*/ 66 w 79"/>
                  <a:gd name="T5" fmla="*/ 3 h 67"/>
                  <a:gd name="T6" fmla="*/ 54 w 79"/>
                  <a:gd name="T7" fmla="*/ 9 h 67"/>
                  <a:gd name="T8" fmla="*/ 42 w 79"/>
                  <a:gd name="T9" fmla="*/ 18 h 67"/>
                  <a:gd name="T10" fmla="*/ 28 w 79"/>
                  <a:gd name="T11" fmla="*/ 28 h 67"/>
                  <a:gd name="T12" fmla="*/ 16 w 79"/>
                  <a:gd name="T13" fmla="*/ 41 h 67"/>
                  <a:gd name="T14" fmla="*/ 7 w 79"/>
                  <a:gd name="T15" fmla="*/ 54 h 67"/>
                  <a:gd name="T16" fmla="*/ 0 w 79"/>
                  <a:gd name="T17" fmla="*/ 67 h 67"/>
                  <a:gd name="T18" fmla="*/ 7 w 79"/>
                  <a:gd name="T19" fmla="*/ 62 h 67"/>
                  <a:gd name="T20" fmla="*/ 17 w 79"/>
                  <a:gd name="T21" fmla="*/ 54 h 67"/>
                  <a:gd name="T22" fmla="*/ 30 w 79"/>
                  <a:gd name="T23" fmla="*/ 46 h 67"/>
                  <a:gd name="T24" fmla="*/ 46 w 79"/>
                  <a:gd name="T25" fmla="*/ 36 h 67"/>
                  <a:gd name="T26" fmla="*/ 59 w 79"/>
                  <a:gd name="T27" fmla="*/ 25 h 67"/>
                  <a:gd name="T28" fmla="*/ 71 w 79"/>
                  <a:gd name="T29" fmla="*/ 17 h 67"/>
                  <a:gd name="T30" fmla="*/ 77 w 79"/>
                  <a:gd name="T31" fmla="*/ 8 h 67"/>
                  <a:gd name="T32" fmla="*/ 79 w 79"/>
                  <a:gd name="T33" fmla="*/ 3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67"/>
                  <a:gd name="T53" fmla="*/ 79 w 7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67">
                    <a:moveTo>
                      <a:pt x="79" y="3"/>
                    </a:moveTo>
                    <a:lnTo>
                      <a:pt x="75" y="0"/>
                    </a:lnTo>
                    <a:lnTo>
                      <a:pt x="66" y="3"/>
                    </a:lnTo>
                    <a:lnTo>
                      <a:pt x="54" y="9"/>
                    </a:lnTo>
                    <a:lnTo>
                      <a:pt x="42" y="18"/>
                    </a:lnTo>
                    <a:lnTo>
                      <a:pt x="28" y="28"/>
                    </a:lnTo>
                    <a:lnTo>
                      <a:pt x="16" y="41"/>
                    </a:lnTo>
                    <a:lnTo>
                      <a:pt x="7" y="54"/>
                    </a:lnTo>
                    <a:lnTo>
                      <a:pt x="0" y="67"/>
                    </a:lnTo>
                    <a:lnTo>
                      <a:pt x="7" y="62"/>
                    </a:lnTo>
                    <a:lnTo>
                      <a:pt x="17" y="54"/>
                    </a:lnTo>
                    <a:lnTo>
                      <a:pt x="30" y="46"/>
                    </a:lnTo>
                    <a:lnTo>
                      <a:pt x="46" y="36"/>
                    </a:lnTo>
                    <a:lnTo>
                      <a:pt x="59" y="25"/>
                    </a:lnTo>
                    <a:lnTo>
                      <a:pt x="71" y="17"/>
                    </a:lnTo>
                    <a:lnTo>
                      <a:pt x="77" y="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0" name="Freeform 46"/>
              <p:cNvSpPr>
                <a:spLocks/>
              </p:cNvSpPr>
              <p:nvPr/>
            </p:nvSpPr>
            <p:spPr bwMode="auto">
              <a:xfrm>
                <a:off x="1169" y="305"/>
                <a:ext cx="44" cy="29"/>
              </a:xfrm>
              <a:custGeom>
                <a:avLst/>
                <a:gdLst>
                  <a:gd name="T0" fmla="*/ 88 w 88"/>
                  <a:gd name="T1" fmla="*/ 3 h 59"/>
                  <a:gd name="T2" fmla="*/ 83 w 88"/>
                  <a:gd name="T3" fmla="*/ 0 h 59"/>
                  <a:gd name="T4" fmla="*/ 72 w 88"/>
                  <a:gd name="T5" fmla="*/ 2 h 59"/>
                  <a:gd name="T6" fmla="*/ 59 w 88"/>
                  <a:gd name="T7" fmla="*/ 7 h 59"/>
                  <a:gd name="T8" fmla="*/ 45 w 88"/>
                  <a:gd name="T9" fmla="*/ 14 h 59"/>
                  <a:gd name="T10" fmla="*/ 29 w 88"/>
                  <a:gd name="T11" fmla="*/ 24 h 59"/>
                  <a:gd name="T12" fmla="*/ 16 w 88"/>
                  <a:gd name="T13" fmla="*/ 35 h 59"/>
                  <a:gd name="T14" fmla="*/ 6 w 88"/>
                  <a:gd name="T15" fmla="*/ 47 h 59"/>
                  <a:gd name="T16" fmla="*/ 0 w 88"/>
                  <a:gd name="T17" fmla="*/ 59 h 59"/>
                  <a:gd name="T18" fmla="*/ 7 w 88"/>
                  <a:gd name="T19" fmla="*/ 55 h 59"/>
                  <a:gd name="T20" fmla="*/ 19 w 88"/>
                  <a:gd name="T21" fmla="*/ 49 h 59"/>
                  <a:gd name="T22" fmla="*/ 34 w 88"/>
                  <a:gd name="T23" fmla="*/ 40 h 59"/>
                  <a:gd name="T24" fmla="*/ 50 w 88"/>
                  <a:gd name="T25" fmla="*/ 32 h 59"/>
                  <a:gd name="T26" fmla="*/ 65 w 88"/>
                  <a:gd name="T27" fmla="*/ 23 h 59"/>
                  <a:gd name="T28" fmla="*/ 78 w 88"/>
                  <a:gd name="T29" fmla="*/ 14 h 59"/>
                  <a:gd name="T30" fmla="*/ 86 w 88"/>
                  <a:gd name="T31" fmla="*/ 7 h 59"/>
                  <a:gd name="T32" fmla="*/ 88 w 88"/>
                  <a:gd name="T33" fmla="*/ 3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59"/>
                  <a:gd name="T53" fmla="*/ 88 w 8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59">
                    <a:moveTo>
                      <a:pt x="88" y="3"/>
                    </a:moveTo>
                    <a:lnTo>
                      <a:pt x="83" y="0"/>
                    </a:lnTo>
                    <a:lnTo>
                      <a:pt x="72" y="2"/>
                    </a:lnTo>
                    <a:lnTo>
                      <a:pt x="59" y="7"/>
                    </a:lnTo>
                    <a:lnTo>
                      <a:pt x="45" y="14"/>
                    </a:lnTo>
                    <a:lnTo>
                      <a:pt x="29" y="24"/>
                    </a:lnTo>
                    <a:lnTo>
                      <a:pt x="16" y="35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9" y="49"/>
                    </a:lnTo>
                    <a:lnTo>
                      <a:pt x="34" y="40"/>
                    </a:lnTo>
                    <a:lnTo>
                      <a:pt x="50" y="32"/>
                    </a:lnTo>
                    <a:lnTo>
                      <a:pt x="65" y="23"/>
                    </a:lnTo>
                    <a:lnTo>
                      <a:pt x="78" y="14"/>
                    </a:lnTo>
                    <a:lnTo>
                      <a:pt x="86" y="7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1" name="Freeform 47"/>
              <p:cNvSpPr>
                <a:spLocks/>
              </p:cNvSpPr>
              <p:nvPr/>
            </p:nvSpPr>
            <p:spPr bwMode="auto">
              <a:xfrm>
                <a:off x="1173" y="340"/>
                <a:ext cx="40" cy="25"/>
              </a:xfrm>
              <a:custGeom>
                <a:avLst/>
                <a:gdLst>
                  <a:gd name="T0" fmla="*/ 81 w 81"/>
                  <a:gd name="T1" fmla="*/ 3 h 51"/>
                  <a:gd name="T2" fmla="*/ 78 w 81"/>
                  <a:gd name="T3" fmla="*/ 0 h 51"/>
                  <a:gd name="T4" fmla="*/ 67 w 81"/>
                  <a:gd name="T5" fmla="*/ 3 h 51"/>
                  <a:gd name="T6" fmla="*/ 55 w 81"/>
                  <a:gd name="T7" fmla="*/ 7 h 51"/>
                  <a:gd name="T8" fmla="*/ 41 w 81"/>
                  <a:gd name="T9" fmla="*/ 14 h 51"/>
                  <a:gd name="T10" fmla="*/ 26 w 81"/>
                  <a:gd name="T11" fmla="*/ 23 h 51"/>
                  <a:gd name="T12" fmla="*/ 15 w 81"/>
                  <a:gd name="T13" fmla="*/ 32 h 51"/>
                  <a:gd name="T14" fmla="*/ 4 w 81"/>
                  <a:gd name="T15" fmla="*/ 41 h 51"/>
                  <a:gd name="T16" fmla="*/ 0 w 81"/>
                  <a:gd name="T17" fmla="*/ 51 h 51"/>
                  <a:gd name="T18" fmla="*/ 8 w 81"/>
                  <a:gd name="T19" fmla="*/ 47 h 51"/>
                  <a:gd name="T20" fmla="*/ 20 w 81"/>
                  <a:gd name="T21" fmla="*/ 42 h 51"/>
                  <a:gd name="T22" fmla="*/ 34 w 81"/>
                  <a:gd name="T23" fmla="*/ 36 h 51"/>
                  <a:gd name="T24" fmla="*/ 49 w 81"/>
                  <a:gd name="T25" fmla="*/ 29 h 51"/>
                  <a:gd name="T26" fmla="*/ 62 w 81"/>
                  <a:gd name="T27" fmla="*/ 22 h 51"/>
                  <a:gd name="T28" fmla="*/ 74 w 81"/>
                  <a:gd name="T29" fmla="*/ 15 h 51"/>
                  <a:gd name="T30" fmla="*/ 80 w 81"/>
                  <a:gd name="T31" fmla="*/ 9 h 51"/>
                  <a:gd name="T32" fmla="*/ 81 w 81"/>
                  <a:gd name="T33" fmla="*/ 3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1"/>
                  <a:gd name="T53" fmla="*/ 81 w 8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1">
                    <a:moveTo>
                      <a:pt x="81" y="3"/>
                    </a:moveTo>
                    <a:lnTo>
                      <a:pt x="78" y="0"/>
                    </a:lnTo>
                    <a:lnTo>
                      <a:pt x="67" y="3"/>
                    </a:lnTo>
                    <a:lnTo>
                      <a:pt x="55" y="7"/>
                    </a:lnTo>
                    <a:lnTo>
                      <a:pt x="41" y="14"/>
                    </a:lnTo>
                    <a:lnTo>
                      <a:pt x="26" y="23"/>
                    </a:lnTo>
                    <a:lnTo>
                      <a:pt x="15" y="32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8" y="47"/>
                    </a:lnTo>
                    <a:lnTo>
                      <a:pt x="20" y="42"/>
                    </a:lnTo>
                    <a:lnTo>
                      <a:pt x="34" y="36"/>
                    </a:lnTo>
                    <a:lnTo>
                      <a:pt x="49" y="29"/>
                    </a:lnTo>
                    <a:lnTo>
                      <a:pt x="62" y="22"/>
                    </a:lnTo>
                    <a:lnTo>
                      <a:pt x="74" y="15"/>
                    </a:lnTo>
                    <a:lnTo>
                      <a:pt x="80" y="9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2" name="Freeform 48"/>
              <p:cNvSpPr>
                <a:spLocks/>
              </p:cNvSpPr>
              <p:nvPr/>
            </p:nvSpPr>
            <p:spPr bwMode="auto">
              <a:xfrm>
                <a:off x="1178" y="360"/>
                <a:ext cx="36" cy="18"/>
              </a:xfrm>
              <a:custGeom>
                <a:avLst/>
                <a:gdLst>
                  <a:gd name="T0" fmla="*/ 72 w 72"/>
                  <a:gd name="T1" fmla="*/ 4 h 36"/>
                  <a:gd name="T2" fmla="*/ 68 w 72"/>
                  <a:gd name="T3" fmla="*/ 0 h 36"/>
                  <a:gd name="T4" fmla="*/ 60 w 72"/>
                  <a:gd name="T5" fmla="*/ 0 h 36"/>
                  <a:gd name="T6" fmla="*/ 50 w 72"/>
                  <a:gd name="T7" fmla="*/ 1 h 36"/>
                  <a:gd name="T8" fmla="*/ 38 w 72"/>
                  <a:gd name="T9" fmla="*/ 4 h 36"/>
                  <a:gd name="T10" fmla="*/ 25 w 72"/>
                  <a:gd name="T11" fmla="*/ 9 h 36"/>
                  <a:gd name="T12" fmla="*/ 14 w 72"/>
                  <a:gd name="T13" fmla="*/ 15 h 36"/>
                  <a:gd name="T14" fmla="*/ 5 w 72"/>
                  <a:gd name="T15" fmla="*/ 25 h 36"/>
                  <a:gd name="T16" fmla="*/ 0 w 72"/>
                  <a:gd name="T17" fmla="*/ 36 h 36"/>
                  <a:gd name="T18" fmla="*/ 8 w 72"/>
                  <a:gd name="T19" fmla="*/ 33 h 36"/>
                  <a:gd name="T20" fmla="*/ 18 w 72"/>
                  <a:gd name="T21" fmla="*/ 28 h 36"/>
                  <a:gd name="T22" fmla="*/ 30 w 72"/>
                  <a:gd name="T23" fmla="*/ 25 h 36"/>
                  <a:gd name="T24" fmla="*/ 43 w 72"/>
                  <a:gd name="T25" fmla="*/ 21 h 36"/>
                  <a:gd name="T26" fmla="*/ 55 w 72"/>
                  <a:gd name="T27" fmla="*/ 16 h 36"/>
                  <a:gd name="T28" fmla="*/ 65 w 72"/>
                  <a:gd name="T29" fmla="*/ 12 h 36"/>
                  <a:gd name="T30" fmla="*/ 70 w 72"/>
                  <a:gd name="T31" fmla="*/ 8 h 36"/>
                  <a:gd name="T32" fmla="*/ 72 w 72"/>
                  <a:gd name="T33" fmla="*/ 4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6"/>
                  <a:gd name="T53" fmla="*/ 72 w 7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6">
                    <a:moveTo>
                      <a:pt x="72" y="4"/>
                    </a:moveTo>
                    <a:lnTo>
                      <a:pt x="68" y="0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9"/>
                    </a:lnTo>
                    <a:lnTo>
                      <a:pt x="14" y="15"/>
                    </a:lnTo>
                    <a:lnTo>
                      <a:pt x="5" y="25"/>
                    </a:lnTo>
                    <a:lnTo>
                      <a:pt x="0" y="36"/>
                    </a:lnTo>
                    <a:lnTo>
                      <a:pt x="8" y="33"/>
                    </a:lnTo>
                    <a:lnTo>
                      <a:pt x="18" y="28"/>
                    </a:lnTo>
                    <a:lnTo>
                      <a:pt x="30" y="25"/>
                    </a:lnTo>
                    <a:lnTo>
                      <a:pt x="43" y="21"/>
                    </a:lnTo>
                    <a:lnTo>
                      <a:pt x="55" y="16"/>
                    </a:lnTo>
                    <a:lnTo>
                      <a:pt x="65" y="12"/>
                    </a:lnTo>
                    <a:lnTo>
                      <a:pt x="70" y="8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3" name="Freeform 49"/>
              <p:cNvSpPr>
                <a:spLocks/>
              </p:cNvSpPr>
              <p:nvPr/>
            </p:nvSpPr>
            <p:spPr bwMode="auto">
              <a:xfrm>
                <a:off x="1191" y="393"/>
                <a:ext cx="27" cy="13"/>
              </a:xfrm>
              <a:custGeom>
                <a:avLst/>
                <a:gdLst>
                  <a:gd name="T0" fmla="*/ 55 w 55"/>
                  <a:gd name="T1" fmla="*/ 2 h 27"/>
                  <a:gd name="T2" fmla="*/ 51 w 55"/>
                  <a:gd name="T3" fmla="*/ 0 h 27"/>
                  <a:gd name="T4" fmla="*/ 44 w 55"/>
                  <a:gd name="T5" fmla="*/ 0 h 27"/>
                  <a:gd name="T6" fmla="*/ 35 w 55"/>
                  <a:gd name="T7" fmla="*/ 1 h 27"/>
                  <a:gd name="T8" fmla="*/ 26 w 55"/>
                  <a:gd name="T9" fmla="*/ 5 h 27"/>
                  <a:gd name="T10" fmla="*/ 16 w 55"/>
                  <a:gd name="T11" fmla="*/ 10 h 27"/>
                  <a:gd name="T12" fmla="*/ 8 w 55"/>
                  <a:gd name="T13" fmla="*/ 16 h 27"/>
                  <a:gd name="T14" fmla="*/ 1 w 55"/>
                  <a:gd name="T15" fmla="*/ 22 h 27"/>
                  <a:gd name="T16" fmla="*/ 0 w 55"/>
                  <a:gd name="T17" fmla="*/ 27 h 27"/>
                  <a:gd name="T18" fmla="*/ 5 w 55"/>
                  <a:gd name="T19" fmla="*/ 25 h 27"/>
                  <a:gd name="T20" fmla="*/ 13 w 55"/>
                  <a:gd name="T21" fmla="*/ 23 h 27"/>
                  <a:gd name="T22" fmla="*/ 22 w 55"/>
                  <a:gd name="T23" fmla="*/ 19 h 27"/>
                  <a:gd name="T24" fmla="*/ 31 w 55"/>
                  <a:gd name="T25" fmla="*/ 16 h 27"/>
                  <a:gd name="T26" fmla="*/ 41 w 55"/>
                  <a:gd name="T27" fmla="*/ 13 h 27"/>
                  <a:gd name="T28" fmla="*/ 47 w 55"/>
                  <a:gd name="T29" fmla="*/ 10 h 27"/>
                  <a:gd name="T30" fmla="*/ 52 w 55"/>
                  <a:gd name="T31" fmla="*/ 5 h 27"/>
                  <a:gd name="T32" fmla="*/ 55 w 55"/>
                  <a:gd name="T33" fmla="*/ 2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7"/>
                  <a:gd name="T53" fmla="*/ 55 w 5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7">
                    <a:moveTo>
                      <a:pt x="55" y="2"/>
                    </a:moveTo>
                    <a:lnTo>
                      <a:pt x="51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8" y="16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13" y="23"/>
                    </a:lnTo>
                    <a:lnTo>
                      <a:pt x="22" y="19"/>
                    </a:lnTo>
                    <a:lnTo>
                      <a:pt x="31" y="16"/>
                    </a:lnTo>
                    <a:lnTo>
                      <a:pt x="41" y="13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4" name="Freeform 50"/>
              <p:cNvSpPr>
                <a:spLocks/>
              </p:cNvSpPr>
              <p:nvPr/>
            </p:nvSpPr>
            <p:spPr bwMode="auto">
              <a:xfrm>
                <a:off x="1197" y="409"/>
                <a:ext cx="19" cy="10"/>
              </a:xfrm>
              <a:custGeom>
                <a:avLst/>
                <a:gdLst>
                  <a:gd name="T0" fmla="*/ 35 w 38"/>
                  <a:gd name="T1" fmla="*/ 1 h 21"/>
                  <a:gd name="T2" fmla="*/ 31 w 38"/>
                  <a:gd name="T3" fmla="*/ 0 h 21"/>
                  <a:gd name="T4" fmla="*/ 26 w 38"/>
                  <a:gd name="T5" fmla="*/ 0 h 21"/>
                  <a:gd name="T6" fmla="*/ 19 w 38"/>
                  <a:gd name="T7" fmla="*/ 1 h 21"/>
                  <a:gd name="T8" fmla="*/ 12 w 38"/>
                  <a:gd name="T9" fmla="*/ 2 h 21"/>
                  <a:gd name="T10" fmla="*/ 6 w 38"/>
                  <a:gd name="T11" fmla="*/ 6 h 21"/>
                  <a:gd name="T12" fmla="*/ 1 w 38"/>
                  <a:gd name="T13" fmla="*/ 10 h 21"/>
                  <a:gd name="T14" fmla="*/ 0 w 38"/>
                  <a:gd name="T15" fmla="*/ 15 h 21"/>
                  <a:gd name="T16" fmla="*/ 2 w 38"/>
                  <a:gd name="T17" fmla="*/ 21 h 21"/>
                  <a:gd name="T18" fmla="*/ 4 w 38"/>
                  <a:gd name="T19" fmla="*/ 15 h 21"/>
                  <a:gd name="T20" fmla="*/ 9 w 38"/>
                  <a:gd name="T21" fmla="*/ 12 h 21"/>
                  <a:gd name="T22" fmla="*/ 17 w 38"/>
                  <a:gd name="T23" fmla="*/ 10 h 21"/>
                  <a:gd name="T24" fmla="*/ 25 w 38"/>
                  <a:gd name="T25" fmla="*/ 9 h 21"/>
                  <a:gd name="T26" fmla="*/ 31 w 38"/>
                  <a:gd name="T27" fmla="*/ 8 h 21"/>
                  <a:gd name="T28" fmla="*/ 36 w 38"/>
                  <a:gd name="T29" fmla="*/ 6 h 21"/>
                  <a:gd name="T30" fmla="*/ 38 w 38"/>
                  <a:gd name="T31" fmla="*/ 5 h 21"/>
                  <a:gd name="T32" fmla="*/ 35 w 3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5" y="1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9" y="12"/>
                    </a:lnTo>
                    <a:lnTo>
                      <a:pt x="17" y="10"/>
                    </a:lnTo>
                    <a:lnTo>
                      <a:pt x="25" y="9"/>
                    </a:lnTo>
                    <a:lnTo>
                      <a:pt x="31" y="8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5" name="Freeform 51"/>
              <p:cNvSpPr>
                <a:spLocks/>
              </p:cNvSpPr>
              <p:nvPr/>
            </p:nvSpPr>
            <p:spPr bwMode="auto">
              <a:xfrm>
                <a:off x="1167" y="272"/>
                <a:ext cx="37" cy="29"/>
              </a:xfrm>
              <a:custGeom>
                <a:avLst/>
                <a:gdLst>
                  <a:gd name="T0" fmla="*/ 75 w 75"/>
                  <a:gd name="T1" fmla="*/ 2 h 59"/>
                  <a:gd name="T2" fmla="*/ 71 w 75"/>
                  <a:gd name="T3" fmla="*/ 0 h 59"/>
                  <a:gd name="T4" fmla="*/ 63 w 75"/>
                  <a:gd name="T5" fmla="*/ 1 h 59"/>
                  <a:gd name="T6" fmla="*/ 52 w 75"/>
                  <a:gd name="T7" fmla="*/ 5 h 59"/>
                  <a:gd name="T8" fmla="*/ 40 w 75"/>
                  <a:gd name="T9" fmla="*/ 13 h 59"/>
                  <a:gd name="T10" fmla="*/ 27 w 75"/>
                  <a:gd name="T11" fmla="*/ 22 h 59"/>
                  <a:gd name="T12" fmla="*/ 16 w 75"/>
                  <a:gd name="T13" fmla="*/ 34 h 59"/>
                  <a:gd name="T14" fmla="*/ 7 w 75"/>
                  <a:gd name="T15" fmla="*/ 46 h 59"/>
                  <a:gd name="T16" fmla="*/ 0 w 75"/>
                  <a:gd name="T17" fmla="*/ 59 h 59"/>
                  <a:gd name="T18" fmla="*/ 7 w 75"/>
                  <a:gd name="T19" fmla="*/ 55 h 59"/>
                  <a:gd name="T20" fmla="*/ 16 w 75"/>
                  <a:gd name="T21" fmla="*/ 47 h 59"/>
                  <a:gd name="T22" fmla="*/ 29 w 75"/>
                  <a:gd name="T23" fmla="*/ 40 h 59"/>
                  <a:gd name="T24" fmla="*/ 44 w 75"/>
                  <a:gd name="T25" fmla="*/ 31 h 59"/>
                  <a:gd name="T26" fmla="*/ 57 w 75"/>
                  <a:gd name="T27" fmla="*/ 22 h 59"/>
                  <a:gd name="T28" fmla="*/ 67 w 75"/>
                  <a:gd name="T29" fmla="*/ 15 h 59"/>
                  <a:gd name="T30" fmla="*/ 74 w 75"/>
                  <a:gd name="T31" fmla="*/ 7 h 59"/>
                  <a:gd name="T32" fmla="*/ 75 w 75"/>
                  <a:gd name="T33" fmla="*/ 2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9"/>
                  <a:gd name="T53" fmla="*/ 75 w 7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9">
                    <a:moveTo>
                      <a:pt x="75" y="2"/>
                    </a:moveTo>
                    <a:lnTo>
                      <a:pt x="71" y="0"/>
                    </a:lnTo>
                    <a:lnTo>
                      <a:pt x="63" y="1"/>
                    </a:lnTo>
                    <a:lnTo>
                      <a:pt x="52" y="5"/>
                    </a:lnTo>
                    <a:lnTo>
                      <a:pt x="40" y="13"/>
                    </a:lnTo>
                    <a:lnTo>
                      <a:pt x="27" y="22"/>
                    </a:lnTo>
                    <a:lnTo>
                      <a:pt x="16" y="34"/>
                    </a:lnTo>
                    <a:lnTo>
                      <a:pt x="7" y="46"/>
                    </a:lnTo>
                    <a:lnTo>
                      <a:pt x="0" y="59"/>
                    </a:lnTo>
                    <a:lnTo>
                      <a:pt x="7" y="55"/>
                    </a:lnTo>
                    <a:lnTo>
                      <a:pt x="16" y="47"/>
                    </a:lnTo>
                    <a:lnTo>
                      <a:pt x="29" y="40"/>
                    </a:lnTo>
                    <a:lnTo>
                      <a:pt x="44" y="31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4" y="7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6" name="Freeform 52"/>
              <p:cNvSpPr>
                <a:spLocks/>
              </p:cNvSpPr>
              <p:nvPr/>
            </p:nvSpPr>
            <p:spPr bwMode="auto">
              <a:xfrm>
                <a:off x="1169" y="245"/>
                <a:ext cx="29" cy="24"/>
              </a:xfrm>
              <a:custGeom>
                <a:avLst/>
                <a:gdLst>
                  <a:gd name="T0" fmla="*/ 59 w 59"/>
                  <a:gd name="T1" fmla="*/ 2 h 47"/>
                  <a:gd name="T2" fmla="*/ 57 w 59"/>
                  <a:gd name="T3" fmla="*/ 0 h 47"/>
                  <a:gd name="T4" fmla="*/ 50 w 59"/>
                  <a:gd name="T5" fmla="*/ 1 h 47"/>
                  <a:gd name="T6" fmla="*/ 42 w 59"/>
                  <a:gd name="T7" fmla="*/ 4 h 47"/>
                  <a:gd name="T8" fmla="*/ 32 w 59"/>
                  <a:gd name="T9" fmla="*/ 9 h 47"/>
                  <a:gd name="T10" fmla="*/ 23 w 59"/>
                  <a:gd name="T11" fmla="*/ 15 h 47"/>
                  <a:gd name="T12" fmla="*/ 14 w 59"/>
                  <a:gd name="T13" fmla="*/ 25 h 47"/>
                  <a:gd name="T14" fmla="*/ 6 w 59"/>
                  <a:gd name="T15" fmla="*/ 34 h 47"/>
                  <a:gd name="T16" fmla="*/ 0 w 59"/>
                  <a:gd name="T17" fmla="*/ 47 h 47"/>
                  <a:gd name="T18" fmla="*/ 8 w 59"/>
                  <a:gd name="T19" fmla="*/ 41 h 47"/>
                  <a:gd name="T20" fmla="*/ 17 w 59"/>
                  <a:gd name="T21" fmla="*/ 35 h 47"/>
                  <a:gd name="T22" fmla="*/ 27 w 59"/>
                  <a:gd name="T23" fmla="*/ 28 h 47"/>
                  <a:gd name="T24" fmla="*/ 37 w 59"/>
                  <a:gd name="T25" fmla="*/ 21 h 47"/>
                  <a:gd name="T26" fmla="*/ 46 w 59"/>
                  <a:gd name="T27" fmla="*/ 16 h 47"/>
                  <a:gd name="T28" fmla="*/ 54 w 59"/>
                  <a:gd name="T29" fmla="*/ 11 h 47"/>
                  <a:gd name="T30" fmla="*/ 58 w 59"/>
                  <a:gd name="T31" fmla="*/ 5 h 47"/>
                  <a:gd name="T32" fmla="*/ 59 w 59"/>
                  <a:gd name="T33" fmla="*/ 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59" y="2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2" y="9"/>
                    </a:lnTo>
                    <a:lnTo>
                      <a:pt x="23" y="15"/>
                    </a:lnTo>
                    <a:lnTo>
                      <a:pt x="14" y="25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8" y="41"/>
                    </a:lnTo>
                    <a:lnTo>
                      <a:pt x="17" y="35"/>
                    </a:lnTo>
                    <a:lnTo>
                      <a:pt x="27" y="28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4" y="11"/>
                    </a:lnTo>
                    <a:lnTo>
                      <a:pt x="58" y="5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7" name="Freeform 53"/>
              <p:cNvSpPr>
                <a:spLocks/>
              </p:cNvSpPr>
              <p:nvPr/>
            </p:nvSpPr>
            <p:spPr bwMode="auto">
              <a:xfrm>
                <a:off x="1169" y="327"/>
                <a:ext cx="40" cy="25"/>
              </a:xfrm>
              <a:custGeom>
                <a:avLst/>
                <a:gdLst>
                  <a:gd name="T0" fmla="*/ 82 w 82"/>
                  <a:gd name="T1" fmla="*/ 1 h 49"/>
                  <a:gd name="T2" fmla="*/ 78 w 82"/>
                  <a:gd name="T3" fmla="*/ 0 h 49"/>
                  <a:gd name="T4" fmla="*/ 67 w 82"/>
                  <a:gd name="T5" fmla="*/ 2 h 49"/>
                  <a:gd name="T6" fmla="*/ 55 w 82"/>
                  <a:gd name="T7" fmla="*/ 6 h 49"/>
                  <a:gd name="T8" fmla="*/ 41 w 82"/>
                  <a:gd name="T9" fmla="*/ 14 h 49"/>
                  <a:gd name="T10" fmla="*/ 27 w 82"/>
                  <a:gd name="T11" fmla="*/ 21 h 49"/>
                  <a:gd name="T12" fmla="*/ 15 w 82"/>
                  <a:gd name="T13" fmla="*/ 31 h 49"/>
                  <a:gd name="T14" fmla="*/ 4 w 82"/>
                  <a:gd name="T15" fmla="*/ 40 h 49"/>
                  <a:gd name="T16" fmla="*/ 0 w 82"/>
                  <a:gd name="T17" fmla="*/ 49 h 49"/>
                  <a:gd name="T18" fmla="*/ 8 w 82"/>
                  <a:gd name="T19" fmla="*/ 46 h 49"/>
                  <a:gd name="T20" fmla="*/ 20 w 82"/>
                  <a:gd name="T21" fmla="*/ 40 h 49"/>
                  <a:gd name="T22" fmla="*/ 34 w 82"/>
                  <a:gd name="T23" fmla="*/ 34 h 49"/>
                  <a:gd name="T24" fmla="*/ 49 w 82"/>
                  <a:gd name="T25" fmla="*/ 28 h 49"/>
                  <a:gd name="T26" fmla="*/ 62 w 82"/>
                  <a:gd name="T27" fmla="*/ 21 h 49"/>
                  <a:gd name="T28" fmla="*/ 74 w 82"/>
                  <a:gd name="T29" fmla="*/ 14 h 49"/>
                  <a:gd name="T30" fmla="*/ 80 w 82"/>
                  <a:gd name="T31" fmla="*/ 7 h 49"/>
                  <a:gd name="T32" fmla="*/ 82 w 82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49"/>
                  <a:gd name="T53" fmla="*/ 82 w 8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49">
                    <a:moveTo>
                      <a:pt x="82" y="1"/>
                    </a:moveTo>
                    <a:lnTo>
                      <a:pt x="78" y="0"/>
                    </a:lnTo>
                    <a:lnTo>
                      <a:pt x="67" y="2"/>
                    </a:lnTo>
                    <a:lnTo>
                      <a:pt x="55" y="6"/>
                    </a:lnTo>
                    <a:lnTo>
                      <a:pt x="41" y="14"/>
                    </a:lnTo>
                    <a:lnTo>
                      <a:pt x="27" y="21"/>
                    </a:lnTo>
                    <a:lnTo>
                      <a:pt x="15" y="31"/>
                    </a:lnTo>
                    <a:lnTo>
                      <a:pt x="4" y="40"/>
                    </a:lnTo>
                    <a:lnTo>
                      <a:pt x="0" y="49"/>
                    </a:lnTo>
                    <a:lnTo>
                      <a:pt x="8" y="46"/>
                    </a:lnTo>
                    <a:lnTo>
                      <a:pt x="20" y="40"/>
                    </a:lnTo>
                    <a:lnTo>
                      <a:pt x="34" y="34"/>
                    </a:lnTo>
                    <a:lnTo>
                      <a:pt x="49" y="28"/>
                    </a:lnTo>
                    <a:lnTo>
                      <a:pt x="62" y="21"/>
                    </a:lnTo>
                    <a:lnTo>
                      <a:pt x="74" y="14"/>
                    </a:lnTo>
                    <a:lnTo>
                      <a:pt x="80" y="7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8" name="Freeform 54"/>
              <p:cNvSpPr>
                <a:spLocks/>
              </p:cNvSpPr>
              <p:nvPr/>
            </p:nvSpPr>
            <p:spPr bwMode="auto">
              <a:xfrm>
                <a:off x="1182" y="374"/>
                <a:ext cx="35" cy="19"/>
              </a:xfrm>
              <a:custGeom>
                <a:avLst/>
                <a:gdLst>
                  <a:gd name="T0" fmla="*/ 68 w 68"/>
                  <a:gd name="T1" fmla="*/ 2 h 38"/>
                  <a:gd name="T2" fmla="*/ 64 w 68"/>
                  <a:gd name="T3" fmla="*/ 0 h 38"/>
                  <a:gd name="T4" fmla="*/ 56 w 68"/>
                  <a:gd name="T5" fmla="*/ 1 h 38"/>
                  <a:gd name="T6" fmla="*/ 44 w 68"/>
                  <a:gd name="T7" fmla="*/ 5 h 38"/>
                  <a:gd name="T8" fmla="*/ 33 w 68"/>
                  <a:gd name="T9" fmla="*/ 10 h 38"/>
                  <a:gd name="T10" fmla="*/ 21 w 68"/>
                  <a:gd name="T11" fmla="*/ 18 h 38"/>
                  <a:gd name="T12" fmla="*/ 10 w 68"/>
                  <a:gd name="T13" fmla="*/ 25 h 38"/>
                  <a:gd name="T14" fmla="*/ 3 w 68"/>
                  <a:gd name="T15" fmla="*/ 32 h 38"/>
                  <a:gd name="T16" fmla="*/ 0 w 68"/>
                  <a:gd name="T17" fmla="*/ 38 h 38"/>
                  <a:gd name="T18" fmla="*/ 6 w 68"/>
                  <a:gd name="T19" fmla="*/ 35 h 38"/>
                  <a:gd name="T20" fmla="*/ 16 w 68"/>
                  <a:gd name="T21" fmla="*/ 32 h 38"/>
                  <a:gd name="T22" fmla="*/ 26 w 68"/>
                  <a:gd name="T23" fmla="*/ 27 h 38"/>
                  <a:gd name="T24" fmla="*/ 38 w 68"/>
                  <a:gd name="T25" fmla="*/ 22 h 38"/>
                  <a:gd name="T26" fmla="*/ 48 w 68"/>
                  <a:gd name="T27" fmla="*/ 16 h 38"/>
                  <a:gd name="T28" fmla="*/ 58 w 68"/>
                  <a:gd name="T29" fmla="*/ 12 h 38"/>
                  <a:gd name="T30" fmla="*/ 65 w 68"/>
                  <a:gd name="T31" fmla="*/ 7 h 38"/>
                  <a:gd name="T32" fmla="*/ 68 w 68"/>
                  <a:gd name="T33" fmla="*/ 2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68" y="2"/>
                    </a:moveTo>
                    <a:lnTo>
                      <a:pt x="64" y="0"/>
                    </a:lnTo>
                    <a:lnTo>
                      <a:pt x="56" y="1"/>
                    </a:lnTo>
                    <a:lnTo>
                      <a:pt x="44" y="5"/>
                    </a:lnTo>
                    <a:lnTo>
                      <a:pt x="33" y="10"/>
                    </a:lnTo>
                    <a:lnTo>
                      <a:pt x="21" y="18"/>
                    </a:lnTo>
                    <a:lnTo>
                      <a:pt x="10" y="25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6" y="35"/>
                    </a:lnTo>
                    <a:lnTo>
                      <a:pt x="16" y="32"/>
                    </a:lnTo>
                    <a:lnTo>
                      <a:pt x="26" y="27"/>
                    </a:lnTo>
                    <a:lnTo>
                      <a:pt x="38" y="22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65" y="7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09" name="Freeform 55"/>
              <p:cNvSpPr>
                <a:spLocks/>
              </p:cNvSpPr>
              <p:nvPr/>
            </p:nvSpPr>
            <p:spPr bwMode="auto">
              <a:xfrm>
                <a:off x="1170" y="228"/>
                <a:ext cx="5" cy="29"/>
              </a:xfrm>
              <a:custGeom>
                <a:avLst/>
                <a:gdLst>
                  <a:gd name="T0" fmla="*/ 4 w 9"/>
                  <a:gd name="T1" fmla="*/ 57 h 57"/>
                  <a:gd name="T2" fmla="*/ 3 w 9"/>
                  <a:gd name="T3" fmla="*/ 45 h 57"/>
                  <a:gd name="T4" fmla="*/ 0 w 9"/>
                  <a:gd name="T5" fmla="*/ 24 h 57"/>
                  <a:gd name="T6" fmla="*/ 0 w 9"/>
                  <a:gd name="T7" fmla="*/ 7 h 57"/>
                  <a:gd name="T8" fmla="*/ 4 w 9"/>
                  <a:gd name="T9" fmla="*/ 0 h 57"/>
                  <a:gd name="T10" fmla="*/ 9 w 9"/>
                  <a:gd name="T11" fmla="*/ 8 h 57"/>
                  <a:gd name="T12" fmla="*/ 9 w 9"/>
                  <a:gd name="T13" fmla="*/ 24 h 57"/>
                  <a:gd name="T14" fmla="*/ 7 w 9"/>
                  <a:gd name="T15" fmla="*/ 43 h 57"/>
                  <a:gd name="T16" fmla="*/ 4 w 9"/>
                  <a:gd name="T17" fmla="*/ 57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7"/>
                  <a:gd name="T29" fmla="*/ 9 w 9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7">
                    <a:moveTo>
                      <a:pt x="4" y="57"/>
                    </a:moveTo>
                    <a:lnTo>
                      <a:pt x="3" y="4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8"/>
                    </a:lnTo>
                    <a:lnTo>
                      <a:pt x="9" y="24"/>
                    </a:lnTo>
                    <a:lnTo>
                      <a:pt x="7" y="43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0" name="Freeform 56"/>
              <p:cNvSpPr>
                <a:spLocks/>
              </p:cNvSpPr>
              <p:nvPr/>
            </p:nvSpPr>
            <p:spPr bwMode="auto">
              <a:xfrm>
                <a:off x="1131" y="249"/>
                <a:ext cx="36" cy="40"/>
              </a:xfrm>
              <a:custGeom>
                <a:avLst/>
                <a:gdLst>
                  <a:gd name="T0" fmla="*/ 74 w 74"/>
                  <a:gd name="T1" fmla="*/ 79 h 79"/>
                  <a:gd name="T2" fmla="*/ 69 w 74"/>
                  <a:gd name="T3" fmla="*/ 69 h 79"/>
                  <a:gd name="T4" fmla="*/ 61 w 74"/>
                  <a:gd name="T5" fmla="*/ 58 h 79"/>
                  <a:gd name="T6" fmla="*/ 50 w 74"/>
                  <a:gd name="T7" fmla="*/ 43 h 79"/>
                  <a:gd name="T8" fmla="*/ 38 w 74"/>
                  <a:gd name="T9" fmla="*/ 29 h 79"/>
                  <a:gd name="T10" fmla="*/ 27 w 74"/>
                  <a:gd name="T11" fmla="*/ 15 h 79"/>
                  <a:gd name="T12" fmla="*/ 16 w 74"/>
                  <a:gd name="T13" fmla="*/ 5 h 79"/>
                  <a:gd name="T14" fmla="*/ 7 w 74"/>
                  <a:gd name="T15" fmla="*/ 0 h 79"/>
                  <a:gd name="T16" fmla="*/ 2 w 74"/>
                  <a:gd name="T17" fmla="*/ 1 h 79"/>
                  <a:gd name="T18" fmla="*/ 0 w 74"/>
                  <a:gd name="T19" fmla="*/ 7 h 79"/>
                  <a:gd name="T20" fmla="*/ 7 w 74"/>
                  <a:gd name="T21" fmla="*/ 16 h 79"/>
                  <a:gd name="T22" fmla="*/ 17 w 74"/>
                  <a:gd name="T23" fmla="*/ 26 h 79"/>
                  <a:gd name="T24" fmla="*/ 31 w 74"/>
                  <a:gd name="T25" fmla="*/ 38 h 79"/>
                  <a:gd name="T26" fmla="*/ 44 w 74"/>
                  <a:gd name="T27" fmla="*/ 50 h 79"/>
                  <a:gd name="T28" fmla="*/ 57 w 74"/>
                  <a:gd name="T29" fmla="*/ 61 h 79"/>
                  <a:gd name="T30" fmla="*/ 67 w 74"/>
                  <a:gd name="T31" fmla="*/ 71 h 79"/>
                  <a:gd name="T32" fmla="*/ 74 w 74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9"/>
                  <a:gd name="T53" fmla="*/ 74 w 74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9">
                    <a:moveTo>
                      <a:pt x="74" y="79"/>
                    </a:moveTo>
                    <a:lnTo>
                      <a:pt x="69" y="69"/>
                    </a:lnTo>
                    <a:lnTo>
                      <a:pt x="61" y="58"/>
                    </a:lnTo>
                    <a:lnTo>
                      <a:pt x="50" y="43"/>
                    </a:lnTo>
                    <a:lnTo>
                      <a:pt x="38" y="29"/>
                    </a:lnTo>
                    <a:lnTo>
                      <a:pt x="27" y="15"/>
                    </a:lnTo>
                    <a:lnTo>
                      <a:pt x="16" y="5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7" y="16"/>
                    </a:lnTo>
                    <a:lnTo>
                      <a:pt x="17" y="26"/>
                    </a:lnTo>
                    <a:lnTo>
                      <a:pt x="31" y="38"/>
                    </a:lnTo>
                    <a:lnTo>
                      <a:pt x="44" y="50"/>
                    </a:lnTo>
                    <a:lnTo>
                      <a:pt x="57" y="61"/>
                    </a:lnTo>
                    <a:lnTo>
                      <a:pt x="67" y="71"/>
                    </a:lnTo>
                    <a:lnTo>
                      <a:pt x="7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1" name="Freeform 57"/>
              <p:cNvSpPr>
                <a:spLocks/>
              </p:cNvSpPr>
              <p:nvPr/>
            </p:nvSpPr>
            <p:spPr bwMode="auto">
              <a:xfrm>
                <a:off x="1129" y="265"/>
                <a:ext cx="39" cy="36"/>
              </a:xfrm>
              <a:custGeom>
                <a:avLst/>
                <a:gdLst>
                  <a:gd name="T0" fmla="*/ 77 w 77"/>
                  <a:gd name="T1" fmla="*/ 72 h 72"/>
                  <a:gd name="T2" fmla="*/ 71 w 77"/>
                  <a:gd name="T3" fmla="*/ 63 h 72"/>
                  <a:gd name="T4" fmla="*/ 60 w 77"/>
                  <a:gd name="T5" fmla="*/ 52 h 72"/>
                  <a:gd name="T6" fmla="*/ 48 w 77"/>
                  <a:gd name="T7" fmla="*/ 39 h 72"/>
                  <a:gd name="T8" fmla="*/ 35 w 77"/>
                  <a:gd name="T9" fmla="*/ 25 h 72"/>
                  <a:gd name="T10" fmla="*/ 23 w 77"/>
                  <a:gd name="T11" fmla="*/ 13 h 72"/>
                  <a:gd name="T12" fmla="*/ 12 w 77"/>
                  <a:gd name="T13" fmla="*/ 4 h 72"/>
                  <a:gd name="T14" fmla="*/ 4 w 77"/>
                  <a:gd name="T15" fmla="*/ 0 h 72"/>
                  <a:gd name="T16" fmla="*/ 0 w 77"/>
                  <a:gd name="T17" fmla="*/ 2 h 72"/>
                  <a:gd name="T18" fmla="*/ 1 w 77"/>
                  <a:gd name="T19" fmla="*/ 8 h 72"/>
                  <a:gd name="T20" fmla="*/ 9 w 77"/>
                  <a:gd name="T21" fmla="*/ 18 h 72"/>
                  <a:gd name="T22" fmla="*/ 21 w 77"/>
                  <a:gd name="T23" fmla="*/ 28 h 72"/>
                  <a:gd name="T24" fmla="*/ 35 w 77"/>
                  <a:gd name="T25" fmla="*/ 39 h 72"/>
                  <a:gd name="T26" fmla="*/ 48 w 77"/>
                  <a:gd name="T27" fmla="*/ 49 h 72"/>
                  <a:gd name="T28" fmla="*/ 61 w 77"/>
                  <a:gd name="T29" fmla="*/ 59 h 72"/>
                  <a:gd name="T30" fmla="*/ 72 w 77"/>
                  <a:gd name="T31" fmla="*/ 67 h 72"/>
                  <a:gd name="T32" fmla="*/ 77 w 77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2"/>
                  <a:gd name="T53" fmla="*/ 77 w 7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2">
                    <a:moveTo>
                      <a:pt x="77" y="72"/>
                    </a:moveTo>
                    <a:lnTo>
                      <a:pt x="71" y="63"/>
                    </a:lnTo>
                    <a:lnTo>
                      <a:pt x="60" y="52"/>
                    </a:lnTo>
                    <a:lnTo>
                      <a:pt x="48" y="39"/>
                    </a:lnTo>
                    <a:lnTo>
                      <a:pt x="35" y="25"/>
                    </a:lnTo>
                    <a:lnTo>
                      <a:pt x="23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9" y="18"/>
                    </a:lnTo>
                    <a:lnTo>
                      <a:pt x="21" y="28"/>
                    </a:lnTo>
                    <a:lnTo>
                      <a:pt x="35" y="39"/>
                    </a:lnTo>
                    <a:lnTo>
                      <a:pt x="48" y="49"/>
                    </a:lnTo>
                    <a:lnTo>
                      <a:pt x="61" y="59"/>
                    </a:lnTo>
                    <a:lnTo>
                      <a:pt x="72" y="67"/>
                    </a:lnTo>
                    <a:lnTo>
                      <a:pt x="7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2" name="Freeform 58"/>
              <p:cNvSpPr>
                <a:spLocks/>
              </p:cNvSpPr>
              <p:nvPr/>
            </p:nvSpPr>
            <p:spPr bwMode="auto">
              <a:xfrm>
                <a:off x="1127" y="285"/>
                <a:ext cx="41" cy="33"/>
              </a:xfrm>
              <a:custGeom>
                <a:avLst/>
                <a:gdLst>
                  <a:gd name="T0" fmla="*/ 82 w 82"/>
                  <a:gd name="T1" fmla="*/ 65 h 65"/>
                  <a:gd name="T2" fmla="*/ 74 w 82"/>
                  <a:gd name="T3" fmla="*/ 56 h 65"/>
                  <a:gd name="T4" fmla="*/ 64 w 82"/>
                  <a:gd name="T5" fmla="*/ 44 h 65"/>
                  <a:gd name="T6" fmla="*/ 51 w 82"/>
                  <a:gd name="T7" fmla="*/ 31 h 65"/>
                  <a:gd name="T8" fmla="*/ 36 w 82"/>
                  <a:gd name="T9" fmla="*/ 20 h 65"/>
                  <a:gd name="T10" fmla="*/ 23 w 82"/>
                  <a:gd name="T11" fmla="*/ 10 h 65"/>
                  <a:gd name="T12" fmla="*/ 11 w 82"/>
                  <a:gd name="T13" fmla="*/ 3 h 65"/>
                  <a:gd name="T14" fmla="*/ 4 w 82"/>
                  <a:gd name="T15" fmla="*/ 0 h 65"/>
                  <a:gd name="T16" fmla="*/ 0 w 82"/>
                  <a:gd name="T17" fmla="*/ 2 h 65"/>
                  <a:gd name="T18" fmla="*/ 2 w 82"/>
                  <a:gd name="T19" fmla="*/ 7 h 65"/>
                  <a:gd name="T20" fmla="*/ 10 w 82"/>
                  <a:gd name="T21" fmla="*/ 15 h 65"/>
                  <a:gd name="T22" fmla="*/ 22 w 82"/>
                  <a:gd name="T23" fmla="*/ 23 h 65"/>
                  <a:gd name="T24" fmla="*/ 36 w 82"/>
                  <a:gd name="T25" fmla="*/ 32 h 65"/>
                  <a:gd name="T26" fmla="*/ 51 w 82"/>
                  <a:gd name="T27" fmla="*/ 42 h 65"/>
                  <a:gd name="T28" fmla="*/ 65 w 82"/>
                  <a:gd name="T29" fmla="*/ 50 h 65"/>
                  <a:gd name="T30" fmla="*/ 76 w 82"/>
                  <a:gd name="T31" fmla="*/ 59 h 65"/>
                  <a:gd name="T32" fmla="*/ 82 w 82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5"/>
                  <a:gd name="T53" fmla="*/ 82 w 8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5">
                    <a:moveTo>
                      <a:pt x="82" y="65"/>
                    </a:moveTo>
                    <a:lnTo>
                      <a:pt x="74" y="56"/>
                    </a:lnTo>
                    <a:lnTo>
                      <a:pt x="64" y="44"/>
                    </a:lnTo>
                    <a:lnTo>
                      <a:pt x="51" y="31"/>
                    </a:lnTo>
                    <a:lnTo>
                      <a:pt x="36" y="20"/>
                    </a:lnTo>
                    <a:lnTo>
                      <a:pt x="23" y="10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10" y="15"/>
                    </a:lnTo>
                    <a:lnTo>
                      <a:pt x="22" y="23"/>
                    </a:lnTo>
                    <a:lnTo>
                      <a:pt x="36" y="32"/>
                    </a:lnTo>
                    <a:lnTo>
                      <a:pt x="51" y="42"/>
                    </a:lnTo>
                    <a:lnTo>
                      <a:pt x="65" y="50"/>
                    </a:lnTo>
                    <a:lnTo>
                      <a:pt x="76" y="59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3" name="Freeform 59"/>
              <p:cNvSpPr>
                <a:spLocks/>
              </p:cNvSpPr>
              <p:nvPr/>
            </p:nvSpPr>
            <p:spPr bwMode="auto">
              <a:xfrm>
                <a:off x="1132" y="308"/>
                <a:ext cx="39" cy="25"/>
              </a:xfrm>
              <a:custGeom>
                <a:avLst/>
                <a:gdLst>
                  <a:gd name="T0" fmla="*/ 79 w 79"/>
                  <a:gd name="T1" fmla="*/ 49 h 49"/>
                  <a:gd name="T2" fmla="*/ 71 w 79"/>
                  <a:gd name="T3" fmla="*/ 42 h 49"/>
                  <a:gd name="T4" fmla="*/ 60 w 79"/>
                  <a:gd name="T5" fmla="*/ 33 h 49"/>
                  <a:gd name="T6" fmla="*/ 47 w 79"/>
                  <a:gd name="T7" fmla="*/ 23 h 49"/>
                  <a:gd name="T8" fmla="*/ 34 w 79"/>
                  <a:gd name="T9" fmla="*/ 14 h 49"/>
                  <a:gd name="T10" fmla="*/ 22 w 79"/>
                  <a:gd name="T11" fmla="*/ 5 h 49"/>
                  <a:gd name="T12" fmla="*/ 11 w 79"/>
                  <a:gd name="T13" fmla="*/ 1 h 49"/>
                  <a:gd name="T14" fmla="*/ 3 w 79"/>
                  <a:gd name="T15" fmla="*/ 0 h 49"/>
                  <a:gd name="T16" fmla="*/ 0 w 79"/>
                  <a:gd name="T17" fmla="*/ 4 h 49"/>
                  <a:gd name="T18" fmla="*/ 3 w 79"/>
                  <a:gd name="T19" fmla="*/ 11 h 49"/>
                  <a:gd name="T20" fmla="*/ 9 w 79"/>
                  <a:gd name="T21" fmla="*/ 17 h 49"/>
                  <a:gd name="T22" fmla="*/ 21 w 79"/>
                  <a:gd name="T23" fmla="*/ 23 h 49"/>
                  <a:gd name="T24" fmla="*/ 34 w 79"/>
                  <a:gd name="T25" fmla="*/ 28 h 49"/>
                  <a:gd name="T26" fmla="*/ 47 w 79"/>
                  <a:gd name="T27" fmla="*/ 33 h 49"/>
                  <a:gd name="T28" fmla="*/ 60 w 79"/>
                  <a:gd name="T29" fmla="*/ 39 h 49"/>
                  <a:gd name="T30" fmla="*/ 71 w 79"/>
                  <a:gd name="T31" fmla="*/ 44 h 49"/>
                  <a:gd name="T32" fmla="*/ 79 w 79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9"/>
                  <a:gd name="T53" fmla="*/ 79 w 7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9">
                    <a:moveTo>
                      <a:pt x="79" y="49"/>
                    </a:moveTo>
                    <a:lnTo>
                      <a:pt x="71" y="42"/>
                    </a:lnTo>
                    <a:lnTo>
                      <a:pt x="60" y="33"/>
                    </a:lnTo>
                    <a:lnTo>
                      <a:pt x="47" y="23"/>
                    </a:lnTo>
                    <a:lnTo>
                      <a:pt x="34" y="14"/>
                    </a:lnTo>
                    <a:lnTo>
                      <a:pt x="22" y="5"/>
                    </a:lnTo>
                    <a:lnTo>
                      <a:pt x="11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21" y="23"/>
                    </a:lnTo>
                    <a:lnTo>
                      <a:pt x="34" y="28"/>
                    </a:lnTo>
                    <a:lnTo>
                      <a:pt x="47" y="33"/>
                    </a:lnTo>
                    <a:lnTo>
                      <a:pt x="60" y="39"/>
                    </a:lnTo>
                    <a:lnTo>
                      <a:pt x="71" y="44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4" name="Freeform 60"/>
              <p:cNvSpPr>
                <a:spLocks/>
              </p:cNvSpPr>
              <p:nvPr/>
            </p:nvSpPr>
            <p:spPr bwMode="auto">
              <a:xfrm>
                <a:off x="1135" y="328"/>
                <a:ext cx="38" cy="23"/>
              </a:xfrm>
              <a:custGeom>
                <a:avLst/>
                <a:gdLst>
                  <a:gd name="T0" fmla="*/ 76 w 76"/>
                  <a:gd name="T1" fmla="*/ 45 h 45"/>
                  <a:gd name="T2" fmla="*/ 70 w 76"/>
                  <a:gd name="T3" fmla="*/ 40 h 45"/>
                  <a:gd name="T4" fmla="*/ 58 w 76"/>
                  <a:gd name="T5" fmla="*/ 31 h 45"/>
                  <a:gd name="T6" fmla="*/ 45 w 76"/>
                  <a:gd name="T7" fmla="*/ 22 h 45"/>
                  <a:gd name="T8" fmla="*/ 32 w 76"/>
                  <a:gd name="T9" fmla="*/ 13 h 45"/>
                  <a:gd name="T10" fmla="*/ 19 w 76"/>
                  <a:gd name="T11" fmla="*/ 6 h 45"/>
                  <a:gd name="T12" fmla="*/ 8 w 76"/>
                  <a:gd name="T13" fmla="*/ 1 h 45"/>
                  <a:gd name="T14" fmla="*/ 2 w 76"/>
                  <a:gd name="T15" fmla="*/ 0 h 45"/>
                  <a:gd name="T16" fmla="*/ 0 w 76"/>
                  <a:gd name="T17" fmla="*/ 4 h 45"/>
                  <a:gd name="T18" fmla="*/ 4 w 76"/>
                  <a:gd name="T19" fmla="*/ 11 h 45"/>
                  <a:gd name="T20" fmla="*/ 12 w 76"/>
                  <a:gd name="T21" fmla="*/ 17 h 45"/>
                  <a:gd name="T22" fmla="*/ 23 w 76"/>
                  <a:gd name="T23" fmla="*/ 23 h 45"/>
                  <a:gd name="T24" fmla="*/ 36 w 76"/>
                  <a:gd name="T25" fmla="*/ 29 h 45"/>
                  <a:gd name="T26" fmla="*/ 49 w 76"/>
                  <a:gd name="T27" fmla="*/ 34 h 45"/>
                  <a:gd name="T28" fmla="*/ 61 w 76"/>
                  <a:gd name="T29" fmla="*/ 39 h 45"/>
                  <a:gd name="T30" fmla="*/ 71 w 76"/>
                  <a:gd name="T31" fmla="*/ 42 h 45"/>
                  <a:gd name="T32" fmla="*/ 76 w 76"/>
                  <a:gd name="T33" fmla="*/ 4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45"/>
                  <a:gd name="T53" fmla="*/ 76 w 7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45">
                    <a:moveTo>
                      <a:pt x="76" y="45"/>
                    </a:moveTo>
                    <a:lnTo>
                      <a:pt x="70" y="40"/>
                    </a:lnTo>
                    <a:lnTo>
                      <a:pt x="58" y="31"/>
                    </a:lnTo>
                    <a:lnTo>
                      <a:pt x="45" y="22"/>
                    </a:lnTo>
                    <a:lnTo>
                      <a:pt x="32" y="13"/>
                    </a:lnTo>
                    <a:lnTo>
                      <a:pt x="19" y="6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12" y="17"/>
                    </a:lnTo>
                    <a:lnTo>
                      <a:pt x="23" y="23"/>
                    </a:lnTo>
                    <a:lnTo>
                      <a:pt x="36" y="29"/>
                    </a:lnTo>
                    <a:lnTo>
                      <a:pt x="49" y="34"/>
                    </a:lnTo>
                    <a:lnTo>
                      <a:pt x="61" y="39"/>
                    </a:lnTo>
                    <a:lnTo>
                      <a:pt x="71" y="42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5" name="Freeform 61"/>
              <p:cNvSpPr>
                <a:spLocks/>
              </p:cNvSpPr>
              <p:nvPr/>
            </p:nvSpPr>
            <p:spPr bwMode="auto">
              <a:xfrm>
                <a:off x="1143" y="355"/>
                <a:ext cx="33" cy="12"/>
              </a:xfrm>
              <a:custGeom>
                <a:avLst/>
                <a:gdLst>
                  <a:gd name="T0" fmla="*/ 67 w 67"/>
                  <a:gd name="T1" fmla="*/ 23 h 23"/>
                  <a:gd name="T2" fmla="*/ 59 w 67"/>
                  <a:gd name="T3" fmla="*/ 18 h 23"/>
                  <a:gd name="T4" fmla="*/ 48 w 67"/>
                  <a:gd name="T5" fmla="*/ 13 h 23"/>
                  <a:gd name="T6" fmla="*/ 37 w 67"/>
                  <a:gd name="T7" fmla="*/ 7 h 23"/>
                  <a:gd name="T8" fmla="*/ 26 w 67"/>
                  <a:gd name="T9" fmla="*/ 3 h 23"/>
                  <a:gd name="T10" fmla="*/ 16 w 67"/>
                  <a:gd name="T11" fmla="*/ 0 h 23"/>
                  <a:gd name="T12" fmla="*/ 8 w 67"/>
                  <a:gd name="T13" fmla="*/ 0 h 23"/>
                  <a:gd name="T14" fmla="*/ 1 w 67"/>
                  <a:gd name="T15" fmla="*/ 1 h 23"/>
                  <a:gd name="T16" fmla="*/ 0 w 67"/>
                  <a:gd name="T17" fmla="*/ 6 h 23"/>
                  <a:gd name="T18" fmla="*/ 3 w 67"/>
                  <a:gd name="T19" fmla="*/ 11 h 23"/>
                  <a:gd name="T20" fmla="*/ 9 w 67"/>
                  <a:gd name="T21" fmla="*/ 16 h 23"/>
                  <a:gd name="T22" fmla="*/ 18 w 67"/>
                  <a:gd name="T23" fmla="*/ 18 h 23"/>
                  <a:gd name="T24" fmla="*/ 29 w 67"/>
                  <a:gd name="T25" fmla="*/ 19 h 23"/>
                  <a:gd name="T26" fmla="*/ 39 w 67"/>
                  <a:gd name="T27" fmla="*/ 19 h 23"/>
                  <a:gd name="T28" fmla="*/ 51 w 67"/>
                  <a:gd name="T29" fmla="*/ 20 h 23"/>
                  <a:gd name="T30" fmla="*/ 60 w 67"/>
                  <a:gd name="T31" fmla="*/ 21 h 23"/>
                  <a:gd name="T32" fmla="*/ 67 w 67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3"/>
                  <a:gd name="T53" fmla="*/ 67 w 6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3">
                    <a:moveTo>
                      <a:pt x="67" y="23"/>
                    </a:moveTo>
                    <a:lnTo>
                      <a:pt x="59" y="18"/>
                    </a:lnTo>
                    <a:lnTo>
                      <a:pt x="48" y="13"/>
                    </a:lnTo>
                    <a:lnTo>
                      <a:pt x="37" y="7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9" y="16"/>
                    </a:lnTo>
                    <a:lnTo>
                      <a:pt x="18" y="18"/>
                    </a:lnTo>
                    <a:lnTo>
                      <a:pt x="29" y="19"/>
                    </a:lnTo>
                    <a:lnTo>
                      <a:pt x="39" y="19"/>
                    </a:lnTo>
                    <a:lnTo>
                      <a:pt x="51" y="20"/>
                    </a:lnTo>
                    <a:lnTo>
                      <a:pt x="60" y="21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6" name="Freeform 62"/>
              <p:cNvSpPr>
                <a:spLocks/>
              </p:cNvSpPr>
              <p:nvPr/>
            </p:nvSpPr>
            <p:spPr bwMode="auto">
              <a:xfrm>
                <a:off x="1150" y="374"/>
                <a:ext cx="30" cy="6"/>
              </a:xfrm>
              <a:custGeom>
                <a:avLst/>
                <a:gdLst>
                  <a:gd name="T0" fmla="*/ 59 w 59"/>
                  <a:gd name="T1" fmla="*/ 12 h 12"/>
                  <a:gd name="T2" fmla="*/ 52 w 59"/>
                  <a:gd name="T3" fmla="*/ 10 h 12"/>
                  <a:gd name="T4" fmla="*/ 43 w 59"/>
                  <a:gd name="T5" fmla="*/ 7 h 12"/>
                  <a:gd name="T6" fmla="*/ 34 w 59"/>
                  <a:gd name="T7" fmla="*/ 4 h 12"/>
                  <a:gd name="T8" fmla="*/ 23 w 59"/>
                  <a:gd name="T9" fmla="*/ 1 h 12"/>
                  <a:gd name="T10" fmla="*/ 14 w 59"/>
                  <a:gd name="T11" fmla="*/ 0 h 12"/>
                  <a:gd name="T12" fmla="*/ 6 w 59"/>
                  <a:gd name="T13" fmla="*/ 0 h 12"/>
                  <a:gd name="T14" fmla="*/ 1 w 59"/>
                  <a:gd name="T15" fmla="*/ 1 h 12"/>
                  <a:gd name="T16" fmla="*/ 0 w 59"/>
                  <a:gd name="T17" fmla="*/ 6 h 12"/>
                  <a:gd name="T18" fmla="*/ 2 w 59"/>
                  <a:gd name="T19" fmla="*/ 9 h 12"/>
                  <a:gd name="T20" fmla="*/ 8 w 59"/>
                  <a:gd name="T21" fmla="*/ 11 h 12"/>
                  <a:gd name="T22" fmla="*/ 14 w 59"/>
                  <a:gd name="T23" fmla="*/ 12 h 12"/>
                  <a:gd name="T24" fmla="*/ 23 w 59"/>
                  <a:gd name="T25" fmla="*/ 12 h 12"/>
                  <a:gd name="T26" fmla="*/ 32 w 59"/>
                  <a:gd name="T27" fmla="*/ 11 h 12"/>
                  <a:gd name="T28" fmla="*/ 42 w 59"/>
                  <a:gd name="T29" fmla="*/ 11 h 12"/>
                  <a:gd name="T30" fmla="*/ 51 w 59"/>
                  <a:gd name="T31" fmla="*/ 11 h 12"/>
                  <a:gd name="T32" fmla="*/ 59 w 59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2"/>
                  <a:gd name="T53" fmla="*/ 59 w 5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2">
                    <a:moveTo>
                      <a:pt x="59" y="12"/>
                    </a:moveTo>
                    <a:lnTo>
                      <a:pt x="52" y="10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8" y="11"/>
                    </a:lnTo>
                    <a:lnTo>
                      <a:pt x="14" y="12"/>
                    </a:lnTo>
                    <a:lnTo>
                      <a:pt x="23" y="12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7" name="Freeform 63"/>
              <p:cNvSpPr>
                <a:spLocks/>
              </p:cNvSpPr>
              <p:nvPr/>
            </p:nvSpPr>
            <p:spPr bwMode="auto">
              <a:xfrm>
                <a:off x="1155" y="389"/>
                <a:ext cx="29" cy="6"/>
              </a:xfrm>
              <a:custGeom>
                <a:avLst/>
                <a:gdLst>
                  <a:gd name="T0" fmla="*/ 58 w 58"/>
                  <a:gd name="T1" fmla="*/ 7 h 13"/>
                  <a:gd name="T2" fmla="*/ 52 w 58"/>
                  <a:gd name="T3" fmla="*/ 5 h 13"/>
                  <a:gd name="T4" fmla="*/ 44 w 58"/>
                  <a:gd name="T5" fmla="*/ 3 h 13"/>
                  <a:gd name="T6" fmla="*/ 35 w 58"/>
                  <a:gd name="T7" fmla="*/ 1 h 13"/>
                  <a:gd name="T8" fmla="*/ 25 w 58"/>
                  <a:gd name="T9" fmla="*/ 0 h 13"/>
                  <a:gd name="T10" fmla="*/ 16 w 58"/>
                  <a:gd name="T11" fmla="*/ 0 h 13"/>
                  <a:gd name="T12" fmla="*/ 8 w 58"/>
                  <a:gd name="T13" fmla="*/ 1 h 13"/>
                  <a:gd name="T14" fmla="*/ 3 w 58"/>
                  <a:gd name="T15" fmla="*/ 5 h 13"/>
                  <a:gd name="T16" fmla="*/ 0 w 58"/>
                  <a:gd name="T17" fmla="*/ 9 h 13"/>
                  <a:gd name="T18" fmla="*/ 1 w 58"/>
                  <a:gd name="T19" fmla="*/ 12 h 13"/>
                  <a:gd name="T20" fmla="*/ 5 w 58"/>
                  <a:gd name="T21" fmla="*/ 13 h 13"/>
                  <a:gd name="T22" fmla="*/ 12 w 58"/>
                  <a:gd name="T23" fmla="*/ 13 h 13"/>
                  <a:gd name="T24" fmla="*/ 20 w 58"/>
                  <a:gd name="T25" fmla="*/ 12 h 13"/>
                  <a:gd name="T26" fmla="*/ 29 w 58"/>
                  <a:gd name="T27" fmla="*/ 10 h 13"/>
                  <a:gd name="T28" fmla="*/ 39 w 58"/>
                  <a:gd name="T29" fmla="*/ 8 h 13"/>
                  <a:gd name="T30" fmla="*/ 48 w 58"/>
                  <a:gd name="T31" fmla="*/ 7 h 13"/>
                  <a:gd name="T32" fmla="*/ 58 w 58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58" y="7"/>
                    </a:moveTo>
                    <a:lnTo>
                      <a:pt x="52" y="5"/>
                    </a:lnTo>
                    <a:lnTo>
                      <a:pt x="44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20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8" name="Freeform 64"/>
              <p:cNvSpPr>
                <a:spLocks/>
              </p:cNvSpPr>
              <p:nvPr/>
            </p:nvSpPr>
            <p:spPr bwMode="auto">
              <a:xfrm>
                <a:off x="1164" y="401"/>
                <a:ext cx="28" cy="7"/>
              </a:xfrm>
              <a:custGeom>
                <a:avLst/>
                <a:gdLst>
                  <a:gd name="T0" fmla="*/ 57 w 57"/>
                  <a:gd name="T1" fmla="*/ 15 h 15"/>
                  <a:gd name="T2" fmla="*/ 54 w 57"/>
                  <a:gd name="T3" fmla="*/ 11 h 15"/>
                  <a:gd name="T4" fmla="*/ 49 w 57"/>
                  <a:gd name="T5" fmla="*/ 8 h 15"/>
                  <a:gd name="T6" fmla="*/ 41 w 57"/>
                  <a:gd name="T7" fmla="*/ 4 h 15"/>
                  <a:gd name="T8" fmla="*/ 32 w 57"/>
                  <a:gd name="T9" fmla="*/ 1 h 15"/>
                  <a:gd name="T10" fmla="*/ 21 w 57"/>
                  <a:gd name="T11" fmla="*/ 0 h 15"/>
                  <a:gd name="T12" fmla="*/ 12 w 57"/>
                  <a:gd name="T13" fmla="*/ 0 h 15"/>
                  <a:gd name="T14" fmla="*/ 5 w 57"/>
                  <a:gd name="T15" fmla="*/ 2 h 15"/>
                  <a:gd name="T16" fmla="*/ 0 w 57"/>
                  <a:gd name="T17" fmla="*/ 7 h 15"/>
                  <a:gd name="T18" fmla="*/ 0 w 57"/>
                  <a:gd name="T19" fmla="*/ 11 h 15"/>
                  <a:gd name="T20" fmla="*/ 4 w 57"/>
                  <a:gd name="T21" fmla="*/ 14 h 15"/>
                  <a:gd name="T22" fmla="*/ 11 w 57"/>
                  <a:gd name="T23" fmla="*/ 15 h 15"/>
                  <a:gd name="T24" fmla="*/ 20 w 57"/>
                  <a:gd name="T25" fmla="*/ 15 h 15"/>
                  <a:gd name="T26" fmla="*/ 30 w 57"/>
                  <a:gd name="T27" fmla="*/ 14 h 15"/>
                  <a:gd name="T28" fmla="*/ 40 w 57"/>
                  <a:gd name="T29" fmla="*/ 14 h 15"/>
                  <a:gd name="T30" fmla="*/ 49 w 57"/>
                  <a:gd name="T31" fmla="*/ 14 h 15"/>
                  <a:gd name="T32" fmla="*/ 57 w 57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57" y="15"/>
                    </a:moveTo>
                    <a:lnTo>
                      <a:pt x="54" y="11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5"/>
                    </a:lnTo>
                    <a:lnTo>
                      <a:pt x="20" y="15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9" name="Freeform 65"/>
              <p:cNvSpPr>
                <a:spLocks/>
              </p:cNvSpPr>
              <p:nvPr/>
            </p:nvSpPr>
            <p:spPr bwMode="auto">
              <a:xfrm>
                <a:off x="1166" y="410"/>
                <a:ext cx="32" cy="7"/>
              </a:xfrm>
              <a:custGeom>
                <a:avLst/>
                <a:gdLst>
                  <a:gd name="T0" fmla="*/ 63 w 63"/>
                  <a:gd name="T1" fmla="*/ 12 h 14"/>
                  <a:gd name="T2" fmla="*/ 58 w 63"/>
                  <a:gd name="T3" fmla="*/ 10 h 14"/>
                  <a:gd name="T4" fmla="*/ 50 w 63"/>
                  <a:gd name="T5" fmla="*/ 8 h 14"/>
                  <a:gd name="T6" fmla="*/ 42 w 63"/>
                  <a:gd name="T7" fmla="*/ 5 h 14"/>
                  <a:gd name="T8" fmla="*/ 33 w 63"/>
                  <a:gd name="T9" fmla="*/ 2 h 14"/>
                  <a:gd name="T10" fmla="*/ 22 w 63"/>
                  <a:gd name="T11" fmla="*/ 0 h 14"/>
                  <a:gd name="T12" fmla="*/ 15 w 63"/>
                  <a:gd name="T13" fmla="*/ 0 h 14"/>
                  <a:gd name="T14" fmla="*/ 7 w 63"/>
                  <a:gd name="T15" fmla="*/ 1 h 14"/>
                  <a:gd name="T16" fmla="*/ 1 w 63"/>
                  <a:gd name="T17" fmla="*/ 6 h 14"/>
                  <a:gd name="T18" fmla="*/ 0 w 63"/>
                  <a:gd name="T19" fmla="*/ 10 h 14"/>
                  <a:gd name="T20" fmla="*/ 5 w 63"/>
                  <a:gd name="T21" fmla="*/ 12 h 14"/>
                  <a:gd name="T22" fmla="*/ 13 w 63"/>
                  <a:gd name="T23" fmla="*/ 14 h 14"/>
                  <a:gd name="T24" fmla="*/ 25 w 63"/>
                  <a:gd name="T25" fmla="*/ 14 h 14"/>
                  <a:gd name="T26" fmla="*/ 37 w 63"/>
                  <a:gd name="T27" fmla="*/ 14 h 14"/>
                  <a:gd name="T28" fmla="*/ 47 w 63"/>
                  <a:gd name="T29" fmla="*/ 14 h 14"/>
                  <a:gd name="T30" fmla="*/ 58 w 63"/>
                  <a:gd name="T31" fmla="*/ 13 h 14"/>
                  <a:gd name="T32" fmla="*/ 63 w 63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2"/>
                    </a:moveTo>
                    <a:lnTo>
                      <a:pt x="58" y="10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25" y="14"/>
                    </a:lnTo>
                    <a:lnTo>
                      <a:pt x="37" y="14"/>
                    </a:lnTo>
                    <a:lnTo>
                      <a:pt x="47" y="14"/>
                    </a:lnTo>
                    <a:lnTo>
                      <a:pt x="58" y="13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0" name="Freeform 66"/>
              <p:cNvSpPr>
                <a:spLocks/>
              </p:cNvSpPr>
              <p:nvPr/>
            </p:nvSpPr>
            <p:spPr bwMode="auto">
              <a:xfrm>
                <a:off x="1139" y="233"/>
                <a:ext cx="30" cy="40"/>
              </a:xfrm>
              <a:custGeom>
                <a:avLst/>
                <a:gdLst>
                  <a:gd name="T0" fmla="*/ 0 w 59"/>
                  <a:gd name="T1" fmla="*/ 2 h 80"/>
                  <a:gd name="T2" fmla="*/ 3 w 59"/>
                  <a:gd name="T3" fmla="*/ 7 h 80"/>
                  <a:gd name="T4" fmla="*/ 8 w 59"/>
                  <a:gd name="T5" fmla="*/ 14 h 80"/>
                  <a:gd name="T6" fmla="*/ 18 w 59"/>
                  <a:gd name="T7" fmla="*/ 24 h 80"/>
                  <a:gd name="T8" fmla="*/ 28 w 59"/>
                  <a:gd name="T9" fmla="*/ 35 h 80"/>
                  <a:gd name="T10" fmla="*/ 40 w 59"/>
                  <a:gd name="T11" fmla="*/ 47 h 80"/>
                  <a:gd name="T12" fmla="*/ 49 w 59"/>
                  <a:gd name="T13" fmla="*/ 58 h 80"/>
                  <a:gd name="T14" fmla="*/ 55 w 59"/>
                  <a:gd name="T15" fmla="*/ 70 h 80"/>
                  <a:gd name="T16" fmla="*/ 59 w 59"/>
                  <a:gd name="T17" fmla="*/ 80 h 80"/>
                  <a:gd name="T18" fmla="*/ 55 w 59"/>
                  <a:gd name="T19" fmla="*/ 67 h 80"/>
                  <a:gd name="T20" fmla="*/ 49 w 59"/>
                  <a:gd name="T21" fmla="*/ 53 h 80"/>
                  <a:gd name="T22" fmla="*/ 41 w 59"/>
                  <a:gd name="T23" fmla="*/ 38 h 80"/>
                  <a:gd name="T24" fmla="*/ 32 w 59"/>
                  <a:gd name="T25" fmla="*/ 24 h 80"/>
                  <a:gd name="T26" fmla="*/ 23 w 59"/>
                  <a:gd name="T27" fmla="*/ 12 h 80"/>
                  <a:gd name="T28" fmla="*/ 14 w 59"/>
                  <a:gd name="T29" fmla="*/ 4 h 80"/>
                  <a:gd name="T30" fmla="*/ 6 w 59"/>
                  <a:gd name="T31" fmla="*/ 0 h 80"/>
                  <a:gd name="T32" fmla="*/ 0 w 59"/>
                  <a:gd name="T33" fmla="*/ 2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0"/>
                  <a:gd name="T53" fmla="*/ 59 w 59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0">
                    <a:moveTo>
                      <a:pt x="0" y="2"/>
                    </a:moveTo>
                    <a:lnTo>
                      <a:pt x="3" y="7"/>
                    </a:lnTo>
                    <a:lnTo>
                      <a:pt x="8" y="14"/>
                    </a:lnTo>
                    <a:lnTo>
                      <a:pt x="18" y="24"/>
                    </a:lnTo>
                    <a:lnTo>
                      <a:pt x="28" y="35"/>
                    </a:lnTo>
                    <a:lnTo>
                      <a:pt x="40" y="47"/>
                    </a:lnTo>
                    <a:lnTo>
                      <a:pt x="49" y="58"/>
                    </a:lnTo>
                    <a:lnTo>
                      <a:pt x="55" y="70"/>
                    </a:lnTo>
                    <a:lnTo>
                      <a:pt x="59" y="80"/>
                    </a:lnTo>
                    <a:lnTo>
                      <a:pt x="55" y="67"/>
                    </a:lnTo>
                    <a:lnTo>
                      <a:pt x="49" y="53"/>
                    </a:lnTo>
                    <a:lnTo>
                      <a:pt x="41" y="38"/>
                    </a:lnTo>
                    <a:lnTo>
                      <a:pt x="32" y="24"/>
                    </a:lnTo>
                    <a:lnTo>
                      <a:pt x="23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1" name="Freeform 67"/>
              <p:cNvSpPr>
                <a:spLocks/>
              </p:cNvSpPr>
              <p:nvPr/>
            </p:nvSpPr>
            <p:spPr bwMode="auto">
              <a:xfrm>
                <a:off x="1153" y="227"/>
                <a:ext cx="19" cy="29"/>
              </a:xfrm>
              <a:custGeom>
                <a:avLst/>
                <a:gdLst>
                  <a:gd name="T0" fmla="*/ 38 w 38"/>
                  <a:gd name="T1" fmla="*/ 59 h 59"/>
                  <a:gd name="T2" fmla="*/ 30 w 38"/>
                  <a:gd name="T3" fmla="*/ 40 h 59"/>
                  <a:gd name="T4" fmla="*/ 18 w 38"/>
                  <a:gd name="T5" fmla="*/ 20 h 59"/>
                  <a:gd name="T6" fmla="*/ 7 w 38"/>
                  <a:gd name="T7" fmla="*/ 4 h 59"/>
                  <a:gd name="T8" fmla="*/ 0 w 38"/>
                  <a:gd name="T9" fmla="*/ 0 h 59"/>
                  <a:gd name="T10" fmla="*/ 0 w 38"/>
                  <a:gd name="T11" fmla="*/ 5 h 59"/>
                  <a:gd name="T12" fmla="*/ 4 w 38"/>
                  <a:gd name="T13" fmla="*/ 11 h 59"/>
                  <a:gd name="T14" fmla="*/ 9 w 38"/>
                  <a:gd name="T15" fmla="*/ 20 h 59"/>
                  <a:gd name="T16" fmla="*/ 16 w 38"/>
                  <a:gd name="T17" fmla="*/ 28 h 59"/>
                  <a:gd name="T18" fmla="*/ 22 w 38"/>
                  <a:gd name="T19" fmla="*/ 38 h 59"/>
                  <a:gd name="T20" fmla="*/ 29 w 38"/>
                  <a:gd name="T21" fmla="*/ 47 h 59"/>
                  <a:gd name="T22" fmla="*/ 34 w 38"/>
                  <a:gd name="T23" fmla="*/ 53 h 59"/>
                  <a:gd name="T24" fmla="*/ 38 w 38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59"/>
                  <a:gd name="T41" fmla="*/ 38 w 38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59">
                    <a:moveTo>
                      <a:pt x="38" y="59"/>
                    </a:moveTo>
                    <a:lnTo>
                      <a:pt x="30" y="40"/>
                    </a:lnTo>
                    <a:lnTo>
                      <a:pt x="18" y="2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20"/>
                    </a:lnTo>
                    <a:lnTo>
                      <a:pt x="16" y="28"/>
                    </a:lnTo>
                    <a:lnTo>
                      <a:pt x="22" y="38"/>
                    </a:lnTo>
                    <a:lnTo>
                      <a:pt x="29" y="47"/>
                    </a:lnTo>
                    <a:lnTo>
                      <a:pt x="34" y="53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2" name="Freeform 68"/>
              <p:cNvSpPr>
                <a:spLocks/>
              </p:cNvSpPr>
              <p:nvPr/>
            </p:nvSpPr>
            <p:spPr bwMode="auto">
              <a:xfrm>
                <a:off x="1254" y="336"/>
                <a:ext cx="54" cy="155"/>
              </a:xfrm>
              <a:custGeom>
                <a:avLst/>
                <a:gdLst>
                  <a:gd name="T0" fmla="*/ 15 w 108"/>
                  <a:gd name="T1" fmla="*/ 308 h 309"/>
                  <a:gd name="T2" fmla="*/ 11 w 108"/>
                  <a:gd name="T3" fmla="*/ 309 h 309"/>
                  <a:gd name="T4" fmla="*/ 8 w 108"/>
                  <a:gd name="T5" fmla="*/ 308 h 309"/>
                  <a:gd name="T6" fmla="*/ 4 w 108"/>
                  <a:gd name="T7" fmla="*/ 307 h 309"/>
                  <a:gd name="T8" fmla="*/ 0 w 108"/>
                  <a:gd name="T9" fmla="*/ 307 h 309"/>
                  <a:gd name="T10" fmla="*/ 40 w 108"/>
                  <a:gd name="T11" fmla="*/ 269 h 309"/>
                  <a:gd name="T12" fmla="*/ 68 w 108"/>
                  <a:gd name="T13" fmla="*/ 229 h 309"/>
                  <a:gd name="T14" fmla="*/ 86 w 108"/>
                  <a:gd name="T15" fmla="*/ 187 h 309"/>
                  <a:gd name="T16" fmla="*/ 94 w 108"/>
                  <a:gd name="T17" fmla="*/ 144 h 309"/>
                  <a:gd name="T18" fmla="*/ 97 w 108"/>
                  <a:gd name="T19" fmla="*/ 103 h 309"/>
                  <a:gd name="T20" fmla="*/ 94 w 108"/>
                  <a:gd name="T21" fmla="*/ 65 h 309"/>
                  <a:gd name="T22" fmla="*/ 90 w 108"/>
                  <a:gd name="T23" fmla="*/ 30 h 309"/>
                  <a:gd name="T24" fmla="*/ 85 w 108"/>
                  <a:gd name="T25" fmla="*/ 0 h 309"/>
                  <a:gd name="T26" fmla="*/ 98 w 108"/>
                  <a:gd name="T27" fmla="*/ 24 h 309"/>
                  <a:gd name="T28" fmla="*/ 107 w 108"/>
                  <a:gd name="T29" fmla="*/ 60 h 309"/>
                  <a:gd name="T30" fmla="*/ 108 w 108"/>
                  <a:gd name="T31" fmla="*/ 104 h 309"/>
                  <a:gd name="T32" fmla="*/ 104 w 108"/>
                  <a:gd name="T33" fmla="*/ 152 h 309"/>
                  <a:gd name="T34" fmla="*/ 94 w 108"/>
                  <a:gd name="T35" fmla="*/ 200 h 309"/>
                  <a:gd name="T36" fmla="*/ 76 w 108"/>
                  <a:gd name="T37" fmla="*/ 245 h 309"/>
                  <a:gd name="T38" fmla="*/ 49 w 108"/>
                  <a:gd name="T39" fmla="*/ 282 h 309"/>
                  <a:gd name="T40" fmla="*/ 15 w 108"/>
                  <a:gd name="T41" fmla="*/ 308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309"/>
                  <a:gd name="T65" fmla="*/ 108 w 108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309">
                    <a:moveTo>
                      <a:pt x="15" y="308"/>
                    </a:moveTo>
                    <a:lnTo>
                      <a:pt x="11" y="309"/>
                    </a:lnTo>
                    <a:lnTo>
                      <a:pt x="8" y="308"/>
                    </a:lnTo>
                    <a:lnTo>
                      <a:pt x="4" y="307"/>
                    </a:lnTo>
                    <a:lnTo>
                      <a:pt x="0" y="307"/>
                    </a:lnTo>
                    <a:lnTo>
                      <a:pt x="40" y="269"/>
                    </a:lnTo>
                    <a:lnTo>
                      <a:pt x="68" y="229"/>
                    </a:lnTo>
                    <a:lnTo>
                      <a:pt x="86" y="187"/>
                    </a:lnTo>
                    <a:lnTo>
                      <a:pt x="94" y="144"/>
                    </a:lnTo>
                    <a:lnTo>
                      <a:pt x="97" y="103"/>
                    </a:lnTo>
                    <a:lnTo>
                      <a:pt x="94" y="65"/>
                    </a:lnTo>
                    <a:lnTo>
                      <a:pt x="90" y="30"/>
                    </a:lnTo>
                    <a:lnTo>
                      <a:pt x="85" y="0"/>
                    </a:lnTo>
                    <a:lnTo>
                      <a:pt x="98" y="24"/>
                    </a:lnTo>
                    <a:lnTo>
                      <a:pt x="107" y="60"/>
                    </a:lnTo>
                    <a:lnTo>
                      <a:pt x="108" y="104"/>
                    </a:lnTo>
                    <a:lnTo>
                      <a:pt x="104" y="152"/>
                    </a:lnTo>
                    <a:lnTo>
                      <a:pt x="94" y="200"/>
                    </a:lnTo>
                    <a:lnTo>
                      <a:pt x="76" y="245"/>
                    </a:lnTo>
                    <a:lnTo>
                      <a:pt x="49" y="282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3" name="Freeform 69"/>
              <p:cNvSpPr>
                <a:spLocks/>
              </p:cNvSpPr>
              <p:nvPr/>
            </p:nvSpPr>
            <p:spPr bwMode="auto">
              <a:xfrm>
                <a:off x="1267" y="340"/>
                <a:ext cx="37" cy="22"/>
              </a:xfrm>
              <a:custGeom>
                <a:avLst/>
                <a:gdLst>
                  <a:gd name="T0" fmla="*/ 73 w 73"/>
                  <a:gd name="T1" fmla="*/ 44 h 44"/>
                  <a:gd name="T2" fmla="*/ 67 w 73"/>
                  <a:gd name="T3" fmla="*/ 35 h 44"/>
                  <a:gd name="T4" fmla="*/ 56 w 73"/>
                  <a:gd name="T5" fmla="*/ 26 h 44"/>
                  <a:gd name="T6" fmla="*/ 46 w 73"/>
                  <a:gd name="T7" fmla="*/ 19 h 44"/>
                  <a:gd name="T8" fmla="*/ 33 w 73"/>
                  <a:gd name="T9" fmla="*/ 11 h 44"/>
                  <a:gd name="T10" fmla="*/ 22 w 73"/>
                  <a:gd name="T11" fmla="*/ 6 h 44"/>
                  <a:gd name="T12" fmla="*/ 12 w 73"/>
                  <a:gd name="T13" fmla="*/ 2 h 44"/>
                  <a:gd name="T14" fmla="*/ 4 w 73"/>
                  <a:gd name="T15" fmla="*/ 0 h 44"/>
                  <a:gd name="T16" fmla="*/ 0 w 73"/>
                  <a:gd name="T17" fmla="*/ 2 h 44"/>
                  <a:gd name="T18" fmla="*/ 0 w 73"/>
                  <a:gd name="T19" fmla="*/ 5 h 44"/>
                  <a:gd name="T20" fmla="*/ 5 w 73"/>
                  <a:gd name="T21" fmla="*/ 9 h 44"/>
                  <a:gd name="T22" fmla="*/ 14 w 73"/>
                  <a:gd name="T23" fmla="*/ 13 h 44"/>
                  <a:gd name="T24" fmla="*/ 25 w 73"/>
                  <a:gd name="T25" fmla="*/ 19 h 44"/>
                  <a:gd name="T26" fmla="*/ 38 w 73"/>
                  <a:gd name="T27" fmla="*/ 24 h 44"/>
                  <a:gd name="T28" fmla="*/ 51 w 73"/>
                  <a:gd name="T29" fmla="*/ 30 h 44"/>
                  <a:gd name="T30" fmla="*/ 63 w 73"/>
                  <a:gd name="T31" fmla="*/ 36 h 44"/>
                  <a:gd name="T32" fmla="*/ 73 w 73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44"/>
                  <a:gd name="T53" fmla="*/ 73 w 7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44">
                    <a:moveTo>
                      <a:pt x="73" y="44"/>
                    </a:moveTo>
                    <a:lnTo>
                      <a:pt x="67" y="35"/>
                    </a:lnTo>
                    <a:lnTo>
                      <a:pt x="56" y="26"/>
                    </a:lnTo>
                    <a:lnTo>
                      <a:pt x="46" y="19"/>
                    </a:lnTo>
                    <a:lnTo>
                      <a:pt x="33" y="11"/>
                    </a:lnTo>
                    <a:lnTo>
                      <a:pt x="22" y="6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14" y="13"/>
                    </a:lnTo>
                    <a:lnTo>
                      <a:pt x="25" y="19"/>
                    </a:lnTo>
                    <a:lnTo>
                      <a:pt x="38" y="24"/>
                    </a:lnTo>
                    <a:lnTo>
                      <a:pt x="51" y="30"/>
                    </a:lnTo>
                    <a:lnTo>
                      <a:pt x="63" y="36"/>
                    </a:lnTo>
                    <a:lnTo>
                      <a:pt x="73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4" name="Freeform 70"/>
              <p:cNvSpPr>
                <a:spLocks/>
              </p:cNvSpPr>
              <p:nvPr/>
            </p:nvSpPr>
            <p:spPr bwMode="auto">
              <a:xfrm>
                <a:off x="1261" y="345"/>
                <a:ext cx="44" cy="32"/>
              </a:xfrm>
              <a:custGeom>
                <a:avLst/>
                <a:gdLst>
                  <a:gd name="T0" fmla="*/ 0 w 88"/>
                  <a:gd name="T1" fmla="*/ 1 h 64"/>
                  <a:gd name="T2" fmla="*/ 4 w 88"/>
                  <a:gd name="T3" fmla="*/ 0 h 64"/>
                  <a:gd name="T4" fmla="*/ 14 w 88"/>
                  <a:gd name="T5" fmla="*/ 3 h 64"/>
                  <a:gd name="T6" fmla="*/ 26 w 88"/>
                  <a:gd name="T7" fmla="*/ 9 h 64"/>
                  <a:gd name="T8" fmla="*/ 42 w 88"/>
                  <a:gd name="T9" fmla="*/ 17 h 64"/>
                  <a:gd name="T10" fmla="*/ 56 w 88"/>
                  <a:gd name="T11" fmla="*/ 27 h 64"/>
                  <a:gd name="T12" fmla="*/ 71 w 88"/>
                  <a:gd name="T13" fmla="*/ 39 h 64"/>
                  <a:gd name="T14" fmla="*/ 81 w 88"/>
                  <a:gd name="T15" fmla="*/ 51 h 64"/>
                  <a:gd name="T16" fmla="*/ 88 w 88"/>
                  <a:gd name="T17" fmla="*/ 64 h 64"/>
                  <a:gd name="T18" fmla="*/ 79 w 88"/>
                  <a:gd name="T19" fmla="*/ 56 h 64"/>
                  <a:gd name="T20" fmla="*/ 66 w 88"/>
                  <a:gd name="T21" fmla="*/ 48 h 64"/>
                  <a:gd name="T22" fmla="*/ 50 w 88"/>
                  <a:gd name="T23" fmla="*/ 38 h 64"/>
                  <a:gd name="T24" fmla="*/ 34 w 88"/>
                  <a:gd name="T25" fmla="*/ 28 h 64"/>
                  <a:gd name="T26" fmla="*/ 20 w 88"/>
                  <a:gd name="T27" fmla="*/ 18 h 64"/>
                  <a:gd name="T28" fmla="*/ 9 w 88"/>
                  <a:gd name="T29" fmla="*/ 11 h 64"/>
                  <a:gd name="T30" fmla="*/ 1 w 88"/>
                  <a:gd name="T31" fmla="*/ 4 h 64"/>
                  <a:gd name="T32" fmla="*/ 0 w 88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64"/>
                  <a:gd name="T53" fmla="*/ 88 w 8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64">
                    <a:moveTo>
                      <a:pt x="0" y="1"/>
                    </a:moveTo>
                    <a:lnTo>
                      <a:pt x="4" y="0"/>
                    </a:lnTo>
                    <a:lnTo>
                      <a:pt x="14" y="3"/>
                    </a:lnTo>
                    <a:lnTo>
                      <a:pt x="26" y="9"/>
                    </a:lnTo>
                    <a:lnTo>
                      <a:pt x="42" y="17"/>
                    </a:lnTo>
                    <a:lnTo>
                      <a:pt x="56" y="27"/>
                    </a:lnTo>
                    <a:lnTo>
                      <a:pt x="71" y="39"/>
                    </a:lnTo>
                    <a:lnTo>
                      <a:pt x="81" y="51"/>
                    </a:lnTo>
                    <a:lnTo>
                      <a:pt x="88" y="64"/>
                    </a:lnTo>
                    <a:lnTo>
                      <a:pt x="79" y="56"/>
                    </a:lnTo>
                    <a:lnTo>
                      <a:pt x="66" y="48"/>
                    </a:lnTo>
                    <a:lnTo>
                      <a:pt x="50" y="38"/>
                    </a:lnTo>
                    <a:lnTo>
                      <a:pt x="34" y="28"/>
                    </a:lnTo>
                    <a:lnTo>
                      <a:pt x="20" y="18"/>
                    </a:lnTo>
                    <a:lnTo>
                      <a:pt x="9" y="11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5" name="Freeform 71"/>
              <p:cNvSpPr>
                <a:spLocks/>
              </p:cNvSpPr>
              <p:nvPr/>
            </p:nvSpPr>
            <p:spPr bwMode="auto">
              <a:xfrm>
                <a:off x="1254" y="366"/>
                <a:ext cx="52" cy="39"/>
              </a:xfrm>
              <a:custGeom>
                <a:avLst/>
                <a:gdLst>
                  <a:gd name="T0" fmla="*/ 0 w 103"/>
                  <a:gd name="T1" fmla="*/ 0 h 80"/>
                  <a:gd name="T2" fmla="*/ 5 w 103"/>
                  <a:gd name="T3" fmla="*/ 0 h 80"/>
                  <a:gd name="T4" fmla="*/ 17 w 103"/>
                  <a:gd name="T5" fmla="*/ 4 h 80"/>
                  <a:gd name="T6" fmla="*/ 32 w 103"/>
                  <a:gd name="T7" fmla="*/ 13 h 80"/>
                  <a:gd name="T8" fmla="*/ 49 w 103"/>
                  <a:gd name="T9" fmla="*/ 25 h 80"/>
                  <a:gd name="T10" fmla="*/ 66 w 103"/>
                  <a:gd name="T11" fmla="*/ 38 h 80"/>
                  <a:gd name="T12" fmla="*/ 82 w 103"/>
                  <a:gd name="T13" fmla="*/ 53 h 80"/>
                  <a:gd name="T14" fmla="*/ 95 w 103"/>
                  <a:gd name="T15" fmla="*/ 67 h 80"/>
                  <a:gd name="T16" fmla="*/ 103 w 103"/>
                  <a:gd name="T17" fmla="*/ 80 h 80"/>
                  <a:gd name="T18" fmla="*/ 95 w 103"/>
                  <a:gd name="T19" fmla="*/ 73 h 80"/>
                  <a:gd name="T20" fmla="*/ 81 w 103"/>
                  <a:gd name="T21" fmla="*/ 64 h 80"/>
                  <a:gd name="T22" fmla="*/ 64 w 103"/>
                  <a:gd name="T23" fmla="*/ 53 h 80"/>
                  <a:gd name="T24" fmla="*/ 44 w 103"/>
                  <a:gd name="T25" fmla="*/ 40 h 80"/>
                  <a:gd name="T26" fmla="*/ 26 w 103"/>
                  <a:gd name="T27" fmla="*/ 27 h 80"/>
                  <a:gd name="T28" fmla="*/ 11 w 103"/>
                  <a:gd name="T29" fmla="*/ 15 h 80"/>
                  <a:gd name="T30" fmla="*/ 2 w 103"/>
                  <a:gd name="T31" fmla="*/ 5 h 80"/>
                  <a:gd name="T32" fmla="*/ 0 w 103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80"/>
                  <a:gd name="T53" fmla="*/ 103 w 103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80">
                    <a:moveTo>
                      <a:pt x="0" y="0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3"/>
                    </a:lnTo>
                    <a:lnTo>
                      <a:pt x="49" y="25"/>
                    </a:lnTo>
                    <a:lnTo>
                      <a:pt x="66" y="38"/>
                    </a:lnTo>
                    <a:lnTo>
                      <a:pt x="82" y="53"/>
                    </a:lnTo>
                    <a:lnTo>
                      <a:pt x="95" y="67"/>
                    </a:lnTo>
                    <a:lnTo>
                      <a:pt x="103" y="80"/>
                    </a:lnTo>
                    <a:lnTo>
                      <a:pt x="95" y="73"/>
                    </a:lnTo>
                    <a:lnTo>
                      <a:pt x="81" y="64"/>
                    </a:lnTo>
                    <a:lnTo>
                      <a:pt x="64" y="53"/>
                    </a:lnTo>
                    <a:lnTo>
                      <a:pt x="44" y="40"/>
                    </a:lnTo>
                    <a:lnTo>
                      <a:pt x="26" y="27"/>
                    </a:lnTo>
                    <a:lnTo>
                      <a:pt x="11" y="1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6" name="Freeform 72"/>
              <p:cNvSpPr>
                <a:spLocks/>
              </p:cNvSpPr>
              <p:nvPr/>
            </p:nvSpPr>
            <p:spPr bwMode="auto">
              <a:xfrm>
                <a:off x="1244" y="397"/>
                <a:ext cx="57" cy="36"/>
              </a:xfrm>
              <a:custGeom>
                <a:avLst/>
                <a:gdLst>
                  <a:gd name="T0" fmla="*/ 0 w 114"/>
                  <a:gd name="T1" fmla="*/ 1 h 73"/>
                  <a:gd name="T2" fmla="*/ 7 w 114"/>
                  <a:gd name="T3" fmla="*/ 0 h 73"/>
                  <a:gd name="T4" fmla="*/ 21 w 114"/>
                  <a:gd name="T5" fmla="*/ 4 h 73"/>
                  <a:gd name="T6" fmla="*/ 38 w 114"/>
                  <a:gd name="T7" fmla="*/ 11 h 73"/>
                  <a:gd name="T8" fmla="*/ 58 w 114"/>
                  <a:gd name="T9" fmla="*/ 22 h 73"/>
                  <a:gd name="T10" fmla="*/ 76 w 114"/>
                  <a:gd name="T11" fmla="*/ 35 h 73"/>
                  <a:gd name="T12" fmla="*/ 93 w 114"/>
                  <a:gd name="T13" fmla="*/ 48 h 73"/>
                  <a:gd name="T14" fmla="*/ 107 w 114"/>
                  <a:gd name="T15" fmla="*/ 61 h 73"/>
                  <a:gd name="T16" fmla="*/ 114 w 114"/>
                  <a:gd name="T17" fmla="*/ 73 h 73"/>
                  <a:gd name="T18" fmla="*/ 105 w 114"/>
                  <a:gd name="T19" fmla="*/ 68 h 73"/>
                  <a:gd name="T20" fmla="*/ 90 w 114"/>
                  <a:gd name="T21" fmla="*/ 60 h 73"/>
                  <a:gd name="T22" fmla="*/ 71 w 114"/>
                  <a:gd name="T23" fmla="*/ 49 h 73"/>
                  <a:gd name="T24" fmla="*/ 50 w 114"/>
                  <a:gd name="T25" fmla="*/ 36 h 73"/>
                  <a:gd name="T26" fmla="*/ 30 w 114"/>
                  <a:gd name="T27" fmla="*/ 24 h 73"/>
                  <a:gd name="T28" fmla="*/ 14 w 114"/>
                  <a:gd name="T29" fmla="*/ 14 h 73"/>
                  <a:gd name="T30" fmla="*/ 3 w 114"/>
                  <a:gd name="T31" fmla="*/ 5 h 73"/>
                  <a:gd name="T32" fmla="*/ 0 w 114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73"/>
                  <a:gd name="T53" fmla="*/ 114 w 11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73">
                    <a:moveTo>
                      <a:pt x="0" y="1"/>
                    </a:moveTo>
                    <a:lnTo>
                      <a:pt x="7" y="0"/>
                    </a:lnTo>
                    <a:lnTo>
                      <a:pt x="21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6" y="35"/>
                    </a:lnTo>
                    <a:lnTo>
                      <a:pt x="93" y="48"/>
                    </a:lnTo>
                    <a:lnTo>
                      <a:pt x="107" y="61"/>
                    </a:lnTo>
                    <a:lnTo>
                      <a:pt x="114" y="73"/>
                    </a:lnTo>
                    <a:lnTo>
                      <a:pt x="105" y="68"/>
                    </a:lnTo>
                    <a:lnTo>
                      <a:pt x="90" y="60"/>
                    </a:lnTo>
                    <a:lnTo>
                      <a:pt x="71" y="49"/>
                    </a:lnTo>
                    <a:lnTo>
                      <a:pt x="50" y="36"/>
                    </a:lnTo>
                    <a:lnTo>
                      <a:pt x="30" y="24"/>
                    </a:lnTo>
                    <a:lnTo>
                      <a:pt x="14" y="14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7" name="Freeform 73"/>
              <p:cNvSpPr>
                <a:spLocks/>
              </p:cNvSpPr>
              <p:nvPr/>
            </p:nvSpPr>
            <p:spPr bwMode="auto">
              <a:xfrm>
                <a:off x="1242" y="412"/>
                <a:ext cx="52" cy="33"/>
              </a:xfrm>
              <a:custGeom>
                <a:avLst/>
                <a:gdLst>
                  <a:gd name="T0" fmla="*/ 0 w 104"/>
                  <a:gd name="T1" fmla="*/ 1 h 64"/>
                  <a:gd name="T2" fmla="*/ 5 w 104"/>
                  <a:gd name="T3" fmla="*/ 0 h 64"/>
                  <a:gd name="T4" fmla="*/ 17 w 104"/>
                  <a:gd name="T5" fmla="*/ 4 h 64"/>
                  <a:gd name="T6" fmla="*/ 34 w 104"/>
                  <a:gd name="T7" fmla="*/ 12 h 64"/>
                  <a:gd name="T8" fmla="*/ 52 w 104"/>
                  <a:gd name="T9" fmla="*/ 21 h 64"/>
                  <a:gd name="T10" fmla="*/ 69 w 104"/>
                  <a:gd name="T11" fmla="*/ 32 h 64"/>
                  <a:gd name="T12" fmla="*/ 87 w 104"/>
                  <a:gd name="T13" fmla="*/ 44 h 64"/>
                  <a:gd name="T14" fmla="*/ 98 w 104"/>
                  <a:gd name="T15" fmla="*/ 55 h 64"/>
                  <a:gd name="T16" fmla="*/ 104 w 104"/>
                  <a:gd name="T17" fmla="*/ 64 h 64"/>
                  <a:gd name="T18" fmla="*/ 94 w 104"/>
                  <a:gd name="T19" fmla="*/ 59 h 64"/>
                  <a:gd name="T20" fmla="*/ 79 w 104"/>
                  <a:gd name="T21" fmla="*/ 51 h 64"/>
                  <a:gd name="T22" fmla="*/ 60 w 104"/>
                  <a:gd name="T23" fmla="*/ 43 h 64"/>
                  <a:gd name="T24" fmla="*/ 42 w 104"/>
                  <a:gd name="T25" fmla="*/ 32 h 64"/>
                  <a:gd name="T26" fmla="*/ 24 w 104"/>
                  <a:gd name="T27" fmla="*/ 22 h 64"/>
                  <a:gd name="T28" fmla="*/ 11 w 104"/>
                  <a:gd name="T29" fmla="*/ 14 h 64"/>
                  <a:gd name="T30" fmla="*/ 1 w 104"/>
                  <a:gd name="T31" fmla="*/ 6 h 64"/>
                  <a:gd name="T32" fmla="*/ 0 w 10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64"/>
                  <a:gd name="T53" fmla="*/ 104 w 10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4" y="12"/>
                    </a:lnTo>
                    <a:lnTo>
                      <a:pt x="52" y="21"/>
                    </a:lnTo>
                    <a:lnTo>
                      <a:pt x="69" y="32"/>
                    </a:lnTo>
                    <a:lnTo>
                      <a:pt x="87" y="44"/>
                    </a:lnTo>
                    <a:lnTo>
                      <a:pt x="98" y="55"/>
                    </a:lnTo>
                    <a:lnTo>
                      <a:pt x="104" y="64"/>
                    </a:lnTo>
                    <a:lnTo>
                      <a:pt x="94" y="59"/>
                    </a:lnTo>
                    <a:lnTo>
                      <a:pt x="79" y="51"/>
                    </a:lnTo>
                    <a:lnTo>
                      <a:pt x="60" y="43"/>
                    </a:lnTo>
                    <a:lnTo>
                      <a:pt x="42" y="32"/>
                    </a:lnTo>
                    <a:lnTo>
                      <a:pt x="24" y="22"/>
                    </a:lnTo>
                    <a:lnTo>
                      <a:pt x="11" y="14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8" name="Freeform 74"/>
              <p:cNvSpPr>
                <a:spLocks/>
              </p:cNvSpPr>
              <p:nvPr/>
            </p:nvSpPr>
            <p:spPr bwMode="auto">
              <a:xfrm>
                <a:off x="1243" y="440"/>
                <a:ext cx="42" cy="27"/>
              </a:xfrm>
              <a:custGeom>
                <a:avLst/>
                <a:gdLst>
                  <a:gd name="T0" fmla="*/ 0 w 86"/>
                  <a:gd name="T1" fmla="*/ 1 h 53"/>
                  <a:gd name="T2" fmla="*/ 6 w 86"/>
                  <a:gd name="T3" fmla="*/ 0 h 53"/>
                  <a:gd name="T4" fmla="*/ 15 w 86"/>
                  <a:gd name="T5" fmla="*/ 1 h 53"/>
                  <a:gd name="T6" fmla="*/ 28 w 86"/>
                  <a:gd name="T7" fmla="*/ 5 h 53"/>
                  <a:gd name="T8" fmla="*/ 42 w 86"/>
                  <a:gd name="T9" fmla="*/ 11 h 53"/>
                  <a:gd name="T10" fmla="*/ 57 w 86"/>
                  <a:gd name="T11" fmla="*/ 20 h 53"/>
                  <a:gd name="T12" fmla="*/ 70 w 86"/>
                  <a:gd name="T13" fmla="*/ 31 h 53"/>
                  <a:gd name="T14" fmla="*/ 80 w 86"/>
                  <a:gd name="T15" fmla="*/ 42 h 53"/>
                  <a:gd name="T16" fmla="*/ 86 w 86"/>
                  <a:gd name="T17" fmla="*/ 53 h 53"/>
                  <a:gd name="T18" fmla="*/ 76 w 86"/>
                  <a:gd name="T19" fmla="*/ 48 h 53"/>
                  <a:gd name="T20" fmla="*/ 65 w 86"/>
                  <a:gd name="T21" fmla="*/ 41 h 53"/>
                  <a:gd name="T22" fmla="*/ 49 w 86"/>
                  <a:gd name="T23" fmla="*/ 33 h 53"/>
                  <a:gd name="T24" fmla="*/ 33 w 86"/>
                  <a:gd name="T25" fmla="*/ 25 h 53"/>
                  <a:gd name="T26" fmla="*/ 20 w 86"/>
                  <a:gd name="T27" fmla="*/ 17 h 53"/>
                  <a:gd name="T28" fmla="*/ 8 w 86"/>
                  <a:gd name="T29" fmla="*/ 10 h 53"/>
                  <a:gd name="T30" fmla="*/ 2 w 86"/>
                  <a:gd name="T31" fmla="*/ 5 h 53"/>
                  <a:gd name="T32" fmla="*/ 0 w 86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53"/>
                  <a:gd name="T53" fmla="*/ 86 w 86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53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8" y="5"/>
                    </a:lnTo>
                    <a:lnTo>
                      <a:pt x="42" y="11"/>
                    </a:lnTo>
                    <a:lnTo>
                      <a:pt x="57" y="20"/>
                    </a:lnTo>
                    <a:lnTo>
                      <a:pt x="70" y="31"/>
                    </a:lnTo>
                    <a:lnTo>
                      <a:pt x="80" y="42"/>
                    </a:lnTo>
                    <a:lnTo>
                      <a:pt x="86" y="53"/>
                    </a:lnTo>
                    <a:lnTo>
                      <a:pt x="76" y="48"/>
                    </a:lnTo>
                    <a:lnTo>
                      <a:pt x="65" y="41"/>
                    </a:lnTo>
                    <a:lnTo>
                      <a:pt x="49" y="33"/>
                    </a:lnTo>
                    <a:lnTo>
                      <a:pt x="33" y="25"/>
                    </a:lnTo>
                    <a:lnTo>
                      <a:pt x="20" y="17"/>
                    </a:lnTo>
                    <a:lnTo>
                      <a:pt x="8" y="10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29" name="Freeform 75"/>
              <p:cNvSpPr>
                <a:spLocks/>
              </p:cNvSpPr>
              <p:nvPr/>
            </p:nvSpPr>
            <p:spPr bwMode="auto">
              <a:xfrm>
                <a:off x="1233" y="478"/>
                <a:ext cx="26" cy="7"/>
              </a:xfrm>
              <a:custGeom>
                <a:avLst/>
                <a:gdLst>
                  <a:gd name="T0" fmla="*/ 0 w 52"/>
                  <a:gd name="T1" fmla="*/ 3 h 14"/>
                  <a:gd name="T2" fmla="*/ 4 w 52"/>
                  <a:gd name="T3" fmla="*/ 1 h 14"/>
                  <a:gd name="T4" fmla="*/ 10 w 52"/>
                  <a:gd name="T5" fmla="*/ 0 h 14"/>
                  <a:gd name="T6" fmla="*/ 18 w 52"/>
                  <a:gd name="T7" fmla="*/ 0 h 14"/>
                  <a:gd name="T8" fmla="*/ 27 w 52"/>
                  <a:gd name="T9" fmla="*/ 0 h 14"/>
                  <a:gd name="T10" fmla="*/ 36 w 52"/>
                  <a:gd name="T11" fmla="*/ 2 h 14"/>
                  <a:gd name="T12" fmla="*/ 44 w 52"/>
                  <a:gd name="T13" fmla="*/ 4 h 14"/>
                  <a:gd name="T14" fmla="*/ 50 w 52"/>
                  <a:gd name="T15" fmla="*/ 9 h 14"/>
                  <a:gd name="T16" fmla="*/ 52 w 52"/>
                  <a:gd name="T17" fmla="*/ 14 h 14"/>
                  <a:gd name="T18" fmla="*/ 46 w 52"/>
                  <a:gd name="T19" fmla="*/ 10 h 14"/>
                  <a:gd name="T20" fmla="*/ 38 w 52"/>
                  <a:gd name="T21" fmla="*/ 8 h 14"/>
                  <a:gd name="T22" fmla="*/ 27 w 52"/>
                  <a:gd name="T23" fmla="*/ 8 h 14"/>
                  <a:gd name="T24" fmla="*/ 18 w 52"/>
                  <a:gd name="T25" fmla="*/ 8 h 14"/>
                  <a:gd name="T26" fmla="*/ 9 w 52"/>
                  <a:gd name="T27" fmla="*/ 8 h 14"/>
                  <a:gd name="T28" fmla="*/ 2 w 52"/>
                  <a:gd name="T29" fmla="*/ 8 h 14"/>
                  <a:gd name="T30" fmla="*/ 0 w 52"/>
                  <a:gd name="T31" fmla="*/ 7 h 14"/>
                  <a:gd name="T32" fmla="*/ 0 w 52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4"/>
                  <a:gd name="T53" fmla="*/ 52 w 5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4">
                    <a:moveTo>
                      <a:pt x="0" y="3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4" y="4"/>
                    </a:lnTo>
                    <a:lnTo>
                      <a:pt x="50" y="9"/>
                    </a:lnTo>
                    <a:lnTo>
                      <a:pt x="52" y="14"/>
                    </a:lnTo>
                    <a:lnTo>
                      <a:pt x="46" y="10"/>
                    </a:lnTo>
                    <a:lnTo>
                      <a:pt x="38" y="8"/>
                    </a:lnTo>
                    <a:lnTo>
                      <a:pt x="27" y="8"/>
                    </a:lnTo>
                    <a:lnTo>
                      <a:pt x="18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0" name="Freeform 76"/>
              <p:cNvSpPr>
                <a:spLocks/>
              </p:cNvSpPr>
              <p:nvPr/>
            </p:nvSpPr>
            <p:spPr bwMode="auto">
              <a:xfrm>
                <a:off x="1258" y="357"/>
                <a:ext cx="48" cy="35"/>
              </a:xfrm>
              <a:custGeom>
                <a:avLst/>
                <a:gdLst>
                  <a:gd name="T0" fmla="*/ 0 w 95"/>
                  <a:gd name="T1" fmla="*/ 1 h 71"/>
                  <a:gd name="T2" fmla="*/ 5 w 95"/>
                  <a:gd name="T3" fmla="*/ 0 h 71"/>
                  <a:gd name="T4" fmla="*/ 17 w 95"/>
                  <a:gd name="T5" fmla="*/ 3 h 71"/>
                  <a:gd name="T6" fmla="*/ 30 w 95"/>
                  <a:gd name="T7" fmla="*/ 11 h 71"/>
                  <a:gd name="T8" fmla="*/ 46 w 95"/>
                  <a:gd name="T9" fmla="*/ 20 h 71"/>
                  <a:gd name="T10" fmla="*/ 61 w 95"/>
                  <a:gd name="T11" fmla="*/ 32 h 71"/>
                  <a:gd name="T12" fmla="*/ 76 w 95"/>
                  <a:gd name="T13" fmla="*/ 45 h 71"/>
                  <a:gd name="T14" fmla="*/ 88 w 95"/>
                  <a:gd name="T15" fmla="*/ 58 h 71"/>
                  <a:gd name="T16" fmla="*/ 95 w 95"/>
                  <a:gd name="T17" fmla="*/ 71 h 71"/>
                  <a:gd name="T18" fmla="*/ 88 w 95"/>
                  <a:gd name="T19" fmla="*/ 66 h 71"/>
                  <a:gd name="T20" fmla="*/ 76 w 95"/>
                  <a:gd name="T21" fmla="*/ 57 h 71"/>
                  <a:gd name="T22" fmla="*/ 59 w 95"/>
                  <a:gd name="T23" fmla="*/ 46 h 71"/>
                  <a:gd name="T24" fmla="*/ 42 w 95"/>
                  <a:gd name="T25" fmla="*/ 35 h 71"/>
                  <a:gd name="T26" fmla="*/ 25 w 95"/>
                  <a:gd name="T27" fmla="*/ 25 h 71"/>
                  <a:gd name="T28" fmla="*/ 10 w 95"/>
                  <a:gd name="T29" fmla="*/ 15 h 71"/>
                  <a:gd name="T30" fmla="*/ 1 w 95"/>
                  <a:gd name="T31" fmla="*/ 6 h 71"/>
                  <a:gd name="T32" fmla="*/ 0 w 95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71"/>
                  <a:gd name="T53" fmla="*/ 95 w 9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71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0" y="11"/>
                    </a:lnTo>
                    <a:lnTo>
                      <a:pt x="46" y="20"/>
                    </a:lnTo>
                    <a:lnTo>
                      <a:pt x="61" y="32"/>
                    </a:lnTo>
                    <a:lnTo>
                      <a:pt x="76" y="45"/>
                    </a:lnTo>
                    <a:lnTo>
                      <a:pt x="88" y="58"/>
                    </a:lnTo>
                    <a:lnTo>
                      <a:pt x="95" y="71"/>
                    </a:lnTo>
                    <a:lnTo>
                      <a:pt x="88" y="66"/>
                    </a:lnTo>
                    <a:lnTo>
                      <a:pt x="76" y="57"/>
                    </a:lnTo>
                    <a:lnTo>
                      <a:pt x="59" y="46"/>
                    </a:lnTo>
                    <a:lnTo>
                      <a:pt x="42" y="35"/>
                    </a:lnTo>
                    <a:lnTo>
                      <a:pt x="25" y="25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1" name="Freeform 77"/>
              <p:cNvSpPr>
                <a:spLocks/>
              </p:cNvSpPr>
              <p:nvPr/>
            </p:nvSpPr>
            <p:spPr bwMode="auto">
              <a:xfrm>
                <a:off x="1249" y="383"/>
                <a:ext cx="55" cy="36"/>
              </a:xfrm>
              <a:custGeom>
                <a:avLst/>
                <a:gdLst>
                  <a:gd name="T0" fmla="*/ 0 w 110"/>
                  <a:gd name="T1" fmla="*/ 1 h 72"/>
                  <a:gd name="T2" fmla="*/ 7 w 110"/>
                  <a:gd name="T3" fmla="*/ 0 h 72"/>
                  <a:gd name="T4" fmla="*/ 20 w 110"/>
                  <a:gd name="T5" fmla="*/ 4 h 72"/>
                  <a:gd name="T6" fmla="*/ 37 w 110"/>
                  <a:gd name="T7" fmla="*/ 11 h 72"/>
                  <a:gd name="T8" fmla="*/ 55 w 110"/>
                  <a:gd name="T9" fmla="*/ 21 h 72"/>
                  <a:gd name="T10" fmla="*/ 74 w 110"/>
                  <a:gd name="T11" fmla="*/ 34 h 72"/>
                  <a:gd name="T12" fmla="*/ 91 w 110"/>
                  <a:gd name="T13" fmla="*/ 47 h 72"/>
                  <a:gd name="T14" fmla="*/ 104 w 110"/>
                  <a:gd name="T15" fmla="*/ 60 h 72"/>
                  <a:gd name="T16" fmla="*/ 110 w 110"/>
                  <a:gd name="T17" fmla="*/ 72 h 72"/>
                  <a:gd name="T18" fmla="*/ 103 w 110"/>
                  <a:gd name="T19" fmla="*/ 67 h 72"/>
                  <a:gd name="T20" fmla="*/ 88 w 110"/>
                  <a:gd name="T21" fmla="*/ 59 h 72"/>
                  <a:gd name="T22" fmla="*/ 69 w 110"/>
                  <a:gd name="T23" fmla="*/ 48 h 72"/>
                  <a:gd name="T24" fmla="*/ 49 w 110"/>
                  <a:gd name="T25" fmla="*/ 36 h 72"/>
                  <a:gd name="T26" fmla="*/ 29 w 110"/>
                  <a:gd name="T27" fmla="*/ 24 h 72"/>
                  <a:gd name="T28" fmla="*/ 14 w 110"/>
                  <a:gd name="T29" fmla="*/ 14 h 72"/>
                  <a:gd name="T30" fmla="*/ 3 w 110"/>
                  <a:gd name="T31" fmla="*/ 6 h 72"/>
                  <a:gd name="T32" fmla="*/ 0 w 11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72"/>
                  <a:gd name="T53" fmla="*/ 110 w 11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72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4" y="34"/>
                    </a:lnTo>
                    <a:lnTo>
                      <a:pt x="91" y="47"/>
                    </a:lnTo>
                    <a:lnTo>
                      <a:pt x="104" y="60"/>
                    </a:lnTo>
                    <a:lnTo>
                      <a:pt x="110" y="72"/>
                    </a:lnTo>
                    <a:lnTo>
                      <a:pt x="103" y="67"/>
                    </a:lnTo>
                    <a:lnTo>
                      <a:pt x="88" y="59"/>
                    </a:lnTo>
                    <a:lnTo>
                      <a:pt x="69" y="48"/>
                    </a:lnTo>
                    <a:lnTo>
                      <a:pt x="49" y="36"/>
                    </a:lnTo>
                    <a:lnTo>
                      <a:pt x="29" y="24"/>
                    </a:lnTo>
                    <a:lnTo>
                      <a:pt x="14" y="14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2" name="Freeform 78"/>
              <p:cNvSpPr>
                <a:spLocks/>
              </p:cNvSpPr>
              <p:nvPr/>
            </p:nvSpPr>
            <p:spPr bwMode="auto">
              <a:xfrm>
                <a:off x="1240" y="429"/>
                <a:ext cx="53" cy="27"/>
              </a:xfrm>
              <a:custGeom>
                <a:avLst/>
                <a:gdLst>
                  <a:gd name="T0" fmla="*/ 0 w 106"/>
                  <a:gd name="T1" fmla="*/ 1 h 54"/>
                  <a:gd name="T2" fmla="*/ 5 w 106"/>
                  <a:gd name="T3" fmla="*/ 0 h 54"/>
                  <a:gd name="T4" fmla="*/ 17 w 106"/>
                  <a:gd name="T5" fmla="*/ 2 h 54"/>
                  <a:gd name="T6" fmla="*/ 33 w 106"/>
                  <a:gd name="T7" fmla="*/ 7 h 54"/>
                  <a:gd name="T8" fmla="*/ 51 w 106"/>
                  <a:gd name="T9" fmla="*/ 13 h 54"/>
                  <a:gd name="T10" fmla="*/ 68 w 106"/>
                  <a:gd name="T11" fmla="*/ 22 h 54"/>
                  <a:gd name="T12" fmla="*/ 85 w 106"/>
                  <a:gd name="T13" fmla="*/ 31 h 54"/>
                  <a:gd name="T14" fmla="*/ 98 w 106"/>
                  <a:gd name="T15" fmla="*/ 42 h 54"/>
                  <a:gd name="T16" fmla="*/ 106 w 106"/>
                  <a:gd name="T17" fmla="*/ 54 h 54"/>
                  <a:gd name="T18" fmla="*/ 96 w 106"/>
                  <a:gd name="T19" fmla="*/ 49 h 54"/>
                  <a:gd name="T20" fmla="*/ 81 w 106"/>
                  <a:gd name="T21" fmla="*/ 42 h 54"/>
                  <a:gd name="T22" fmla="*/ 63 w 106"/>
                  <a:gd name="T23" fmla="*/ 35 h 54"/>
                  <a:gd name="T24" fmla="*/ 43 w 106"/>
                  <a:gd name="T25" fmla="*/ 26 h 54"/>
                  <a:gd name="T26" fmla="*/ 26 w 106"/>
                  <a:gd name="T27" fmla="*/ 18 h 54"/>
                  <a:gd name="T28" fmla="*/ 12 w 106"/>
                  <a:gd name="T29" fmla="*/ 11 h 54"/>
                  <a:gd name="T30" fmla="*/ 1 w 106"/>
                  <a:gd name="T31" fmla="*/ 5 h 54"/>
                  <a:gd name="T32" fmla="*/ 0 w 106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54"/>
                  <a:gd name="T53" fmla="*/ 106 w 10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5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3"/>
                    </a:lnTo>
                    <a:lnTo>
                      <a:pt x="68" y="22"/>
                    </a:lnTo>
                    <a:lnTo>
                      <a:pt x="85" y="31"/>
                    </a:lnTo>
                    <a:lnTo>
                      <a:pt x="98" y="42"/>
                    </a:lnTo>
                    <a:lnTo>
                      <a:pt x="106" y="54"/>
                    </a:lnTo>
                    <a:lnTo>
                      <a:pt x="96" y="49"/>
                    </a:lnTo>
                    <a:lnTo>
                      <a:pt x="81" y="42"/>
                    </a:lnTo>
                    <a:lnTo>
                      <a:pt x="63" y="35"/>
                    </a:lnTo>
                    <a:lnTo>
                      <a:pt x="43" y="26"/>
                    </a:lnTo>
                    <a:lnTo>
                      <a:pt x="26" y="18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3" name="Freeform 79"/>
              <p:cNvSpPr>
                <a:spLocks/>
              </p:cNvSpPr>
              <p:nvPr/>
            </p:nvSpPr>
            <p:spPr bwMode="auto">
              <a:xfrm>
                <a:off x="1239" y="448"/>
                <a:ext cx="39" cy="27"/>
              </a:xfrm>
              <a:custGeom>
                <a:avLst/>
                <a:gdLst>
                  <a:gd name="T0" fmla="*/ 0 w 77"/>
                  <a:gd name="T1" fmla="*/ 0 h 54"/>
                  <a:gd name="T2" fmla="*/ 5 w 77"/>
                  <a:gd name="T3" fmla="*/ 0 h 54"/>
                  <a:gd name="T4" fmla="*/ 16 w 77"/>
                  <a:gd name="T5" fmla="*/ 3 h 54"/>
                  <a:gd name="T6" fmla="*/ 27 w 77"/>
                  <a:gd name="T7" fmla="*/ 11 h 54"/>
                  <a:gd name="T8" fmla="*/ 42 w 77"/>
                  <a:gd name="T9" fmla="*/ 19 h 54"/>
                  <a:gd name="T10" fmla="*/ 56 w 77"/>
                  <a:gd name="T11" fmla="*/ 29 h 54"/>
                  <a:gd name="T12" fmla="*/ 67 w 77"/>
                  <a:gd name="T13" fmla="*/ 40 h 54"/>
                  <a:gd name="T14" fmla="*/ 74 w 77"/>
                  <a:gd name="T15" fmla="*/ 47 h 54"/>
                  <a:gd name="T16" fmla="*/ 77 w 77"/>
                  <a:gd name="T17" fmla="*/ 54 h 54"/>
                  <a:gd name="T18" fmla="*/ 71 w 77"/>
                  <a:gd name="T19" fmla="*/ 49 h 54"/>
                  <a:gd name="T20" fmla="*/ 60 w 77"/>
                  <a:gd name="T21" fmla="*/ 43 h 54"/>
                  <a:gd name="T22" fmla="*/ 47 w 77"/>
                  <a:gd name="T23" fmla="*/ 35 h 54"/>
                  <a:gd name="T24" fmla="*/ 34 w 77"/>
                  <a:gd name="T25" fmla="*/ 27 h 54"/>
                  <a:gd name="T26" fmla="*/ 21 w 77"/>
                  <a:gd name="T27" fmla="*/ 19 h 54"/>
                  <a:gd name="T28" fmla="*/ 10 w 77"/>
                  <a:gd name="T29" fmla="*/ 11 h 54"/>
                  <a:gd name="T30" fmla="*/ 2 w 77"/>
                  <a:gd name="T31" fmla="*/ 4 h 54"/>
                  <a:gd name="T32" fmla="*/ 0 w 7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4"/>
                  <a:gd name="T53" fmla="*/ 77 w 7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4">
                    <a:moveTo>
                      <a:pt x="0" y="0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27" y="11"/>
                    </a:lnTo>
                    <a:lnTo>
                      <a:pt x="42" y="19"/>
                    </a:lnTo>
                    <a:lnTo>
                      <a:pt x="56" y="29"/>
                    </a:lnTo>
                    <a:lnTo>
                      <a:pt x="67" y="40"/>
                    </a:lnTo>
                    <a:lnTo>
                      <a:pt x="74" y="47"/>
                    </a:lnTo>
                    <a:lnTo>
                      <a:pt x="77" y="54"/>
                    </a:lnTo>
                    <a:lnTo>
                      <a:pt x="71" y="49"/>
                    </a:lnTo>
                    <a:lnTo>
                      <a:pt x="60" y="43"/>
                    </a:lnTo>
                    <a:lnTo>
                      <a:pt x="47" y="35"/>
                    </a:lnTo>
                    <a:lnTo>
                      <a:pt x="34" y="27"/>
                    </a:lnTo>
                    <a:lnTo>
                      <a:pt x="21" y="19"/>
                    </a:lnTo>
                    <a:lnTo>
                      <a:pt x="10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4" name="Freeform 80"/>
              <p:cNvSpPr>
                <a:spLocks/>
              </p:cNvSpPr>
              <p:nvPr/>
            </p:nvSpPr>
            <p:spPr bwMode="auto">
              <a:xfrm>
                <a:off x="1244" y="468"/>
                <a:ext cx="29" cy="11"/>
              </a:xfrm>
              <a:custGeom>
                <a:avLst/>
                <a:gdLst>
                  <a:gd name="T0" fmla="*/ 0 w 58"/>
                  <a:gd name="T1" fmla="*/ 2 h 21"/>
                  <a:gd name="T2" fmla="*/ 3 w 58"/>
                  <a:gd name="T3" fmla="*/ 0 h 21"/>
                  <a:gd name="T4" fmla="*/ 10 w 58"/>
                  <a:gd name="T5" fmla="*/ 0 h 21"/>
                  <a:gd name="T6" fmla="*/ 20 w 58"/>
                  <a:gd name="T7" fmla="*/ 1 h 21"/>
                  <a:gd name="T8" fmla="*/ 30 w 58"/>
                  <a:gd name="T9" fmla="*/ 3 h 21"/>
                  <a:gd name="T10" fmla="*/ 41 w 58"/>
                  <a:gd name="T11" fmla="*/ 6 h 21"/>
                  <a:gd name="T12" fmla="*/ 48 w 58"/>
                  <a:gd name="T13" fmla="*/ 10 h 21"/>
                  <a:gd name="T14" fmla="*/ 55 w 58"/>
                  <a:gd name="T15" fmla="*/ 16 h 21"/>
                  <a:gd name="T16" fmla="*/ 58 w 58"/>
                  <a:gd name="T17" fmla="*/ 21 h 21"/>
                  <a:gd name="T18" fmla="*/ 51 w 58"/>
                  <a:gd name="T19" fmla="*/ 17 h 21"/>
                  <a:gd name="T20" fmla="*/ 42 w 58"/>
                  <a:gd name="T21" fmla="*/ 14 h 21"/>
                  <a:gd name="T22" fmla="*/ 31 w 58"/>
                  <a:gd name="T23" fmla="*/ 12 h 21"/>
                  <a:gd name="T24" fmla="*/ 21 w 58"/>
                  <a:gd name="T25" fmla="*/ 9 h 21"/>
                  <a:gd name="T26" fmla="*/ 10 w 58"/>
                  <a:gd name="T27" fmla="*/ 8 h 21"/>
                  <a:gd name="T28" fmla="*/ 4 w 58"/>
                  <a:gd name="T29" fmla="*/ 7 h 21"/>
                  <a:gd name="T30" fmla="*/ 0 w 58"/>
                  <a:gd name="T31" fmla="*/ 5 h 21"/>
                  <a:gd name="T32" fmla="*/ 0 w 58"/>
                  <a:gd name="T33" fmla="*/ 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1"/>
                  <a:gd name="T53" fmla="*/ 58 w 5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1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6"/>
                    </a:lnTo>
                    <a:lnTo>
                      <a:pt x="48" y="10"/>
                    </a:lnTo>
                    <a:lnTo>
                      <a:pt x="55" y="16"/>
                    </a:lnTo>
                    <a:lnTo>
                      <a:pt x="58" y="21"/>
                    </a:lnTo>
                    <a:lnTo>
                      <a:pt x="51" y="17"/>
                    </a:lnTo>
                    <a:lnTo>
                      <a:pt x="42" y="14"/>
                    </a:lnTo>
                    <a:lnTo>
                      <a:pt x="31" y="12"/>
                    </a:lnTo>
                    <a:lnTo>
                      <a:pt x="21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5" name="Freeform 81"/>
              <p:cNvSpPr>
                <a:spLocks/>
              </p:cNvSpPr>
              <p:nvPr/>
            </p:nvSpPr>
            <p:spPr bwMode="auto">
              <a:xfrm>
                <a:off x="1277" y="328"/>
                <a:ext cx="23" cy="21"/>
              </a:xfrm>
              <a:custGeom>
                <a:avLst/>
                <a:gdLst>
                  <a:gd name="T0" fmla="*/ 46 w 46"/>
                  <a:gd name="T1" fmla="*/ 43 h 43"/>
                  <a:gd name="T2" fmla="*/ 42 w 46"/>
                  <a:gd name="T3" fmla="*/ 41 h 43"/>
                  <a:gd name="T4" fmla="*/ 36 w 46"/>
                  <a:gd name="T5" fmla="*/ 35 h 43"/>
                  <a:gd name="T6" fmla="*/ 27 w 46"/>
                  <a:gd name="T7" fmla="*/ 30 h 43"/>
                  <a:gd name="T8" fmla="*/ 18 w 46"/>
                  <a:gd name="T9" fmla="*/ 23 h 43"/>
                  <a:gd name="T10" fmla="*/ 10 w 46"/>
                  <a:gd name="T11" fmla="*/ 17 h 43"/>
                  <a:gd name="T12" fmla="*/ 3 w 46"/>
                  <a:gd name="T13" fmla="*/ 10 h 43"/>
                  <a:gd name="T14" fmla="*/ 0 w 46"/>
                  <a:gd name="T15" fmla="*/ 5 h 43"/>
                  <a:gd name="T16" fmla="*/ 3 w 46"/>
                  <a:gd name="T17" fmla="*/ 1 h 43"/>
                  <a:gd name="T18" fmla="*/ 8 w 46"/>
                  <a:gd name="T19" fmla="*/ 0 h 43"/>
                  <a:gd name="T20" fmla="*/ 14 w 46"/>
                  <a:gd name="T21" fmla="*/ 3 h 43"/>
                  <a:gd name="T22" fmla="*/ 20 w 46"/>
                  <a:gd name="T23" fmla="*/ 8 h 43"/>
                  <a:gd name="T24" fmla="*/ 27 w 46"/>
                  <a:gd name="T25" fmla="*/ 15 h 43"/>
                  <a:gd name="T26" fmla="*/ 32 w 46"/>
                  <a:gd name="T27" fmla="*/ 23 h 43"/>
                  <a:gd name="T28" fmla="*/ 38 w 46"/>
                  <a:gd name="T29" fmla="*/ 31 h 43"/>
                  <a:gd name="T30" fmla="*/ 42 w 46"/>
                  <a:gd name="T31" fmla="*/ 38 h 43"/>
                  <a:gd name="T32" fmla="*/ 46 w 46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43"/>
                  <a:gd name="T53" fmla="*/ 46 w 4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43">
                    <a:moveTo>
                      <a:pt x="46" y="43"/>
                    </a:moveTo>
                    <a:lnTo>
                      <a:pt x="42" y="41"/>
                    </a:lnTo>
                    <a:lnTo>
                      <a:pt x="36" y="35"/>
                    </a:lnTo>
                    <a:lnTo>
                      <a:pt x="27" y="30"/>
                    </a:lnTo>
                    <a:lnTo>
                      <a:pt x="18" y="23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3"/>
                    </a:lnTo>
                    <a:lnTo>
                      <a:pt x="38" y="31"/>
                    </a:lnTo>
                    <a:lnTo>
                      <a:pt x="42" y="38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6" name="Freeform 82"/>
              <p:cNvSpPr>
                <a:spLocks/>
              </p:cNvSpPr>
              <p:nvPr/>
            </p:nvSpPr>
            <p:spPr bwMode="auto">
              <a:xfrm>
                <a:off x="1295" y="320"/>
                <a:ext cx="6" cy="25"/>
              </a:xfrm>
              <a:custGeom>
                <a:avLst/>
                <a:gdLst>
                  <a:gd name="T0" fmla="*/ 8 w 12"/>
                  <a:gd name="T1" fmla="*/ 50 h 50"/>
                  <a:gd name="T2" fmla="*/ 9 w 12"/>
                  <a:gd name="T3" fmla="*/ 40 h 50"/>
                  <a:gd name="T4" fmla="*/ 12 w 12"/>
                  <a:gd name="T5" fmla="*/ 23 h 50"/>
                  <a:gd name="T6" fmla="*/ 12 w 12"/>
                  <a:gd name="T7" fmla="*/ 7 h 50"/>
                  <a:gd name="T8" fmla="*/ 7 w 12"/>
                  <a:gd name="T9" fmla="*/ 0 h 50"/>
                  <a:gd name="T10" fmla="*/ 0 w 12"/>
                  <a:gd name="T11" fmla="*/ 6 h 50"/>
                  <a:gd name="T12" fmla="*/ 1 w 12"/>
                  <a:gd name="T13" fmla="*/ 20 h 50"/>
                  <a:gd name="T14" fmla="*/ 4 w 12"/>
                  <a:gd name="T15" fmla="*/ 37 h 50"/>
                  <a:gd name="T16" fmla="*/ 8 w 12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0"/>
                  <a:gd name="T29" fmla="*/ 12 w 1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0">
                    <a:moveTo>
                      <a:pt x="8" y="50"/>
                    </a:moveTo>
                    <a:lnTo>
                      <a:pt x="9" y="40"/>
                    </a:lnTo>
                    <a:lnTo>
                      <a:pt x="12" y="23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7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7" name="Freeform 83"/>
              <p:cNvSpPr>
                <a:spLocks/>
              </p:cNvSpPr>
              <p:nvPr/>
            </p:nvSpPr>
            <p:spPr bwMode="auto">
              <a:xfrm>
                <a:off x="1299" y="326"/>
                <a:ext cx="26" cy="24"/>
              </a:xfrm>
              <a:custGeom>
                <a:avLst/>
                <a:gdLst>
                  <a:gd name="T0" fmla="*/ 0 w 52"/>
                  <a:gd name="T1" fmla="*/ 47 h 47"/>
                  <a:gd name="T2" fmla="*/ 5 w 52"/>
                  <a:gd name="T3" fmla="*/ 40 h 47"/>
                  <a:gd name="T4" fmla="*/ 12 w 52"/>
                  <a:gd name="T5" fmla="*/ 33 h 47"/>
                  <a:gd name="T6" fmla="*/ 20 w 52"/>
                  <a:gd name="T7" fmla="*/ 24 h 47"/>
                  <a:gd name="T8" fmla="*/ 28 w 52"/>
                  <a:gd name="T9" fmla="*/ 16 h 47"/>
                  <a:gd name="T10" fmla="*/ 35 w 52"/>
                  <a:gd name="T11" fmla="*/ 8 h 47"/>
                  <a:gd name="T12" fmla="*/ 43 w 52"/>
                  <a:gd name="T13" fmla="*/ 3 h 47"/>
                  <a:gd name="T14" fmla="*/ 48 w 52"/>
                  <a:gd name="T15" fmla="*/ 0 h 47"/>
                  <a:gd name="T16" fmla="*/ 52 w 52"/>
                  <a:gd name="T17" fmla="*/ 1 h 47"/>
                  <a:gd name="T18" fmla="*/ 52 w 52"/>
                  <a:gd name="T19" fmla="*/ 5 h 47"/>
                  <a:gd name="T20" fmla="*/ 48 w 52"/>
                  <a:gd name="T21" fmla="*/ 10 h 47"/>
                  <a:gd name="T22" fmla="*/ 41 w 52"/>
                  <a:gd name="T23" fmla="*/ 17 h 47"/>
                  <a:gd name="T24" fmla="*/ 33 w 52"/>
                  <a:gd name="T25" fmla="*/ 24 h 47"/>
                  <a:gd name="T26" fmla="*/ 22 w 52"/>
                  <a:gd name="T27" fmla="*/ 31 h 47"/>
                  <a:gd name="T28" fmla="*/ 13 w 52"/>
                  <a:gd name="T29" fmla="*/ 37 h 47"/>
                  <a:gd name="T30" fmla="*/ 5 w 52"/>
                  <a:gd name="T31" fmla="*/ 43 h 47"/>
                  <a:gd name="T32" fmla="*/ 0 w 52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7"/>
                  <a:gd name="T53" fmla="*/ 52 w 52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7">
                    <a:moveTo>
                      <a:pt x="0" y="47"/>
                    </a:moveTo>
                    <a:lnTo>
                      <a:pt x="5" y="40"/>
                    </a:lnTo>
                    <a:lnTo>
                      <a:pt x="12" y="33"/>
                    </a:lnTo>
                    <a:lnTo>
                      <a:pt x="20" y="24"/>
                    </a:lnTo>
                    <a:lnTo>
                      <a:pt x="28" y="16"/>
                    </a:lnTo>
                    <a:lnTo>
                      <a:pt x="35" y="8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5"/>
                    </a:lnTo>
                    <a:lnTo>
                      <a:pt x="48" y="10"/>
                    </a:lnTo>
                    <a:lnTo>
                      <a:pt x="41" y="17"/>
                    </a:lnTo>
                    <a:lnTo>
                      <a:pt x="33" y="24"/>
                    </a:lnTo>
                    <a:lnTo>
                      <a:pt x="22" y="31"/>
                    </a:lnTo>
                    <a:lnTo>
                      <a:pt x="13" y="37"/>
                    </a:lnTo>
                    <a:lnTo>
                      <a:pt x="5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8" name="Freeform 84"/>
              <p:cNvSpPr>
                <a:spLocks/>
              </p:cNvSpPr>
              <p:nvPr/>
            </p:nvSpPr>
            <p:spPr bwMode="auto">
              <a:xfrm>
                <a:off x="1277" y="473"/>
                <a:ext cx="38" cy="7"/>
              </a:xfrm>
              <a:custGeom>
                <a:avLst/>
                <a:gdLst>
                  <a:gd name="T0" fmla="*/ 0 w 76"/>
                  <a:gd name="T1" fmla="*/ 2 h 15"/>
                  <a:gd name="T2" fmla="*/ 9 w 76"/>
                  <a:gd name="T3" fmla="*/ 1 h 15"/>
                  <a:gd name="T4" fmla="*/ 19 w 76"/>
                  <a:gd name="T5" fmla="*/ 1 h 15"/>
                  <a:gd name="T6" fmla="*/ 33 w 76"/>
                  <a:gd name="T7" fmla="*/ 0 h 15"/>
                  <a:gd name="T8" fmla="*/ 44 w 76"/>
                  <a:gd name="T9" fmla="*/ 0 h 15"/>
                  <a:gd name="T10" fmla="*/ 56 w 76"/>
                  <a:gd name="T11" fmla="*/ 0 h 15"/>
                  <a:gd name="T12" fmla="*/ 67 w 76"/>
                  <a:gd name="T13" fmla="*/ 2 h 15"/>
                  <a:gd name="T14" fmla="*/ 73 w 76"/>
                  <a:gd name="T15" fmla="*/ 6 h 15"/>
                  <a:gd name="T16" fmla="*/ 76 w 76"/>
                  <a:gd name="T17" fmla="*/ 10 h 15"/>
                  <a:gd name="T18" fmla="*/ 73 w 76"/>
                  <a:gd name="T19" fmla="*/ 14 h 15"/>
                  <a:gd name="T20" fmla="*/ 67 w 76"/>
                  <a:gd name="T21" fmla="*/ 15 h 15"/>
                  <a:gd name="T22" fmla="*/ 57 w 76"/>
                  <a:gd name="T23" fmla="*/ 14 h 15"/>
                  <a:gd name="T24" fmla="*/ 46 w 76"/>
                  <a:gd name="T25" fmla="*/ 12 h 15"/>
                  <a:gd name="T26" fmla="*/ 33 w 76"/>
                  <a:gd name="T27" fmla="*/ 10 h 15"/>
                  <a:gd name="T28" fmla="*/ 21 w 76"/>
                  <a:gd name="T29" fmla="*/ 7 h 15"/>
                  <a:gd name="T30" fmla="*/ 9 w 76"/>
                  <a:gd name="T31" fmla="*/ 4 h 15"/>
                  <a:gd name="T32" fmla="*/ 0 w 7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5"/>
                  <a:gd name="T53" fmla="*/ 76 w 7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5">
                    <a:moveTo>
                      <a:pt x="0" y="2"/>
                    </a:moveTo>
                    <a:lnTo>
                      <a:pt x="9" y="1"/>
                    </a:lnTo>
                    <a:lnTo>
                      <a:pt x="19" y="1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2"/>
                    </a:lnTo>
                    <a:lnTo>
                      <a:pt x="73" y="6"/>
                    </a:lnTo>
                    <a:lnTo>
                      <a:pt x="76" y="10"/>
                    </a:lnTo>
                    <a:lnTo>
                      <a:pt x="73" y="14"/>
                    </a:lnTo>
                    <a:lnTo>
                      <a:pt x="67" y="15"/>
                    </a:lnTo>
                    <a:lnTo>
                      <a:pt x="57" y="14"/>
                    </a:lnTo>
                    <a:lnTo>
                      <a:pt x="46" y="12"/>
                    </a:lnTo>
                    <a:lnTo>
                      <a:pt x="33" y="10"/>
                    </a:lnTo>
                    <a:lnTo>
                      <a:pt x="21" y="7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39" name="Freeform 85"/>
              <p:cNvSpPr>
                <a:spLocks/>
              </p:cNvSpPr>
              <p:nvPr/>
            </p:nvSpPr>
            <p:spPr bwMode="auto">
              <a:xfrm>
                <a:off x="1270" y="479"/>
                <a:ext cx="37" cy="15"/>
              </a:xfrm>
              <a:custGeom>
                <a:avLst/>
                <a:gdLst>
                  <a:gd name="T0" fmla="*/ 0 w 74"/>
                  <a:gd name="T1" fmla="*/ 0 h 30"/>
                  <a:gd name="T2" fmla="*/ 8 w 74"/>
                  <a:gd name="T3" fmla="*/ 1 h 30"/>
                  <a:gd name="T4" fmla="*/ 19 w 74"/>
                  <a:gd name="T5" fmla="*/ 2 h 30"/>
                  <a:gd name="T6" fmla="*/ 31 w 74"/>
                  <a:gd name="T7" fmla="*/ 6 h 30"/>
                  <a:gd name="T8" fmla="*/ 42 w 74"/>
                  <a:gd name="T9" fmla="*/ 9 h 30"/>
                  <a:gd name="T10" fmla="*/ 54 w 74"/>
                  <a:gd name="T11" fmla="*/ 13 h 30"/>
                  <a:gd name="T12" fmla="*/ 65 w 74"/>
                  <a:gd name="T13" fmla="*/ 17 h 30"/>
                  <a:gd name="T14" fmla="*/ 71 w 74"/>
                  <a:gd name="T15" fmla="*/ 22 h 30"/>
                  <a:gd name="T16" fmla="*/ 74 w 74"/>
                  <a:gd name="T17" fmla="*/ 27 h 30"/>
                  <a:gd name="T18" fmla="*/ 71 w 74"/>
                  <a:gd name="T19" fmla="*/ 30 h 30"/>
                  <a:gd name="T20" fmla="*/ 63 w 74"/>
                  <a:gd name="T21" fmla="*/ 29 h 30"/>
                  <a:gd name="T22" fmla="*/ 53 w 74"/>
                  <a:gd name="T23" fmla="*/ 26 h 30"/>
                  <a:gd name="T24" fmla="*/ 41 w 74"/>
                  <a:gd name="T25" fmla="*/ 21 h 30"/>
                  <a:gd name="T26" fmla="*/ 28 w 74"/>
                  <a:gd name="T27" fmla="*/ 15 h 30"/>
                  <a:gd name="T28" fmla="*/ 16 w 74"/>
                  <a:gd name="T29" fmla="*/ 9 h 30"/>
                  <a:gd name="T30" fmla="*/ 6 w 74"/>
                  <a:gd name="T31" fmla="*/ 3 h 30"/>
                  <a:gd name="T32" fmla="*/ 0 w 7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0"/>
                  <a:gd name="T53" fmla="*/ 74 w 7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0">
                    <a:moveTo>
                      <a:pt x="0" y="0"/>
                    </a:moveTo>
                    <a:lnTo>
                      <a:pt x="8" y="1"/>
                    </a:lnTo>
                    <a:lnTo>
                      <a:pt x="19" y="2"/>
                    </a:lnTo>
                    <a:lnTo>
                      <a:pt x="31" y="6"/>
                    </a:lnTo>
                    <a:lnTo>
                      <a:pt x="42" y="9"/>
                    </a:lnTo>
                    <a:lnTo>
                      <a:pt x="54" y="13"/>
                    </a:lnTo>
                    <a:lnTo>
                      <a:pt x="65" y="17"/>
                    </a:lnTo>
                    <a:lnTo>
                      <a:pt x="71" y="22"/>
                    </a:lnTo>
                    <a:lnTo>
                      <a:pt x="74" y="27"/>
                    </a:lnTo>
                    <a:lnTo>
                      <a:pt x="71" y="30"/>
                    </a:lnTo>
                    <a:lnTo>
                      <a:pt x="63" y="29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28" y="15"/>
                    </a:lnTo>
                    <a:lnTo>
                      <a:pt x="16" y="9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0" name="Freeform 86"/>
              <p:cNvSpPr>
                <a:spLocks/>
              </p:cNvSpPr>
              <p:nvPr/>
            </p:nvSpPr>
            <p:spPr bwMode="auto">
              <a:xfrm>
                <a:off x="1279" y="460"/>
                <a:ext cx="37" cy="7"/>
              </a:xfrm>
              <a:custGeom>
                <a:avLst/>
                <a:gdLst>
                  <a:gd name="T0" fmla="*/ 0 w 73"/>
                  <a:gd name="T1" fmla="*/ 8 h 16"/>
                  <a:gd name="T2" fmla="*/ 4 w 73"/>
                  <a:gd name="T3" fmla="*/ 6 h 16"/>
                  <a:gd name="T4" fmla="*/ 12 w 73"/>
                  <a:gd name="T5" fmla="*/ 3 h 16"/>
                  <a:gd name="T6" fmla="*/ 22 w 73"/>
                  <a:gd name="T7" fmla="*/ 2 h 16"/>
                  <a:gd name="T8" fmla="*/ 35 w 73"/>
                  <a:gd name="T9" fmla="*/ 0 h 16"/>
                  <a:gd name="T10" fmla="*/ 48 w 73"/>
                  <a:gd name="T11" fmla="*/ 0 h 16"/>
                  <a:gd name="T12" fmla="*/ 59 w 73"/>
                  <a:gd name="T13" fmla="*/ 3 h 16"/>
                  <a:gd name="T14" fmla="*/ 68 w 73"/>
                  <a:gd name="T15" fmla="*/ 6 h 16"/>
                  <a:gd name="T16" fmla="*/ 73 w 73"/>
                  <a:gd name="T17" fmla="*/ 10 h 16"/>
                  <a:gd name="T18" fmla="*/ 73 w 73"/>
                  <a:gd name="T19" fmla="*/ 14 h 16"/>
                  <a:gd name="T20" fmla="*/ 68 w 73"/>
                  <a:gd name="T21" fmla="*/ 16 h 16"/>
                  <a:gd name="T22" fmla="*/ 59 w 73"/>
                  <a:gd name="T23" fmla="*/ 16 h 16"/>
                  <a:gd name="T24" fmla="*/ 47 w 73"/>
                  <a:gd name="T25" fmla="*/ 13 h 16"/>
                  <a:gd name="T26" fmla="*/ 34 w 73"/>
                  <a:gd name="T27" fmla="*/ 12 h 16"/>
                  <a:gd name="T28" fmla="*/ 21 w 73"/>
                  <a:gd name="T29" fmla="*/ 10 h 16"/>
                  <a:gd name="T30" fmla="*/ 9 w 73"/>
                  <a:gd name="T31" fmla="*/ 8 h 16"/>
                  <a:gd name="T32" fmla="*/ 0 w 73"/>
                  <a:gd name="T33" fmla="*/ 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6"/>
                  <a:gd name="T53" fmla="*/ 73 w 7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6">
                    <a:moveTo>
                      <a:pt x="0" y="8"/>
                    </a:moveTo>
                    <a:lnTo>
                      <a:pt x="4" y="6"/>
                    </a:lnTo>
                    <a:lnTo>
                      <a:pt x="12" y="3"/>
                    </a:lnTo>
                    <a:lnTo>
                      <a:pt x="22" y="2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47" y="13"/>
                    </a:lnTo>
                    <a:lnTo>
                      <a:pt x="34" y="12"/>
                    </a:lnTo>
                    <a:lnTo>
                      <a:pt x="21" y="1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1" name="Freeform 87"/>
              <p:cNvSpPr>
                <a:spLocks/>
              </p:cNvSpPr>
              <p:nvPr/>
            </p:nvSpPr>
            <p:spPr bwMode="auto">
              <a:xfrm>
                <a:off x="1287" y="449"/>
                <a:ext cx="39" cy="5"/>
              </a:xfrm>
              <a:custGeom>
                <a:avLst/>
                <a:gdLst>
                  <a:gd name="T0" fmla="*/ 0 w 78"/>
                  <a:gd name="T1" fmla="*/ 10 h 11"/>
                  <a:gd name="T2" fmla="*/ 6 w 78"/>
                  <a:gd name="T3" fmla="*/ 7 h 11"/>
                  <a:gd name="T4" fmla="*/ 16 w 78"/>
                  <a:gd name="T5" fmla="*/ 4 h 11"/>
                  <a:gd name="T6" fmla="*/ 28 w 78"/>
                  <a:gd name="T7" fmla="*/ 2 h 11"/>
                  <a:gd name="T8" fmla="*/ 41 w 78"/>
                  <a:gd name="T9" fmla="*/ 1 h 11"/>
                  <a:gd name="T10" fmla="*/ 53 w 78"/>
                  <a:gd name="T11" fmla="*/ 0 h 11"/>
                  <a:gd name="T12" fmla="*/ 65 w 78"/>
                  <a:gd name="T13" fmla="*/ 0 h 11"/>
                  <a:gd name="T14" fmla="*/ 74 w 78"/>
                  <a:gd name="T15" fmla="*/ 2 h 11"/>
                  <a:gd name="T16" fmla="*/ 78 w 78"/>
                  <a:gd name="T17" fmla="*/ 5 h 11"/>
                  <a:gd name="T18" fmla="*/ 78 w 78"/>
                  <a:gd name="T19" fmla="*/ 9 h 11"/>
                  <a:gd name="T20" fmla="*/ 72 w 78"/>
                  <a:gd name="T21" fmla="*/ 10 h 11"/>
                  <a:gd name="T22" fmla="*/ 63 w 78"/>
                  <a:gd name="T23" fmla="*/ 11 h 11"/>
                  <a:gd name="T24" fmla="*/ 52 w 78"/>
                  <a:gd name="T25" fmla="*/ 11 h 11"/>
                  <a:gd name="T26" fmla="*/ 38 w 78"/>
                  <a:gd name="T27" fmla="*/ 10 h 11"/>
                  <a:gd name="T28" fmla="*/ 25 w 78"/>
                  <a:gd name="T29" fmla="*/ 10 h 11"/>
                  <a:gd name="T30" fmla="*/ 12 w 78"/>
                  <a:gd name="T31" fmla="*/ 9 h 11"/>
                  <a:gd name="T32" fmla="*/ 0 w 78"/>
                  <a:gd name="T33" fmla="*/ 1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1"/>
                  <a:gd name="T53" fmla="*/ 78 w 7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1">
                    <a:moveTo>
                      <a:pt x="0" y="10"/>
                    </a:moveTo>
                    <a:lnTo>
                      <a:pt x="6" y="7"/>
                    </a:lnTo>
                    <a:lnTo>
                      <a:pt x="16" y="4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2" y="10"/>
                    </a:lnTo>
                    <a:lnTo>
                      <a:pt x="63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25" y="10"/>
                    </a:lnTo>
                    <a:lnTo>
                      <a:pt x="1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2" name="Freeform 88"/>
              <p:cNvSpPr>
                <a:spLocks/>
              </p:cNvSpPr>
              <p:nvPr/>
            </p:nvSpPr>
            <p:spPr bwMode="auto">
              <a:xfrm>
                <a:off x="1294" y="437"/>
                <a:ext cx="39" cy="6"/>
              </a:xfrm>
              <a:custGeom>
                <a:avLst/>
                <a:gdLst>
                  <a:gd name="T0" fmla="*/ 0 w 77"/>
                  <a:gd name="T1" fmla="*/ 12 h 12"/>
                  <a:gd name="T2" fmla="*/ 8 w 77"/>
                  <a:gd name="T3" fmla="*/ 10 h 12"/>
                  <a:gd name="T4" fmla="*/ 18 w 77"/>
                  <a:gd name="T5" fmla="*/ 8 h 12"/>
                  <a:gd name="T6" fmla="*/ 31 w 77"/>
                  <a:gd name="T7" fmla="*/ 5 h 12"/>
                  <a:gd name="T8" fmla="*/ 44 w 77"/>
                  <a:gd name="T9" fmla="*/ 2 h 12"/>
                  <a:gd name="T10" fmla="*/ 56 w 77"/>
                  <a:gd name="T11" fmla="*/ 0 h 12"/>
                  <a:gd name="T12" fmla="*/ 67 w 77"/>
                  <a:gd name="T13" fmla="*/ 0 h 12"/>
                  <a:gd name="T14" fmla="*/ 74 w 77"/>
                  <a:gd name="T15" fmla="*/ 1 h 12"/>
                  <a:gd name="T16" fmla="*/ 77 w 77"/>
                  <a:gd name="T17" fmla="*/ 5 h 12"/>
                  <a:gd name="T18" fmla="*/ 74 w 77"/>
                  <a:gd name="T19" fmla="*/ 8 h 12"/>
                  <a:gd name="T20" fmla="*/ 68 w 77"/>
                  <a:gd name="T21" fmla="*/ 10 h 12"/>
                  <a:gd name="T22" fmla="*/ 59 w 77"/>
                  <a:gd name="T23" fmla="*/ 11 h 12"/>
                  <a:gd name="T24" fmla="*/ 47 w 77"/>
                  <a:gd name="T25" fmla="*/ 11 h 12"/>
                  <a:gd name="T26" fmla="*/ 34 w 77"/>
                  <a:gd name="T27" fmla="*/ 11 h 12"/>
                  <a:gd name="T28" fmla="*/ 21 w 77"/>
                  <a:gd name="T29" fmla="*/ 11 h 12"/>
                  <a:gd name="T30" fmla="*/ 9 w 77"/>
                  <a:gd name="T31" fmla="*/ 11 h 12"/>
                  <a:gd name="T32" fmla="*/ 0 w 77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2"/>
                  <a:gd name="T53" fmla="*/ 77 w 7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2">
                    <a:moveTo>
                      <a:pt x="0" y="12"/>
                    </a:moveTo>
                    <a:lnTo>
                      <a:pt x="8" y="10"/>
                    </a:lnTo>
                    <a:lnTo>
                      <a:pt x="18" y="8"/>
                    </a:lnTo>
                    <a:lnTo>
                      <a:pt x="31" y="5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8" y="1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34" y="11"/>
                    </a:lnTo>
                    <a:lnTo>
                      <a:pt x="21" y="11"/>
                    </a:lnTo>
                    <a:lnTo>
                      <a:pt x="9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3" name="Freeform 89"/>
              <p:cNvSpPr>
                <a:spLocks/>
              </p:cNvSpPr>
              <p:nvPr/>
            </p:nvSpPr>
            <p:spPr bwMode="auto">
              <a:xfrm>
                <a:off x="1298" y="424"/>
                <a:ext cx="44" cy="8"/>
              </a:xfrm>
              <a:custGeom>
                <a:avLst/>
                <a:gdLst>
                  <a:gd name="T0" fmla="*/ 0 w 88"/>
                  <a:gd name="T1" fmla="*/ 15 h 15"/>
                  <a:gd name="T2" fmla="*/ 11 w 88"/>
                  <a:gd name="T3" fmla="*/ 12 h 15"/>
                  <a:gd name="T4" fmla="*/ 24 w 88"/>
                  <a:gd name="T5" fmla="*/ 8 h 15"/>
                  <a:gd name="T6" fmla="*/ 37 w 88"/>
                  <a:gd name="T7" fmla="*/ 5 h 15"/>
                  <a:gd name="T8" fmla="*/ 53 w 88"/>
                  <a:gd name="T9" fmla="*/ 1 h 15"/>
                  <a:gd name="T10" fmla="*/ 66 w 88"/>
                  <a:gd name="T11" fmla="*/ 0 h 15"/>
                  <a:gd name="T12" fmla="*/ 78 w 88"/>
                  <a:gd name="T13" fmla="*/ 0 h 15"/>
                  <a:gd name="T14" fmla="*/ 86 w 88"/>
                  <a:gd name="T15" fmla="*/ 3 h 15"/>
                  <a:gd name="T16" fmla="*/ 88 w 88"/>
                  <a:gd name="T17" fmla="*/ 7 h 15"/>
                  <a:gd name="T18" fmla="*/ 86 w 88"/>
                  <a:gd name="T19" fmla="*/ 11 h 15"/>
                  <a:gd name="T20" fmla="*/ 78 w 88"/>
                  <a:gd name="T21" fmla="*/ 14 h 15"/>
                  <a:gd name="T22" fmla="*/ 66 w 88"/>
                  <a:gd name="T23" fmla="*/ 15 h 15"/>
                  <a:gd name="T24" fmla="*/ 51 w 88"/>
                  <a:gd name="T25" fmla="*/ 15 h 15"/>
                  <a:gd name="T26" fmla="*/ 37 w 88"/>
                  <a:gd name="T27" fmla="*/ 14 h 15"/>
                  <a:gd name="T28" fmla="*/ 23 w 88"/>
                  <a:gd name="T29" fmla="*/ 14 h 15"/>
                  <a:gd name="T30" fmla="*/ 10 w 88"/>
                  <a:gd name="T31" fmla="*/ 14 h 15"/>
                  <a:gd name="T32" fmla="*/ 0 w 88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15"/>
                  <a:gd name="T53" fmla="*/ 88 w 8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15">
                    <a:moveTo>
                      <a:pt x="0" y="15"/>
                    </a:moveTo>
                    <a:lnTo>
                      <a:pt x="11" y="12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7"/>
                    </a:lnTo>
                    <a:lnTo>
                      <a:pt x="86" y="11"/>
                    </a:lnTo>
                    <a:lnTo>
                      <a:pt x="78" y="14"/>
                    </a:lnTo>
                    <a:lnTo>
                      <a:pt x="66" y="15"/>
                    </a:lnTo>
                    <a:lnTo>
                      <a:pt x="51" y="15"/>
                    </a:lnTo>
                    <a:lnTo>
                      <a:pt x="37" y="14"/>
                    </a:lnTo>
                    <a:lnTo>
                      <a:pt x="23" y="14"/>
                    </a:lnTo>
                    <a:lnTo>
                      <a:pt x="1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4" name="Freeform 90"/>
              <p:cNvSpPr>
                <a:spLocks/>
              </p:cNvSpPr>
              <p:nvPr/>
            </p:nvSpPr>
            <p:spPr bwMode="auto">
              <a:xfrm>
                <a:off x="1301" y="408"/>
                <a:ext cx="48" cy="11"/>
              </a:xfrm>
              <a:custGeom>
                <a:avLst/>
                <a:gdLst>
                  <a:gd name="T0" fmla="*/ 0 w 96"/>
                  <a:gd name="T1" fmla="*/ 23 h 23"/>
                  <a:gd name="T2" fmla="*/ 9 w 96"/>
                  <a:gd name="T3" fmla="*/ 19 h 23"/>
                  <a:gd name="T4" fmla="*/ 24 w 96"/>
                  <a:gd name="T5" fmla="*/ 15 h 23"/>
                  <a:gd name="T6" fmla="*/ 39 w 96"/>
                  <a:gd name="T7" fmla="*/ 10 h 23"/>
                  <a:gd name="T8" fmla="*/ 56 w 96"/>
                  <a:gd name="T9" fmla="*/ 5 h 23"/>
                  <a:gd name="T10" fmla="*/ 72 w 96"/>
                  <a:gd name="T11" fmla="*/ 2 h 23"/>
                  <a:gd name="T12" fmla="*/ 85 w 96"/>
                  <a:gd name="T13" fmla="*/ 0 h 23"/>
                  <a:gd name="T14" fmla="*/ 94 w 96"/>
                  <a:gd name="T15" fmla="*/ 0 h 23"/>
                  <a:gd name="T16" fmla="*/ 96 w 96"/>
                  <a:gd name="T17" fmla="*/ 4 h 23"/>
                  <a:gd name="T18" fmla="*/ 90 w 96"/>
                  <a:gd name="T19" fmla="*/ 10 h 23"/>
                  <a:gd name="T20" fmla="*/ 81 w 96"/>
                  <a:gd name="T21" fmla="*/ 14 h 23"/>
                  <a:gd name="T22" fmla="*/ 67 w 96"/>
                  <a:gd name="T23" fmla="*/ 16 h 23"/>
                  <a:gd name="T24" fmla="*/ 51 w 96"/>
                  <a:gd name="T25" fmla="*/ 18 h 23"/>
                  <a:gd name="T26" fmla="*/ 34 w 96"/>
                  <a:gd name="T27" fmla="*/ 19 h 23"/>
                  <a:gd name="T28" fmla="*/ 20 w 96"/>
                  <a:gd name="T29" fmla="*/ 20 h 23"/>
                  <a:gd name="T30" fmla="*/ 8 w 96"/>
                  <a:gd name="T31" fmla="*/ 22 h 23"/>
                  <a:gd name="T32" fmla="*/ 0 w 96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23"/>
                  <a:gd name="T53" fmla="*/ 96 w 9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23">
                    <a:moveTo>
                      <a:pt x="0" y="23"/>
                    </a:moveTo>
                    <a:lnTo>
                      <a:pt x="9" y="19"/>
                    </a:lnTo>
                    <a:lnTo>
                      <a:pt x="24" y="15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4"/>
                    </a:lnTo>
                    <a:lnTo>
                      <a:pt x="90" y="10"/>
                    </a:lnTo>
                    <a:lnTo>
                      <a:pt x="81" y="14"/>
                    </a:lnTo>
                    <a:lnTo>
                      <a:pt x="67" y="16"/>
                    </a:lnTo>
                    <a:lnTo>
                      <a:pt x="51" y="18"/>
                    </a:lnTo>
                    <a:lnTo>
                      <a:pt x="34" y="19"/>
                    </a:lnTo>
                    <a:lnTo>
                      <a:pt x="20" y="20"/>
                    </a:lnTo>
                    <a:lnTo>
                      <a:pt x="8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5" name="Freeform 91"/>
              <p:cNvSpPr>
                <a:spLocks/>
              </p:cNvSpPr>
              <p:nvPr/>
            </p:nvSpPr>
            <p:spPr bwMode="auto">
              <a:xfrm>
                <a:off x="1302" y="394"/>
                <a:ext cx="52" cy="15"/>
              </a:xfrm>
              <a:custGeom>
                <a:avLst/>
                <a:gdLst>
                  <a:gd name="T0" fmla="*/ 0 w 105"/>
                  <a:gd name="T1" fmla="*/ 31 h 31"/>
                  <a:gd name="T2" fmla="*/ 9 w 105"/>
                  <a:gd name="T3" fmla="*/ 24 h 31"/>
                  <a:gd name="T4" fmla="*/ 24 w 105"/>
                  <a:gd name="T5" fmla="*/ 17 h 31"/>
                  <a:gd name="T6" fmla="*/ 41 w 105"/>
                  <a:gd name="T7" fmla="*/ 11 h 31"/>
                  <a:gd name="T8" fmla="*/ 59 w 105"/>
                  <a:gd name="T9" fmla="*/ 5 h 31"/>
                  <a:gd name="T10" fmla="*/ 76 w 105"/>
                  <a:gd name="T11" fmla="*/ 1 h 31"/>
                  <a:gd name="T12" fmla="*/ 91 w 105"/>
                  <a:gd name="T13" fmla="*/ 0 h 31"/>
                  <a:gd name="T14" fmla="*/ 101 w 105"/>
                  <a:gd name="T15" fmla="*/ 2 h 31"/>
                  <a:gd name="T16" fmla="*/ 105 w 105"/>
                  <a:gd name="T17" fmla="*/ 7 h 31"/>
                  <a:gd name="T18" fmla="*/ 102 w 105"/>
                  <a:gd name="T19" fmla="*/ 12 h 31"/>
                  <a:gd name="T20" fmla="*/ 92 w 105"/>
                  <a:gd name="T21" fmla="*/ 17 h 31"/>
                  <a:gd name="T22" fmla="*/ 79 w 105"/>
                  <a:gd name="T23" fmla="*/ 21 h 31"/>
                  <a:gd name="T24" fmla="*/ 62 w 105"/>
                  <a:gd name="T25" fmla="*/ 24 h 31"/>
                  <a:gd name="T26" fmla="*/ 43 w 105"/>
                  <a:gd name="T27" fmla="*/ 27 h 31"/>
                  <a:gd name="T28" fmla="*/ 26 w 105"/>
                  <a:gd name="T29" fmla="*/ 29 h 31"/>
                  <a:gd name="T30" fmla="*/ 12 w 105"/>
                  <a:gd name="T31" fmla="*/ 30 h 31"/>
                  <a:gd name="T32" fmla="*/ 0 w 105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31"/>
                  <a:gd name="T53" fmla="*/ 105 w 105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31">
                    <a:moveTo>
                      <a:pt x="0" y="31"/>
                    </a:moveTo>
                    <a:lnTo>
                      <a:pt x="9" y="24"/>
                    </a:lnTo>
                    <a:lnTo>
                      <a:pt x="24" y="17"/>
                    </a:lnTo>
                    <a:lnTo>
                      <a:pt x="41" y="11"/>
                    </a:lnTo>
                    <a:lnTo>
                      <a:pt x="59" y="5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2"/>
                    </a:lnTo>
                    <a:lnTo>
                      <a:pt x="105" y="7"/>
                    </a:lnTo>
                    <a:lnTo>
                      <a:pt x="102" y="12"/>
                    </a:lnTo>
                    <a:lnTo>
                      <a:pt x="92" y="17"/>
                    </a:lnTo>
                    <a:lnTo>
                      <a:pt x="79" y="21"/>
                    </a:lnTo>
                    <a:lnTo>
                      <a:pt x="62" y="24"/>
                    </a:lnTo>
                    <a:lnTo>
                      <a:pt x="43" y="27"/>
                    </a:lnTo>
                    <a:lnTo>
                      <a:pt x="26" y="29"/>
                    </a:lnTo>
                    <a:lnTo>
                      <a:pt x="12" y="3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6" name="Freeform 92"/>
              <p:cNvSpPr>
                <a:spLocks/>
              </p:cNvSpPr>
              <p:nvPr/>
            </p:nvSpPr>
            <p:spPr bwMode="auto">
              <a:xfrm>
                <a:off x="1302" y="368"/>
                <a:ext cx="48" cy="25"/>
              </a:xfrm>
              <a:custGeom>
                <a:avLst/>
                <a:gdLst>
                  <a:gd name="T0" fmla="*/ 0 w 97"/>
                  <a:gd name="T1" fmla="*/ 51 h 51"/>
                  <a:gd name="T2" fmla="*/ 9 w 97"/>
                  <a:gd name="T3" fmla="*/ 43 h 51"/>
                  <a:gd name="T4" fmla="*/ 21 w 97"/>
                  <a:gd name="T5" fmla="*/ 34 h 51"/>
                  <a:gd name="T6" fmla="*/ 37 w 97"/>
                  <a:gd name="T7" fmla="*/ 24 h 51"/>
                  <a:gd name="T8" fmla="*/ 53 w 97"/>
                  <a:gd name="T9" fmla="*/ 15 h 51"/>
                  <a:gd name="T10" fmla="*/ 68 w 97"/>
                  <a:gd name="T11" fmla="*/ 8 h 51"/>
                  <a:gd name="T12" fmla="*/ 81 w 97"/>
                  <a:gd name="T13" fmla="*/ 3 h 51"/>
                  <a:gd name="T14" fmla="*/ 92 w 97"/>
                  <a:gd name="T15" fmla="*/ 0 h 51"/>
                  <a:gd name="T16" fmla="*/ 97 w 97"/>
                  <a:gd name="T17" fmla="*/ 3 h 51"/>
                  <a:gd name="T18" fmla="*/ 97 w 97"/>
                  <a:gd name="T19" fmla="*/ 8 h 51"/>
                  <a:gd name="T20" fmla="*/ 89 w 97"/>
                  <a:gd name="T21" fmla="*/ 14 h 51"/>
                  <a:gd name="T22" fmla="*/ 79 w 97"/>
                  <a:gd name="T23" fmla="*/ 22 h 51"/>
                  <a:gd name="T24" fmla="*/ 63 w 97"/>
                  <a:gd name="T25" fmla="*/ 29 h 51"/>
                  <a:gd name="T26" fmla="*/ 47 w 97"/>
                  <a:gd name="T27" fmla="*/ 37 h 51"/>
                  <a:gd name="T28" fmla="*/ 30 w 97"/>
                  <a:gd name="T29" fmla="*/ 43 h 51"/>
                  <a:gd name="T30" fmla="*/ 13 w 97"/>
                  <a:gd name="T31" fmla="*/ 49 h 51"/>
                  <a:gd name="T32" fmla="*/ 0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0" y="51"/>
                    </a:moveTo>
                    <a:lnTo>
                      <a:pt x="9" y="43"/>
                    </a:lnTo>
                    <a:lnTo>
                      <a:pt x="21" y="34"/>
                    </a:lnTo>
                    <a:lnTo>
                      <a:pt x="37" y="24"/>
                    </a:lnTo>
                    <a:lnTo>
                      <a:pt x="53" y="15"/>
                    </a:lnTo>
                    <a:lnTo>
                      <a:pt x="68" y="8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8"/>
                    </a:lnTo>
                    <a:lnTo>
                      <a:pt x="89" y="14"/>
                    </a:lnTo>
                    <a:lnTo>
                      <a:pt x="79" y="22"/>
                    </a:lnTo>
                    <a:lnTo>
                      <a:pt x="63" y="29"/>
                    </a:lnTo>
                    <a:lnTo>
                      <a:pt x="47" y="37"/>
                    </a:lnTo>
                    <a:lnTo>
                      <a:pt x="30" y="43"/>
                    </a:lnTo>
                    <a:lnTo>
                      <a:pt x="13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7" name="Freeform 93"/>
              <p:cNvSpPr>
                <a:spLocks/>
              </p:cNvSpPr>
              <p:nvPr/>
            </p:nvSpPr>
            <p:spPr bwMode="auto">
              <a:xfrm>
                <a:off x="1302" y="346"/>
                <a:ext cx="41" cy="32"/>
              </a:xfrm>
              <a:custGeom>
                <a:avLst/>
                <a:gdLst>
                  <a:gd name="T0" fmla="*/ 0 w 83"/>
                  <a:gd name="T1" fmla="*/ 65 h 65"/>
                  <a:gd name="T2" fmla="*/ 7 w 83"/>
                  <a:gd name="T3" fmla="*/ 57 h 65"/>
                  <a:gd name="T4" fmla="*/ 17 w 83"/>
                  <a:gd name="T5" fmla="*/ 47 h 65"/>
                  <a:gd name="T6" fmla="*/ 29 w 83"/>
                  <a:gd name="T7" fmla="*/ 35 h 65"/>
                  <a:gd name="T8" fmla="*/ 42 w 83"/>
                  <a:gd name="T9" fmla="*/ 23 h 65"/>
                  <a:gd name="T10" fmla="*/ 55 w 83"/>
                  <a:gd name="T11" fmla="*/ 12 h 65"/>
                  <a:gd name="T12" fmla="*/ 67 w 83"/>
                  <a:gd name="T13" fmla="*/ 3 h 65"/>
                  <a:gd name="T14" fmla="*/ 78 w 83"/>
                  <a:gd name="T15" fmla="*/ 0 h 65"/>
                  <a:gd name="T16" fmla="*/ 83 w 83"/>
                  <a:gd name="T17" fmla="*/ 1 h 65"/>
                  <a:gd name="T18" fmla="*/ 83 w 83"/>
                  <a:gd name="T19" fmla="*/ 8 h 65"/>
                  <a:gd name="T20" fmla="*/ 76 w 83"/>
                  <a:gd name="T21" fmla="*/ 16 h 65"/>
                  <a:gd name="T22" fmla="*/ 64 w 83"/>
                  <a:gd name="T23" fmla="*/ 27 h 65"/>
                  <a:gd name="T24" fmla="*/ 51 w 83"/>
                  <a:gd name="T25" fmla="*/ 38 h 65"/>
                  <a:gd name="T26" fmla="*/ 36 w 83"/>
                  <a:gd name="T27" fmla="*/ 49 h 65"/>
                  <a:gd name="T28" fmla="*/ 21 w 83"/>
                  <a:gd name="T29" fmla="*/ 57 h 65"/>
                  <a:gd name="T30" fmla="*/ 8 w 83"/>
                  <a:gd name="T31" fmla="*/ 63 h 65"/>
                  <a:gd name="T32" fmla="*/ 0 w 83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5"/>
                  <a:gd name="T53" fmla="*/ 83 w 8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5">
                    <a:moveTo>
                      <a:pt x="0" y="65"/>
                    </a:moveTo>
                    <a:lnTo>
                      <a:pt x="7" y="57"/>
                    </a:lnTo>
                    <a:lnTo>
                      <a:pt x="17" y="47"/>
                    </a:lnTo>
                    <a:lnTo>
                      <a:pt x="29" y="35"/>
                    </a:lnTo>
                    <a:lnTo>
                      <a:pt x="42" y="23"/>
                    </a:lnTo>
                    <a:lnTo>
                      <a:pt x="55" y="12"/>
                    </a:lnTo>
                    <a:lnTo>
                      <a:pt x="67" y="3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8"/>
                    </a:lnTo>
                    <a:lnTo>
                      <a:pt x="76" y="16"/>
                    </a:lnTo>
                    <a:lnTo>
                      <a:pt x="64" y="27"/>
                    </a:lnTo>
                    <a:lnTo>
                      <a:pt x="51" y="38"/>
                    </a:lnTo>
                    <a:lnTo>
                      <a:pt x="36" y="49"/>
                    </a:lnTo>
                    <a:lnTo>
                      <a:pt x="21" y="57"/>
                    </a:lnTo>
                    <a:lnTo>
                      <a:pt x="8" y="6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8" name="Freeform 94"/>
              <p:cNvSpPr>
                <a:spLocks/>
              </p:cNvSpPr>
              <p:nvPr/>
            </p:nvSpPr>
            <p:spPr bwMode="auto">
              <a:xfrm>
                <a:off x="1300" y="335"/>
                <a:ext cx="38" cy="29"/>
              </a:xfrm>
              <a:custGeom>
                <a:avLst/>
                <a:gdLst>
                  <a:gd name="T0" fmla="*/ 76 w 76"/>
                  <a:gd name="T1" fmla="*/ 3 h 58"/>
                  <a:gd name="T2" fmla="*/ 74 w 76"/>
                  <a:gd name="T3" fmla="*/ 6 h 58"/>
                  <a:gd name="T4" fmla="*/ 66 w 76"/>
                  <a:gd name="T5" fmla="*/ 12 h 58"/>
                  <a:gd name="T6" fmla="*/ 56 w 76"/>
                  <a:gd name="T7" fmla="*/ 18 h 58"/>
                  <a:gd name="T8" fmla="*/ 44 w 76"/>
                  <a:gd name="T9" fmla="*/ 26 h 58"/>
                  <a:gd name="T10" fmla="*/ 31 w 76"/>
                  <a:gd name="T11" fmla="*/ 34 h 58"/>
                  <a:gd name="T12" fmla="*/ 18 w 76"/>
                  <a:gd name="T13" fmla="*/ 43 h 58"/>
                  <a:gd name="T14" fmla="*/ 7 w 76"/>
                  <a:gd name="T15" fmla="*/ 50 h 58"/>
                  <a:gd name="T16" fmla="*/ 0 w 76"/>
                  <a:gd name="T17" fmla="*/ 58 h 58"/>
                  <a:gd name="T18" fmla="*/ 5 w 76"/>
                  <a:gd name="T19" fmla="*/ 47 h 58"/>
                  <a:gd name="T20" fmla="*/ 13 w 76"/>
                  <a:gd name="T21" fmla="*/ 36 h 58"/>
                  <a:gd name="T22" fmla="*/ 23 w 76"/>
                  <a:gd name="T23" fmla="*/ 24 h 58"/>
                  <a:gd name="T24" fmla="*/ 35 w 76"/>
                  <a:gd name="T25" fmla="*/ 14 h 58"/>
                  <a:gd name="T26" fmla="*/ 48 w 76"/>
                  <a:gd name="T27" fmla="*/ 6 h 58"/>
                  <a:gd name="T28" fmla="*/ 59 w 76"/>
                  <a:gd name="T29" fmla="*/ 1 h 58"/>
                  <a:gd name="T30" fmla="*/ 69 w 76"/>
                  <a:gd name="T31" fmla="*/ 0 h 58"/>
                  <a:gd name="T32" fmla="*/ 76 w 76"/>
                  <a:gd name="T33" fmla="*/ 3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8"/>
                  <a:gd name="T53" fmla="*/ 76 w 7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8">
                    <a:moveTo>
                      <a:pt x="76" y="3"/>
                    </a:moveTo>
                    <a:lnTo>
                      <a:pt x="74" y="6"/>
                    </a:lnTo>
                    <a:lnTo>
                      <a:pt x="66" y="12"/>
                    </a:lnTo>
                    <a:lnTo>
                      <a:pt x="56" y="18"/>
                    </a:lnTo>
                    <a:lnTo>
                      <a:pt x="44" y="26"/>
                    </a:lnTo>
                    <a:lnTo>
                      <a:pt x="31" y="34"/>
                    </a:lnTo>
                    <a:lnTo>
                      <a:pt x="18" y="43"/>
                    </a:lnTo>
                    <a:lnTo>
                      <a:pt x="7" y="50"/>
                    </a:lnTo>
                    <a:lnTo>
                      <a:pt x="0" y="58"/>
                    </a:lnTo>
                    <a:lnTo>
                      <a:pt x="5" y="47"/>
                    </a:lnTo>
                    <a:lnTo>
                      <a:pt x="13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49" name="Freeform 95"/>
              <p:cNvSpPr>
                <a:spLocks/>
              </p:cNvSpPr>
              <p:nvPr/>
            </p:nvSpPr>
            <p:spPr bwMode="auto">
              <a:xfrm>
                <a:off x="1223" y="186"/>
                <a:ext cx="45" cy="145"/>
              </a:xfrm>
              <a:custGeom>
                <a:avLst/>
                <a:gdLst>
                  <a:gd name="T0" fmla="*/ 9 w 90"/>
                  <a:gd name="T1" fmla="*/ 290 h 290"/>
                  <a:gd name="T2" fmla="*/ 5 w 90"/>
                  <a:gd name="T3" fmla="*/ 290 h 290"/>
                  <a:gd name="T4" fmla="*/ 3 w 90"/>
                  <a:gd name="T5" fmla="*/ 288 h 290"/>
                  <a:gd name="T6" fmla="*/ 1 w 90"/>
                  <a:gd name="T7" fmla="*/ 286 h 290"/>
                  <a:gd name="T8" fmla="*/ 0 w 90"/>
                  <a:gd name="T9" fmla="*/ 283 h 290"/>
                  <a:gd name="T10" fmla="*/ 37 w 90"/>
                  <a:gd name="T11" fmla="*/ 247 h 290"/>
                  <a:gd name="T12" fmla="*/ 59 w 90"/>
                  <a:gd name="T13" fmla="*/ 209 h 290"/>
                  <a:gd name="T14" fmla="*/ 72 w 90"/>
                  <a:gd name="T15" fmla="*/ 171 h 290"/>
                  <a:gd name="T16" fmla="*/ 76 w 90"/>
                  <a:gd name="T17" fmla="*/ 132 h 290"/>
                  <a:gd name="T18" fmla="*/ 73 w 90"/>
                  <a:gd name="T19" fmla="*/ 94 h 290"/>
                  <a:gd name="T20" fmla="*/ 67 w 90"/>
                  <a:gd name="T21" fmla="*/ 59 h 290"/>
                  <a:gd name="T22" fmla="*/ 59 w 90"/>
                  <a:gd name="T23" fmla="*/ 26 h 290"/>
                  <a:gd name="T24" fmla="*/ 51 w 90"/>
                  <a:gd name="T25" fmla="*/ 0 h 290"/>
                  <a:gd name="T26" fmla="*/ 70 w 90"/>
                  <a:gd name="T27" fmla="*/ 18 h 290"/>
                  <a:gd name="T28" fmla="*/ 83 w 90"/>
                  <a:gd name="T29" fmla="*/ 49 h 290"/>
                  <a:gd name="T30" fmla="*/ 90 w 90"/>
                  <a:gd name="T31" fmla="*/ 90 h 290"/>
                  <a:gd name="T32" fmla="*/ 90 w 90"/>
                  <a:gd name="T33" fmla="*/ 136 h 290"/>
                  <a:gd name="T34" fmla="*/ 84 w 90"/>
                  <a:gd name="T35" fmla="*/ 183 h 290"/>
                  <a:gd name="T36" fmla="*/ 68 w 90"/>
                  <a:gd name="T37" fmla="*/ 227 h 290"/>
                  <a:gd name="T38" fmla="*/ 43 w 90"/>
                  <a:gd name="T39" fmla="*/ 264 h 290"/>
                  <a:gd name="T40" fmla="*/ 9 w 90"/>
                  <a:gd name="T41" fmla="*/ 290 h 2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0"/>
                  <a:gd name="T65" fmla="*/ 90 w 90"/>
                  <a:gd name="T66" fmla="*/ 290 h 2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0">
                    <a:moveTo>
                      <a:pt x="9" y="290"/>
                    </a:moveTo>
                    <a:lnTo>
                      <a:pt x="5" y="290"/>
                    </a:lnTo>
                    <a:lnTo>
                      <a:pt x="3" y="288"/>
                    </a:lnTo>
                    <a:lnTo>
                      <a:pt x="1" y="286"/>
                    </a:lnTo>
                    <a:lnTo>
                      <a:pt x="0" y="283"/>
                    </a:lnTo>
                    <a:lnTo>
                      <a:pt x="37" y="247"/>
                    </a:lnTo>
                    <a:lnTo>
                      <a:pt x="59" y="209"/>
                    </a:lnTo>
                    <a:lnTo>
                      <a:pt x="72" y="171"/>
                    </a:lnTo>
                    <a:lnTo>
                      <a:pt x="76" y="132"/>
                    </a:lnTo>
                    <a:lnTo>
                      <a:pt x="73" y="94"/>
                    </a:lnTo>
                    <a:lnTo>
                      <a:pt x="67" y="59"/>
                    </a:lnTo>
                    <a:lnTo>
                      <a:pt x="59" y="26"/>
                    </a:lnTo>
                    <a:lnTo>
                      <a:pt x="51" y="0"/>
                    </a:lnTo>
                    <a:lnTo>
                      <a:pt x="70" y="18"/>
                    </a:lnTo>
                    <a:lnTo>
                      <a:pt x="83" y="49"/>
                    </a:lnTo>
                    <a:lnTo>
                      <a:pt x="90" y="90"/>
                    </a:lnTo>
                    <a:lnTo>
                      <a:pt x="90" y="136"/>
                    </a:lnTo>
                    <a:lnTo>
                      <a:pt x="84" y="183"/>
                    </a:lnTo>
                    <a:lnTo>
                      <a:pt x="68" y="227"/>
                    </a:lnTo>
                    <a:lnTo>
                      <a:pt x="43" y="264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0" name="Freeform 96"/>
              <p:cNvSpPr>
                <a:spLocks/>
              </p:cNvSpPr>
              <p:nvPr/>
            </p:nvSpPr>
            <p:spPr bwMode="auto">
              <a:xfrm>
                <a:off x="1222" y="187"/>
                <a:ext cx="38" cy="19"/>
              </a:xfrm>
              <a:custGeom>
                <a:avLst/>
                <a:gdLst>
                  <a:gd name="T0" fmla="*/ 76 w 76"/>
                  <a:gd name="T1" fmla="*/ 37 h 37"/>
                  <a:gd name="T2" fmla="*/ 69 w 76"/>
                  <a:gd name="T3" fmla="*/ 30 h 37"/>
                  <a:gd name="T4" fmla="*/ 58 w 76"/>
                  <a:gd name="T5" fmla="*/ 22 h 37"/>
                  <a:gd name="T6" fmla="*/ 46 w 76"/>
                  <a:gd name="T7" fmla="*/ 16 h 37"/>
                  <a:gd name="T8" fmla="*/ 35 w 76"/>
                  <a:gd name="T9" fmla="*/ 9 h 37"/>
                  <a:gd name="T10" fmla="*/ 23 w 76"/>
                  <a:gd name="T11" fmla="*/ 4 h 37"/>
                  <a:gd name="T12" fmla="*/ 12 w 76"/>
                  <a:gd name="T13" fmla="*/ 1 h 37"/>
                  <a:gd name="T14" fmla="*/ 4 w 76"/>
                  <a:gd name="T15" fmla="*/ 0 h 37"/>
                  <a:gd name="T16" fmla="*/ 0 w 76"/>
                  <a:gd name="T17" fmla="*/ 2 h 37"/>
                  <a:gd name="T18" fmla="*/ 2 w 76"/>
                  <a:gd name="T19" fmla="*/ 5 h 37"/>
                  <a:gd name="T20" fmla="*/ 7 w 76"/>
                  <a:gd name="T21" fmla="*/ 8 h 37"/>
                  <a:gd name="T22" fmla="*/ 16 w 76"/>
                  <a:gd name="T23" fmla="*/ 12 h 37"/>
                  <a:gd name="T24" fmla="*/ 27 w 76"/>
                  <a:gd name="T25" fmla="*/ 16 h 37"/>
                  <a:gd name="T26" fmla="*/ 40 w 76"/>
                  <a:gd name="T27" fmla="*/ 20 h 37"/>
                  <a:gd name="T28" fmla="*/ 53 w 76"/>
                  <a:gd name="T29" fmla="*/ 26 h 37"/>
                  <a:gd name="T30" fmla="*/ 66 w 76"/>
                  <a:gd name="T31" fmla="*/ 31 h 37"/>
                  <a:gd name="T32" fmla="*/ 76 w 76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37"/>
                  <a:gd name="T53" fmla="*/ 76 w 76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37">
                    <a:moveTo>
                      <a:pt x="76" y="37"/>
                    </a:moveTo>
                    <a:lnTo>
                      <a:pt x="69" y="30"/>
                    </a:lnTo>
                    <a:lnTo>
                      <a:pt x="58" y="22"/>
                    </a:lnTo>
                    <a:lnTo>
                      <a:pt x="46" y="16"/>
                    </a:lnTo>
                    <a:lnTo>
                      <a:pt x="35" y="9"/>
                    </a:lnTo>
                    <a:lnTo>
                      <a:pt x="23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8"/>
                    </a:lnTo>
                    <a:lnTo>
                      <a:pt x="16" y="12"/>
                    </a:lnTo>
                    <a:lnTo>
                      <a:pt x="27" y="16"/>
                    </a:lnTo>
                    <a:lnTo>
                      <a:pt x="40" y="20"/>
                    </a:lnTo>
                    <a:lnTo>
                      <a:pt x="53" y="26"/>
                    </a:lnTo>
                    <a:lnTo>
                      <a:pt x="66" y="31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1" name="Freeform 97"/>
              <p:cNvSpPr>
                <a:spLocks/>
              </p:cNvSpPr>
              <p:nvPr/>
            </p:nvSpPr>
            <p:spPr bwMode="auto">
              <a:xfrm>
                <a:off x="1221" y="197"/>
                <a:ext cx="42" cy="22"/>
              </a:xfrm>
              <a:custGeom>
                <a:avLst/>
                <a:gdLst>
                  <a:gd name="T0" fmla="*/ 0 w 84"/>
                  <a:gd name="T1" fmla="*/ 1 h 43"/>
                  <a:gd name="T2" fmla="*/ 4 w 84"/>
                  <a:gd name="T3" fmla="*/ 0 h 43"/>
                  <a:gd name="T4" fmla="*/ 12 w 84"/>
                  <a:gd name="T5" fmla="*/ 1 h 43"/>
                  <a:gd name="T6" fmla="*/ 22 w 84"/>
                  <a:gd name="T7" fmla="*/ 4 h 43"/>
                  <a:gd name="T8" fmla="*/ 36 w 84"/>
                  <a:gd name="T9" fmla="*/ 10 h 43"/>
                  <a:gd name="T10" fmla="*/ 50 w 84"/>
                  <a:gd name="T11" fmla="*/ 16 h 43"/>
                  <a:gd name="T12" fmla="*/ 63 w 84"/>
                  <a:gd name="T13" fmla="*/ 24 h 43"/>
                  <a:gd name="T14" fmla="*/ 75 w 84"/>
                  <a:gd name="T15" fmla="*/ 34 h 43"/>
                  <a:gd name="T16" fmla="*/ 84 w 84"/>
                  <a:gd name="T17" fmla="*/ 43 h 43"/>
                  <a:gd name="T18" fmla="*/ 74 w 84"/>
                  <a:gd name="T19" fmla="*/ 38 h 43"/>
                  <a:gd name="T20" fmla="*/ 60 w 84"/>
                  <a:gd name="T21" fmla="*/ 32 h 43"/>
                  <a:gd name="T22" fmla="*/ 46 w 84"/>
                  <a:gd name="T23" fmla="*/ 26 h 43"/>
                  <a:gd name="T24" fmla="*/ 33 w 84"/>
                  <a:gd name="T25" fmla="*/ 21 h 43"/>
                  <a:gd name="T26" fmla="*/ 20 w 84"/>
                  <a:gd name="T27" fmla="*/ 14 h 43"/>
                  <a:gd name="T28" fmla="*/ 9 w 84"/>
                  <a:gd name="T29" fmla="*/ 9 h 43"/>
                  <a:gd name="T30" fmla="*/ 1 w 84"/>
                  <a:gd name="T31" fmla="*/ 4 h 43"/>
                  <a:gd name="T32" fmla="*/ 0 w 8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3"/>
                  <a:gd name="T53" fmla="*/ 84 w 8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3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4"/>
                    </a:lnTo>
                    <a:lnTo>
                      <a:pt x="36" y="10"/>
                    </a:lnTo>
                    <a:lnTo>
                      <a:pt x="50" y="16"/>
                    </a:lnTo>
                    <a:lnTo>
                      <a:pt x="63" y="24"/>
                    </a:lnTo>
                    <a:lnTo>
                      <a:pt x="75" y="34"/>
                    </a:lnTo>
                    <a:lnTo>
                      <a:pt x="84" y="43"/>
                    </a:lnTo>
                    <a:lnTo>
                      <a:pt x="74" y="38"/>
                    </a:lnTo>
                    <a:lnTo>
                      <a:pt x="60" y="32"/>
                    </a:lnTo>
                    <a:lnTo>
                      <a:pt x="46" y="26"/>
                    </a:lnTo>
                    <a:lnTo>
                      <a:pt x="33" y="21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2" name="Freeform 98"/>
              <p:cNvSpPr>
                <a:spLocks/>
              </p:cNvSpPr>
              <p:nvPr/>
            </p:nvSpPr>
            <p:spPr bwMode="auto">
              <a:xfrm>
                <a:off x="1212" y="219"/>
                <a:ext cx="54" cy="29"/>
              </a:xfrm>
              <a:custGeom>
                <a:avLst/>
                <a:gdLst>
                  <a:gd name="T0" fmla="*/ 0 w 109"/>
                  <a:gd name="T1" fmla="*/ 1 h 59"/>
                  <a:gd name="T2" fmla="*/ 5 w 109"/>
                  <a:gd name="T3" fmla="*/ 0 h 59"/>
                  <a:gd name="T4" fmla="*/ 17 w 109"/>
                  <a:gd name="T5" fmla="*/ 2 h 59"/>
                  <a:gd name="T6" fmla="*/ 33 w 109"/>
                  <a:gd name="T7" fmla="*/ 8 h 59"/>
                  <a:gd name="T8" fmla="*/ 50 w 109"/>
                  <a:gd name="T9" fmla="*/ 15 h 59"/>
                  <a:gd name="T10" fmla="*/ 68 w 109"/>
                  <a:gd name="T11" fmla="*/ 25 h 59"/>
                  <a:gd name="T12" fmla="*/ 85 w 109"/>
                  <a:gd name="T13" fmla="*/ 37 h 59"/>
                  <a:gd name="T14" fmla="*/ 99 w 109"/>
                  <a:gd name="T15" fmla="*/ 48 h 59"/>
                  <a:gd name="T16" fmla="*/ 109 w 109"/>
                  <a:gd name="T17" fmla="*/ 59 h 59"/>
                  <a:gd name="T18" fmla="*/ 99 w 109"/>
                  <a:gd name="T19" fmla="*/ 54 h 59"/>
                  <a:gd name="T20" fmla="*/ 85 w 109"/>
                  <a:gd name="T21" fmla="*/ 48 h 59"/>
                  <a:gd name="T22" fmla="*/ 67 w 109"/>
                  <a:gd name="T23" fmla="*/ 39 h 59"/>
                  <a:gd name="T24" fmla="*/ 47 w 109"/>
                  <a:gd name="T25" fmla="*/ 30 h 59"/>
                  <a:gd name="T26" fmla="*/ 27 w 109"/>
                  <a:gd name="T27" fmla="*/ 21 h 59"/>
                  <a:gd name="T28" fmla="*/ 12 w 109"/>
                  <a:gd name="T29" fmla="*/ 13 h 59"/>
                  <a:gd name="T30" fmla="*/ 2 w 109"/>
                  <a:gd name="T31" fmla="*/ 6 h 59"/>
                  <a:gd name="T32" fmla="*/ 0 w 109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59"/>
                  <a:gd name="T53" fmla="*/ 109 w 10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59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8"/>
                    </a:lnTo>
                    <a:lnTo>
                      <a:pt x="50" y="15"/>
                    </a:lnTo>
                    <a:lnTo>
                      <a:pt x="68" y="25"/>
                    </a:lnTo>
                    <a:lnTo>
                      <a:pt x="85" y="37"/>
                    </a:lnTo>
                    <a:lnTo>
                      <a:pt x="99" y="48"/>
                    </a:lnTo>
                    <a:lnTo>
                      <a:pt x="109" y="59"/>
                    </a:lnTo>
                    <a:lnTo>
                      <a:pt x="99" y="54"/>
                    </a:lnTo>
                    <a:lnTo>
                      <a:pt x="85" y="48"/>
                    </a:lnTo>
                    <a:lnTo>
                      <a:pt x="67" y="39"/>
                    </a:lnTo>
                    <a:lnTo>
                      <a:pt x="47" y="30"/>
                    </a:lnTo>
                    <a:lnTo>
                      <a:pt x="27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3" name="Freeform 99"/>
              <p:cNvSpPr>
                <a:spLocks/>
              </p:cNvSpPr>
              <p:nvPr/>
            </p:nvSpPr>
            <p:spPr bwMode="auto">
              <a:xfrm>
                <a:off x="1203" y="243"/>
                <a:ext cx="60" cy="32"/>
              </a:xfrm>
              <a:custGeom>
                <a:avLst/>
                <a:gdLst>
                  <a:gd name="T0" fmla="*/ 0 w 119"/>
                  <a:gd name="T1" fmla="*/ 1 h 63"/>
                  <a:gd name="T2" fmla="*/ 6 w 119"/>
                  <a:gd name="T3" fmla="*/ 0 h 63"/>
                  <a:gd name="T4" fmla="*/ 19 w 119"/>
                  <a:gd name="T5" fmla="*/ 3 h 63"/>
                  <a:gd name="T6" fmla="*/ 38 w 119"/>
                  <a:gd name="T7" fmla="*/ 9 h 63"/>
                  <a:gd name="T8" fmla="*/ 57 w 119"/>
                  <a:gd name="T9" fmla="*/ 19 h 63"/>
                  <a:gd name="T10" fmla="*/ 78 w 119"/>
                  <a:gd name="T11" fmla="*/ 30 h 63"/>
                  <a:gd name="T12" fmla="*/ 97 w 119"/>
                  <a:gd name="T13" fmla="*/ 42 h 63"/>
                  <a:gd name="T14" fmla="*/ 111 w 119"/>
                  <a:gd name="T15" fmla="*/ 52 h 63"/>
                  <a:gd name="T16" fmla="*/ 119 w 119"/>
                  <a:gd name="T17" fmla="*/ 63 h 63"/>
                  <a:gd name="T18" fmla="*/ 110 w 119"/>
                  <a:gd name="T19" fmla="*/ 59 h 63"/>
                  <a:gd name="T20" fmla="*/ 94 w 119"/>
                  <a:gd name="T21" fmla="*/ 52 h 63"/>
                  <a:gd name="T22" fmla="*/ 74 w 119"/>
                  <a:gd name="T23" fmla="*/ 43 h 63"/>
                  <a:gd name="T24" fmla="*/ 52 w 119"/>
                  <a:gd name="T25" fmla="*/ 32 h 63"/>
                  <a:gd name="T26" fmla="*/ 33 w 119"/>
                  <a:gd name="T27" fmla="*/ 22 h 63"/>
                  <a:gd name="T28" fmla="*/ 14 w 119"/>
                  <a:gd name="T29" fmla="*/ 13 h 63"/>
                  <a:gd name="T30" fmla="*/ 4 w 119"/>
                  <a:gd name="T31" fmla="*/ 5 h 63"/>
                  <a:gd name="T32" fmla="*/ 0 w 119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63"/>
                  <a:gd name="T53" fmla="*/ 119 w 11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7" y="42"/>
                    </a:lnTo>
                    <a:lnTo>
                      <a:pt x="111" y="52"/>
                    </a:lnTo>
                    <a:lnTo>
                      <a:pt x="119" y="63"/>
                    </a:lnTo>
                    <a:lnTo>
                      <a:pt x="110" y="59"/>
                    </a:lnTo>
                    <a:lnTo>
                      <a:pt x="94" y="52"/>
                    </a:lnTo>
                    <a:lnTo>
                      <a:pt x="74" y="43"/>
                    </a:lnTo>
                    <a:lnTo>
                      <a:pt x="52" y="32"/>
                    </a:lnTo>
                    <a:lnTo>
                      <a:pt x="33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4" name="Freeform 100"/>
              <p:cNvSpPr>
                <a:spLocks/>
              </p:cNvSpPr>
              <p:nvPr/>
            </p:nvSpPr>
            <p:spPr bwMode="auto">
              <a:xfrm>
                <a:off x="1209" y="258"/>
                <a:ext cx="48" cy="34"/>
              </a:xfrm>
              <a:custGeom>
                <a:avLst/>
                <a:gdLst>
                  <a:gd name="T0" fmla="*/ 0 w 97"/>
                  <a:gd name="T1" fmla="*/ 0 h 68"/>
                  <a:gd name="T2" fmla="*/ 6 w 97"/>
                  <a:gd name="T3" fmla="*/ 0 h 68"/>
                  <a:gd name="T4" fmla="*/ 17 w 97"/>
                  <a:gd name="T5" fmla="*/ 5 h 68"/>
                  <a:gd name="T6" fmla="*/ 32 w 97"/>
                  <a:gd name="T7" fmla="*/ 14 h 68"/>
                  <a:gd name="T8" fmla="*/ 49 w 97"/>
                  <a:gd name="T9" fmla="*/ 24 h 68"/>
                  <a:gd name="T10" fmla="*/ 66 w 97"/>
                  <a:gd name="T11" fmla="*/ 36 h 68"/>
                  <a:gd name="T12" fmla="*/ 81 w 97"/>
                  <a:gd name="T13" fmla="*/ 48 h 68"/>
                  <a:gd name="T14" fmla="*/ 92 w 97"/>
                  <a:gd name="T15" fmla="*/ 59 h 68"/>
                  <a:gd name="T16" fmla="*/ 97 w 97"/>
                  <a:gd name="T17" fmla="*/ 68 h 68"/>
                  <a:gd name="T18" fmla="*/ 88 w 97"/>
                  <a:gd name="T19" fmla="*/ 62 h 68"/>
                  <a:gd name="T20" fmla="*/ 74 w 97"/>
                  <a:gd name="T21" fmla="*/ 54 h 68"/>
                  <a:gd name="T22" fmla="*/ 57 w 97"/>
                  <a:gd name="T23" fmla="*/ 44 h 68"/>
                  <a:gd name="T24" fmla="*/ 40 w 97"/>
                  <a:gd name="T25" fmla="*/ 33 h 68"/>
                  <a:gd name="T26" fmla="*/ 23 w 97"/>
                  <a:gd name="T27" fmla="*/ 22 h 68"/>
                  <a:gd name="T28" fmla="*/ 9 w 97"/>
                  <a:gd name="T29" fmla="*/ 13 h 68"/>
                  <a:gd name="T30" fmla="*/ 2 w 97"/>
                  <a:gd name="T31" fmla="*/ 5 h 68"/>
                  <a:gd name="T32" fmla="*/ 0 w 97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68"/>
                  <a:gd name="T53" fmla="*/ 97 w 9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68">
                    <a:moveTo>
                      <a:pt x="0" y="0"/>
                    </a:moveTo>
                    <a:lnTo>
                      <a:pt x="6" y="0"/>
                    </a:lnTo>
                    <a:lnTo>
                      <a:pt x="17" y="5"/>
                    </a:lnTo>
                    <a:lnTo>
                      <a:pt x="32" y="14"/>
                    </a:lnTo>
                    <a:lnTo>
                      <a:pt x="49" y="24"/>
                    </a:lnTo>
                    <a:lnTo>
                      <a:pt x="66" y="36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97" y="68"/>
                    </a:lnTo>
                    <a:lnTo>
                      <a:pt x="88" y="62"/>
                    </a:lnTo>
                    <a:lnTo>
                      <a:pt x="74" y="54"/>
                    </a:lnTo>
                    <a:lnTo>
                      <a:pt x="57" y="44"/>
                    </a:lnTo>
                    <a:lnTo>
                      <a:pt x="40" y="33"/>
                    </a:lnTo>
                    <a:lnTo>
                      <a:pt x="23" y="22"/>
                    </a:lnTo>
                    <a:lnTo>
                      <a:pt x="9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5" name="Freeform 101"/>
              <p:cNvSpPr>
                <a:spLocks/>
              </p:cNvSpPr>
              <p:nvPr/>
            </p:nvSpPr>
            <p:spPr bwMode="auto">
              <a:xfrm>
                <a:off x="1210" y="277"/>
                <a:ext cx="40" cy="29"/>
              </a:xfrm>
              <a:custGeom>
                <a:avLst/>
                <a:gdLst>
                  <a:gd name="T0" fmla="*/ 0 w 80"/>
                  <a:gd name="T1" fmla="*/ 0 h 59"/>
                  <a:gd name="T2" fmla="*/ 5 w 80"/>
                  <a:gd name="T3" fmla="*/ 0 h 59"/>
                  <a:gd name="T4" fmla="*/ 14 w 80"/>
                  <a:gd name="T5" fmla="*/ 3 h 59"/>
                  <a:gd name="T6" fmla="*/ 27 w 80"/>
                  <a:gd name="T7" fmla="*/ 9 h 59"/>
                  <a:gd name="T8" fmla="*/ 41 w 80"/>
                  <a:gd name="T9" fmla="*/ 17 h 59"/>
                  <a:gd name="T10" fmla="*/ 54 w 80"/>
                  <a:gd name="T11" fmla="*/ 25 h 59"/>
                  <a:gd name="T12" fmla="*/ 65 w 80"/>
                  <a:gd name="T13" fmla="*/ 36 h 59"/>
                  <a:gd name="T14" fmla="*/ 75 w 80"/>
                  <a:gd name="T15" fmla="*/ 47 h 59"/>
                  <a:gd name="T16" fmla="*/ 80 w 80"/>
                  <a:gd name="T17" fmla="*/ 59 h 59"/>
                  <a:gd name="T18" fmla="*/ 72 w 80"/>
                  <a:gd name="T19" fmla="*/ 52 h 59"/>
                  <a:gd name="T20" fmla="*/ 60 w 80"/>
                  <a:gd name="T21" fmla="*/ 45 h 59"/>
                  <a:gd name="T22" fmla="*/ 46 w 80"/>
                  <a:gd name="T23" fmla="*/ 36 h 59"/>
                  <a:gd name="T24" fmla="*/ 31 w 80"/>
                  <a:gd name="T25" fmla="*/ 26 h 59"/>
                  <a:gd name="T26" fmla="*/ 18 w 80"/>
                  <a:gd name="T27" fmla="*/ 18 h 59"/>
                  <a:gd name="T28" fmla="*/ 8 w 80"/>
                  <a:gd name="T29" fmla="*/ 10 h 59"/>
                  <a:gd name="T30" fmla="*/ 1 w 80"/>
                  <a:gd name="T31" fmla="*/ 5 h 59"/>
                  <a:gd name="T32" fmla="*/ 0 w 8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9"/>
                  <a:gd name="T53" fmla="*/ 80 w 8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9">
                    <a:moveTo>
                      <a:pt x="0" y="0"/>
                    </a:moveTo>
                    <a:lnTo>
                      <a:pt x="5" y="0"/>
                    </a:lnTo>
                    <a:lnTo>
                      <a:pt x="14" y="3"/>
                    </a:lnTo>
                    <a:lnTo>
                      <a:pt x="27" y="9"/>
                    </a:lnTo>
                    <a:lnTo>
                      <a:pt x="41" y="17"/>
                    </a:lnTo>
                    <a:lnTo>
                      <a:pt x="54" y="25"/>
                    </a:lnTo>
                    <a:lnTo>
                      <a:pt x="65" y="36"/>
                    </a:lnTo>
                    <a:lnTo>
                      <a:pt x="75" y="47"/>
                    </a:lnTo>
                    <a:lnTo>
                      <a:pt x="80" y="59"/>
                    </a:lnTo>
                    <a:lnTo>
                      <a:pt x="72" y="52"/>
                    </a:lnTo>
                    <a:lnTo>
                      <a:pt x="60" y="45"/>
                    </a:lnTo>
                    <a:lnTo>
                      <a:pt x="46" y="36"/>
                    </a:lnTo>
                    <a:lnTo>
                      <a:pt x="31" y="26"/>
                    </a:lnTo>
                    <a:lnTo>
                      <a:pt x="18" y="18"/>
                    </a:lnTo>
                    <a:lnTo>
                      <a:pt x="8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6" name="Freeform 102"/>
              <p:cNvSpPr>
                <a:spLocks/>
              </p:cNvSpPr>
              <p:nvPr/>
            </p:nvSpPr>
            <p:spPr bwMode="auto">
              <a:xfrm>
                <a:off x="1210" y="294"/>
                <a:ext cx="28" cy="25"/>
              </a:xfrm>
              <a:custGeom>
                <a:avLst/>
                <a:gdLst>
                  <a:gd name="T0" fmla="*/ 0 w 56"/>
                  <a:gd name="T1" fmla="*/ 0 h 50"/>
                  <a:gd name="T2" fmla="*/ 4 w 56"/>
                  <a:gd name="T3" fmla="*/ 0 h 50"/>
                  <a:gd name="T4" fmla="*/ 12 w 56"/>
                  <a:gd name="T5" fmla="*/ 3 h 50"/>
                  <a:gd name="T6" fmla="*/ 22 w 56"/>
                  <a:gd name="T7" fmla="*/ 10 h 50"/>
                  <a:gd name="T8" fmla="*/ 33 w 56"/>
                  <a:gd name="T9" fmla="*/ 17 h 50"/>
                  <a:gd name="T10" fmla="*/ 42 w 56"/>
                  <a:gd name="T11" fmla="*/ 27 h 50"/>
                  <a:gd name="T12" fmla="*/ 50 w 56"/>
                  <a:gd name="T13" fmla="*/ 36 h 50"/>
                  <a:gd name="T14" fmla="*/ 55 w 56"/>
                  <a:gd name="T15" fmla="*/ 44 h 50"/>
                  <a:gd name="T16" fmla="*/ 56 w 56"/>
                  <a:gd name="T17" fmla="*/ 50 h 50"/>
                  <a:gd name="T18" fmla="*/ 51 w 56"/>
                  <a:gd name="T19" fmla="*/ 44 h 50"/>
                  <a:gd name="T20" fmla="*/ 42 w 56"/>
                  <a:gd name="T21" fmla="*/ 38 h 50"/>
                  <a:gd name="T22" fmla="*/ 33 w 56"/>
                  <a:gd name="T23" fmla="*/ 31 h 50"/>
                  <a:gd name="T24" fmla="*/ 23 w 56"/>
                  <a:gd name="T25" fmla="*/ 24 h 50"/>
                  <a:gd name="T26" fmla="*/ 14 w 56"/>
                  <a:gd name="T27" fmla="*/ 16 h 50"/>
                  <a:gd name="T28" fmla="*/ 6 w 56"/>
                  <a:gd name="T29" fmla="*/ 10 h 50"/>
                  <a:gd name="T30" fmla="*/ 1 w 56"/>
                  <a:gd name="T31" fmla="*/ 4 h 50"/>
                  <a:gd name="T32" fmla="*/ 0 w 5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0"/>
                  <a:gd name="T53" fmla="*/ 56 w 5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0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2" y="10"/>
                    </a:lnTo>
                    <a:lnTo>
                      <a:pt x="33" y="17"/>
                    </a:lnTo>
                    <a:lnTo>
                      <a:pt x="42" y="27"/>
                    </a:lnTo>
                    <a:lnTo>
                      <a:pt x="50" y="36"/>
                    </a:lnTo>
                    <a:lnTo>
                      <a:pt x="55" y="44"/>
                    </a:lnTo>
                    <a:lnTo>
                      <a:pt x="56" y="50"/>
                    </a:lnTo>
                    <a:lnTo>
                      <a:pt x="51" y="44"/>
                    </a:lnTo>
                    <a:lnTo>
                      <a:pt x="42" y="38"/>
                    </a:lnTo>
                    <a:lnTo>
                      <a:pt x="33" y="31"/>
                    </a:lnTo>
                    <a:lnTo>
                      <a:pt x="23" y="24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7" name="Freeform 103"/>
              <p:cNvSpPr>
                <a:spLocks/>
              </p:cNvSpPr>
              <p:nvPr/>
            </p:nvSpPr>
            <p:spPr bwMode="auto">
              <a:xfrm>
                <a:off x="1212" y="311"/>
                <a:ext cx="20" cy="16"/>
              </a:xfrm>
              <a:custGeom>
                <a:avLst/>
                <a:gdLst>
                  <a:gd name="T0" fmla="*/ 2 w 39"/>
                  <a:gd name="T1" fmla="*/ 0 h 34"/>
                  <a:gd name="T2" fmla="*/ 6 w 39"/>
                  <a:gd name="T3" fmla="*/ 0 h 34"/>
                  <a:gd name="T4" fmla="*/ 12 w 39"/>
                  <a:gd name="T5" fmla="*/ 2 h 34"/>
                  <a:gd name="T6" fmla="*/ 19 w 39"/>
                  <a:gd name="T7" fmla="*/ 6 h 34"/>
                  <a:gd name="T8" fmla="*/ 26 w 39"/>
                  <a:gd name="T9" fmla="*/ 11 h 34"/>
                  <a:gd name="T10" fmla="*/ 33 w 39"/>
                  <a:gd name="T11" fmla="*/ 16 h 34"/>
                  <a:gd name="T12" fmla="*/ 37 w 39"/>
                  <a:gd name="T13" fmla="*/ 23 h 34"/>
                  <a:gd name="T14" fmla="*/ 39 w 39"/>
                  <a:gd name="T15" fmla="*/ 28 h 34"/>
                  <a:gd name="T16" fmla="*/ 38 w 39"/>
                  <a:gd name="T17" fmla="*/ 34 h 34"/>
                  <a:gd name="T18" fmla="*/ 35 w 39"/>
                  <a:gd name="T19" fmla="*/ 27 h 34"/>
                  <a:gd name="T20" fmla="*/ 30 w 39"/>
                  <a:gd name="T21" fmla="*/ 22 h 34"/>
                  <a:gd name="T22" fmla="*/ 22 w 39"/>
                  <a:gd name="T23" fmla="*/ 16 h 34"/>
                  <a:gd name="T24" fmla="*/ 14 w 39"/>
                  <a:gd name="T25" fmla="*/ 12 h 34"/>
                  <a:gd name="T26" fmla="*/ 8 w 39"/>
                  <a:gd name="T27" fmla="*/ 9 h 34"/>
                  <a:gd name="T28" fmla="*/ 2 w 39"/>
                  <a:gd name="T29" fmla="*/ 6 h 34"/>
                  <a:gd name="T30" fmla="*/ 0 w 39"/>
                  <a:gd name="T31" fmla="*/ 2 h 34"/>
                  <a:gd name="T32" fmla="*/ 2 w 3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4"/>
                  <a:gd name="T53" fmla="*/ 39 w 39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4">
                    <a:moveTo>
                      <a:pt x="2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37" y="23"/>
                    </a:lnTo>
                    <a:lnTo>
                      <a:pt x="39" y="28"/>
                    </a:lnTo>
                    <a:lnTo>
                      <a:pt x="38" y="34"/>
                    </a:lnTo>
                    <a:lnTo>
                      <a:pt x="35" y="27"/>
                    </a:lnTo>
                    <a:lnTo>
                      <a:pt x="30" y="22"/>
                    </a:lnTo>
                    <a:lnTo>
                      <a:pt x="22" y="16"/>
                    </a:lnTo>
                    <a:lnTo>
                      <a:pt x="14" y="12"/>
                    </a:lnTo>
                    <a:lnTo>
                      <a:pt x="8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8" name="Freeform 104"/>
              <p:cNvSpPr>
                <a:spLocks/>
              </p:cNvSpPr>
              <p:nvPr/>
            </p:nvSpPr>
            <p:spPr bwMode="auto">
              <a:xfrm>
                <a:off x="1229" y="176"/>
                <a:ext cx="24" cy="18"/>
              </a:xfrm>
              <a:custGeom>
                <a:avLst/>
                <a:gdLst>
                  <a:gd name="T0" fmla="*/ 48 w 48"/>
                  <a:gd name="T1" fmla="*/ 38 h 38"/>
                  <a:gd name="T2" fmla="*/ 44 w 48"/>
                  <a:gd name="T3" fmla="*/ 36 h 38"/>
                  <a:gd name="T4" fmla="*/ 37 w 48"/>
                  <a:gd name="T5" fmla="*/ 32 h 38"/>
                  <a:gd name="T6" fmla="*/ 27 w 48"/>
                  <a:gd name="T7" fmla="*/ 27 h 38"/>
                  <a:gd name="T8" fmla="*/ 18 w 48"/>
                  <a:gd name="T9" fmla="*/ 22 h 38"/>
                  <a:gd name="T10" fmla="*/ 9 w 48"/>
                  <a:gd name="T11" fmla="*/ 15 h 38"/>
                  <a:gd name="T12" fmla="*/ 3 w 48"/>
                  <a:gd name="T13" fmla="*/ 10 h 38"/>
                  <a:gd name="T14" fmla="*/ 0 w 48"/>
                  <a:gd name="T15" fmla="*/ 5 h 38"/>
                  <a:gd name="T16" fmla="*/ 1 w 48"/>
                  <a:gd name="T17" fmla="*/ 1 h 38"/>
                  <a:gd name="T18" fmla="*/ 6 w 48"/>
                  <a:gd name="T19" fmla="*/ 0 h 38"/>
                  <a:gd name="T20" fmla="*/ 12 w 48"/>
                  <a:gd name="T21" fmla="*/ 2 h 38"/>
                  <a:gd name="T22" fmla="*/ 18 w 48"/>
                  <a:gd name="T23" fmla="*/ 7 h 38"/>
                  <a:gd name="T24" fmla="*/ 26 w 48"/>
                  <a:gd name="T25" fmla="*/ 13 h 38"/>
                  <a:gd name="T26" fmla="*/ 33 w 48"/>
                  <a:gd name="T27" fmla="*/ 21 h 38"/>
                  <a:gd name="T28" fmla="*/ 39 w 48"/>
                  <a:gd name="T29" fmla="*/ 28 h 38"/>
                  <a:gd name="T30" fmla="*/ 44 w 48"/>
                  <a:gd name="T31" fmla="*/ 33 h 38"/>
                  <a:gd name="T32" fmla="*/ 48 w 4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8"/>
                  <a:gd name="T53" fmla="*/ 48 w 4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8">
                    <a:moveTo>
                      <a:pt x="48" y="38"/>
                    </a:moveTo>
                    <a:lnTo>
                      <a:pt x="44" y="36"/>
                    </a:lnTo>
                    <a:lnTo>
                      <a:pt x="37" y="32"/>
                    </a:lnTo>
                    <a:lnTo>
                      <a:pt x="27" y="27"/>
                    </a:lnTo>
                    <a:lnTo>
                      <a:pt x="18" y="22"/>
                    </a:lnTo>
                    <a:lnTo>
                      <a:pt x="9" y="1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7"/>
                    </a:lnTo>
                    <a:lnTo>
                      <a:pt x="26" y="13"/>
                    </a:lnTo>
                    <a:lnTo>
                      <a:pt x="33" y="21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59" name="Freeform 105"/>
              <p:cNvSpPr>
                <a:spLocks/>
              </p:cNvSpPr>
              <p:nvPr/>
            </p:nvSpPr>
            <p:spPr bwMode="auto">
              <a:xfrm>
                <a:off x="1254" y="174"/>
                <a:ext cx="12" cy="21"/>
              </a:xfrm>
              <a:custGeom>
                <a:avLst/>
                <a:gdLst>
                  <a:gd name="T0" fmla="*/ 0 w 25"/>
                  <a:gd name="T1" fmla="*/ 43 h 43"/>
                  <a:gd name="T2" fmla="*/ 6 w 25"/>
                  <a:gd name="T3" fmla="*/ 34 h 43"/>
                  <a:gd name="T4" fmla="*/ 17 w 25"/>
                  <a:gd name="T5" fmla="*/ 21 h 43"/>
                  <a:gd name="T6" fmla="*/ 25 w 25"/>
                  <a:gd name="T7" fmla="*/ 8 h 43"/>
                  <a:gd name="T8" fmla="*/ 23 w 25"/>
                  <a:gd name="T9" fmla="*/ 0 h 43"/>
                  <a:gd name="T10" fmla="*/ 15 w 25"/>
                  <a:gd name="T11" fmla="*/ 2 h 43"/>
                  <a:gd name="T12" fmla="*/ 9 w 25"/>
                  <a:gd name="T13" fmla="*/ 15 h 43"/>
                  <a:gd name="T14" fmla="*/ 4 w 25"/>
                  <a:gd name="T15" fmla="*/ 31 h 43"/>
                  <a:gd name="T16" fmla="*/ 0 w 25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3"/>
                  <a:gd name="T29" fmla="*/ 25 w 2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3">
                    <a:moveTo>
                      <a:pt x="0" y="43"/>
                    </a:moveTo>
                    <a:lnTo>
                      <a:pt x="6" y="34"/>
                    </a:lnTo>
                    <a:lnTo>
                      <a:pt x="17" y="21"/>
                    </a:lnTo>
                    <a:lnTo>
                      <a:pt x="25" y="8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0" name="Freeform 106"/>
              <p:cNvSpPr>
                <a:spLocks/>
              </p:cNvSpPr>
              <p:nvPr/>
            </p:nvSpPr>
            <p:spPr bwMode="auto">
              <a:xfrm>
                <a:off x="1245" y="166"/>
                <a:ext cx="7" cy="25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40 h 49"/>
                  <a:gd name="T4" fmla="*/ 15 w 15"/>
                  <a:gd name="T5" fmla="*/ 23 h 49"/>
                  <a:gd name="T6" fmla="*/ 12 w 15"/>
                  <a:gd name="T7" fmla="*/ 7 h 49"/>
                  <a:gd name="T8" fmla="*/ 6 w 15"/>
                  <a:gd name="T9" fmla="*/ 0 h 49"/>
                  <a:gd name="T10" fmla="*/ 0 w 15"/>
                  <a:gd name="T11" fmla="*/ 6 h 49"/>
                  <a:gd name="T12" fmla="*/ 4 w 15"/>
                  <a:gd name="T13" fmla="*/ 21 h 49"/>
                  <a:gd name="T14" fmla="*/ 9 w 15"/>
                  <a:gd name="T15" fmla="*/ 37 h 49"/>
                  <a:gd name="T16" fmla="*/ 15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5" y="49"/>
                    </a:moveTo>
                    <a:lnTo>
                      <a:pt x="15" y="40"/>
                    </a:lnTo>
                    <a:lnTo>
                      <a:pt x="15" y="2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" y="21"/>
                    </a:lnTo>
                    <a:lnTo>
                      <a:pt x="9" y="37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1" name="Freeform 107"/>
              <p:cNvSpPr>
                <a:spLocks/>
              </p:cNvSpPr>
              <p:nvPr/>
            </p:nvSpPr>
            <p:spPr bwMode="auto">
              <a:xfrm>
                <a:off x="1258" y="181"/>
                <a:ext cx="23" cy="22"/>
              </a:xfrm>
              <a:custGeom>
                <a:avLst/>
                <a:gdLst>
                  <a:gd name="T0" fmla="*/ 0 w 47"/>
                  <a:gd name="T1" fmla="*/ 44 h 44"/>
                  <a:gd name="T2" fmla="*/ 3 w 47"/>
                  <a:gd name="T3" fmla="*/ 39 h 44"/>
                  <a:gd name="T4" fmla="*/ 10 w 47"/>
                  <a:gd name="T5" fmla="*/ 31 h 44"/>
                  <a:gd name="T6" fmla="*/ 17 w 47"/>
                  <a:gd name="T7" fmla="*/ 22 h 44"/>
                  <a:gd name="T8" fmla="*/ 23 w 47"/>
                  <a:gd name="T9" fmla="*/ 15 h 44"/>
                  <a:gd name="T10" fmla="*/ 31 w 47"/>
                  <a:gd name="T11" fmla="*/ 7 h 44"/>
                  <a:gd name="T12" fmla="*/ 37 w 47"/>
                  <a:gd name="T13" fmla="*/ 3 h 44"/>
                  <a:gd name="T14" fmla="*/ 43 w 47"/>
                  <a:gd name="T15" fmla="*/ 0 h 44"/>
                  <a:gd name="T16" fmla="*/ 47 w 47"/>
                  <a:gd name="T17" fmla="*/ 1 h 44"/>
                  <a:gd name="T18" fmla="*/ 47 w 47"/>
                  <a:gd name="T19" fmla="*/ 4 h 44"/>
                  <a:gd name="T20" fmla="*/ 43 w 47"/>
                  <a:gd name="T21" fmla="*/ 10 h 44"/>
                  <a:gd name="T22" fmla="*/ 36 w 47"/>
                  <a:gd name="T23" fmla="*/ 16 h 44"/>
                  <a:gd name="T24" fmla="*/ 28 w 47"/>
                  <a:gd name="T25" fmla="*/ 22 h 44"/>
                  <a:gd name="T26" fmla="*/ 19 w 47"/>
                  <a:gd name="T27" fmla="*/ 30 h 44"/>
                  <a:gd name="T28" fmla="*/ 11 w 47"/>
                  <a:gd name="T29" fmla="*/ 35 h 44"/>
                  <a:gd name="T30" fmla="*/ 3 w 47"/>
                  <a:gd name="T31" fmla="*/ 41 h 44"/>
                  <a:gd name="T32" fmla="*/ 0 w 47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4"/>
                  <a:gd name="T53" fmla="*/ 47 w 47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4">
                    <a:moveTo>
                      <a:pt x="0" y="44"/>
                    </a:moveTo>
                    <a:lnTo>
                      <a:pt x="3" y="39"/>
                    </a:lnTo>
                    <a:lnTo>
                      <a:pt x="10" y="31"/>
                    </a:lnTo>
                    <a:lnTo>
                      <a:pt x="17" y="22"/>
                    </a:lnTo>
                    <a:lnTo>
                      <a:pt x="23" y="15"/>
                    </a:lnTo>
                    <a:lnTo>
                      <a:pt x="31" y="7"/>
                    </a:lnTo>
                    <a:lnTo>
                      <a:pt x="37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4"/>
                    </a:lnTo>
                    <a:lnTo>
                      <a:pt x="43" y="10"/>
                    </a:lnTo>
                    <a:lnTo>
                      <a:pt x="36" y="16"/>
                    </a:lnTo>
                    <a:lnTo>
                      <a:pt x="28" y="22"/>
                    </a:lnTo>
                    <a:lnTo>
                      <a:pt x="19" y="30"/>
                    </a:lnTo>
                    <a:lnTo>
                      <a:pt x="11" y="35"/>
                    </a:lnTo>
                    <a:lnTo>
                      <a:pt x="3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2" name="Freeform 108"/>
              <p:cNvSpPr>
                <a:spLocks/>
              </p:cNvSpPr>
              <p:nvPr/>
            </p:nvSpPr>
            <p:spPr bwMode="auto">
              <a:xfrm>
                <a:off x="1236" y="317"/>
                <a:ext cx="39" cy="7"/>
              </a:xfrm>
              <a:custGeom>
                <a:avLst/>
                <a:gdLst>
                  <a:gd name="T0" fmla="*/ 0 w 78"/>
                  <a:gd name="T1" fmla="*/ 2 h 14"/>
                  <a:gd name="T2" fmla="*/ 9 w 78"/>
                  <a:gd name="T3" fmla="*/ 1 h 14"/>
                  <a:gd name="T4" fmla="*/ 20 w 78"/>
                  <a:gd name="T5" fmla="*/ 1 h 14"/>
                  <a:gd name="T6" fmla="*/ 33 w 78"/>
                  <a:gd name="T7" fmla="*/ 0 h 14"/>
                  <a:gd name="T8" fmla="*/ 46 w 78"/>
                  <a:gd name="T9" fmla="*/ 0 h 14"/>
                  <a:gd name="T10" fmla="*/ 58 w 78"/>
                  <a:gd name="T11" fmla="*/ 1 h 14"/>
                  <a:gd name="T12" fmla="*/ 67 w 78"/>
                  <a:gd name="T13" fmla="*/ 3 h 14"/>
                  <a:gd name="T14" fmla="*/ 75 w 78"/>
                  <a:gd name="T15" fmla="*/ 6 h 14"/>
                  <a:gd name="T16" fmla="*/ 78 w 78"/>
                  <a:gd name="T17" fmla="*/ 10 h 14"/>
                  <a:gd name="T18" fmla="*/ 75 w 78"/>
                  <a:gd name="T19" fmla="*/ 13 h 14"/>
                  <a:gd name="T20" fmla="*/ 68 w 78"/>
                  <a:gd name="T21" fmla="*/ 14 h 14"/>
                  <a:gd name="T22" fmla="*/ 59 w 78"/>
                  <a:gd name="T23" fmla="*/ 13 h 14"/>
                  <a:gd name="T24" fmla="*/ 47 w 78"/>
                  <a:gd name="T25" fmla="*/ 11 h 14"/>
                  <a:gd name="T26" fmla="*/ 34 w 78"/>
                  <a:gd name="T27" fmla="*/ 8 h 14"/>
                  <a:gd name="T28" fmla="*/ 21 w 78"/>
                  <a:gd name="T29" fmla="*/ 6 h 14"/>
                  <a:gd name="T30" fmla="*/ 9 w 78"/>
                  <a:gd name="T31" fmla="*/ 3 h 14"/>
                  <a:gd name="T32" fmla="*/ 0 w 78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14"/>
                  <a:gd name="T53" fmla="*/ 78 w 7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14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78" y="10"/>
                    </a:lnTo>
                    <a:lnTo>
                      <a:pt x="75" y="13"/>
                    </a:lnTo>
                    <a:lnTo>
                      <a:pt x="68" y="14"/>
                    </a:lnTo>
                    <a:lnTo>
                      <a:pt x="59" y="13"/>
                    </a:lnTo>
                    <a:lnTo>
                      <a:pt x="47" y="11"/>
                    </a:lnTo>
                    <a:lnTo>
                      <a:pt x="34" y="8"/>
                    </a:lnTo>
                    <a:lnTo>
                      <a:pt x="21" y="6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3" name="Freeform 109"/>
              <p:cNvSpPr>
                <a:spLocks/>
              </p:cNvSpPr>
              <p:nvPr/>
            </p:nvSpPr>
            <p:spPr bwMode="auto">
              <a:xfrm>
                <a:off x="1231" y="325"/>
                <a:ext cx="37" cy="11"/>
              </a:xfrm>
              <a:custGeom>
                <a:avLst/>
                <a:gdLst>
                  <a:gd name="T0" fmla="*/ 0 w 73"/>
                  <a:gd name="T1" fmla="*/ 0 h 23"/>
                  <a:gd name="T2" fmla="*/ 8 w 73"/>
                  <a:gd name="T3" fmla="*/ 0 h 23"/>
                  <a:gd name="T4" fmla="*/ 17 w 73"/>
                  <a:gd name="T5" fmla="*/ 1 h 23"/>
                  <a:gd name="T6" fmla="*/ 29 w 73"/>
                  <a:gd name="T7" fmla="*/ 4 h 23"/>
                  <a:gd name="T8" fmla="*/ 42 w 73"/>
                  <a:gd name="T9" fmla="*/ 6 h 23"/>
                  <a:gd name="T10" fmla="*/ 54 w 73"/>
                  <a:gd name="T11" fmla="*/ 8 h 23"/>
                  <a:gd name="T12" fmla="*/ 63 w 73"/>
                  <a:gd name="T13" fmla="*/ 12 h 23"/>
                  <a:gd name="T14" fmla="*/ 71 w 73"/>
                  <a:gd name="T15" fmla="*/ 15 h 23"/>
                  <a:gd name="T16" fmla="*/ 73 w 73"/>
                  <a:gd name="T17" fmla="*/ 20 h 23"/>
                  <a:gd name="T18" fmla="*/ 71 w 73"/>
                  <a:gd name="T19" fmla="*/ 23 h 23"/>
                  <a:gd name="T20" fmla="*/ 64 w 73"/>
                  <a:gd name="T21" fmla="*/ 23 h 23"/>
                  <a:gd name="T22" fmla="*/ 54 w 73"/>
                  <a:gd name="T23" fmla="*/ 21 h 23"/>
                  <a:gd name="T24" fmla="*/ 40 w 73"/>
                  <a:gd name="T25" fmla="*/ 16 h 23"/>
                  <a:gd name="T26" fmla="*/ 27 w 73"/>
                  <a:gd name="T27" fmla="*/ 12 h 23"/>
                  <a:gd name="T28" fmla="*/ 16 w 73"/>
                  <a:gd name="T29" fmla="*/ 7 h 23"/>
                  <a:gd name="T30" fmla="*/ 5 w 73"/>
                  <a:gd name="T31" fmla="*/ 2 h 23"/>
                  <a:gd name="T32" fmla="*/ 0 w 7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23"/>
                  <a:gd name="T53" fmla="*/ 73 w 7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23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4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2"/>
                    </a:lnTo>
                    <a:lnTo>
                      <a:pt x="71" y="15"/>
                    </a:lnTo>
                    <a:lnTo>
                      <a:pt x="73" y="20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54" y="21"/>
                    </a:lnTo>
                    <a:lnTo>
                      <a:pt x="40" y="16"/>
                    </a:lnTo>
                    <a:lnTo>
                      <a:pt x="27" y="12"/>
                    </a:lnTo>
                    <a:lnTo>
                      <a:pt x="16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4" name="Freeform 110"/>
              <p:cNvSpPr>
                <a:spLocks/>
              </p:cNvSpPr>
              <p:nvPr/>
            </p:nvSpPr>
            <p:spPr bwMode="auto">
              <a:xfrm>
                <a:off x="1249" y="301"/>
                <a:ext cx="36" cy="7"/>
              </a:xfrm>
              <a:custGeom>
                <a:avLst/>
                <a:gdLst>
                  <a:gd name="T0" fmla="*/ 0 w 73"/>
                  <a:gd name="T1" fmla="*/ 6 h 14"/>
                  <a:gd name="T2" fmla="*/ 3 w 73"/>
                  <a:gd name="T3" fmla="*/ 4 h 14"/>
                  <a:gd name="T4" fmla="*/ 11 w 73"/>
                  <a:gd name="T5" fmla="*/ 2 h 14"/>
                  <a:gd name="T6" fmla="*/ 21 w 73"/>
                  <a:gd name="T7" fmla="*/ 1 h 14"/>
                  <a:gd name="T8" fmla="*/ 35 w 73"/>
                  <a:gd name="T9" fmla="*/ 0 h 14"/>
                  <a:gd name="T10" fmla="*/ 46 w 73"/>
                  <a:gd name="T11" fmla="*/ 1 h 14"/>
                  <a:gd name="T12" fmla="*/ 58 w 73"/>
                  <a:gd name="T13" fmla="*/ 2 h 14"/>
                  <a:gd name="T14" fmla="*/ 67 w 73"/>
                  <a:gd name="T15" fmla="*/ 4 h 14"/>
                  <a:gd name="T16" fmla="*/ 73 w 73"/>
                  <a:gd name="T17" fmla="*/ 9 h 14"/>
                  <a:gd name="T18" fmla="*/ 73 w 73"/>
                  <a:gd name="T19" fmla="*/ 12 h 14"/>
                  <a:gd name="T20" fmla="*/ 67 w 73"/>
                  <a:gd name="T21" fmla="*/ 14 h 14"/>
                  <a:gd name="T22" fmla="*/ 58 w 73"/>
                  <a:gd name="T23" fmla="*/ 13 h 14"/>
                  <a:gd name="T24" fmla="*/ 46 w 73"/>
                  <a:gd name="T25" fmla="*/ 12 h 14"/>
                  <a:gd name="T26" fmla="*/ 35 w 73"/>
                  <a:gd name="T27" fmla="*/ 10 h 14"/>
                  <a:gd name="T28" fmla="*/ 21 w 73"/>
                  <a:gd name="T29" fmla="*/ 9 h 14"/>
                  <a:gd name="T30" fmla="*/ 10 w 73"/>
                  <a:gd name="T31" fmla="*/ 6 h 14"/>
                  <a:gd name="T32" fmla="*/ 0 w 73"/>
                  <a:gd name="T33" fmla="*/ 6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4"/>
                  <a:gd name="T53" fmla="*/ 73 w 7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4">
                    <a:moveTo>
                      <a:pt x="0" y="6"/>
                    </a:moveTo>
                    <a:lnTo>
                      <a:pt x="3" y="4"/>
                    </a:lnTo>
                    <a:lnTo>
                      <a:pt x="11" y="2"/>
                    </a:lnTo>
                    <a:lnTo>
                      <a:pt x="21" y="1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3" y="9"/>
                    </a:lnTo>
                    <a:lnTo>
                      <a:pt x="73" y="12"/>
                    </a:lnTo>
                    <a:lnTo>
                      <a:pt x="67" y="14"/>
                    </a:lnTo>
                    <a:lnTo>
                      <a:pt x="58" y="13"/>
                    </a:lnTo>
                    <a:lnTo>
                      <a:pt x="46" y="12"/>
                    </a:lnTo>
                    <a:lnTo>
                      <a:pt x="35" y="10"/>
                    </a:lnTo>
                    <a:lnTo>
                      <a:pt x="21" y="9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5" name="Freeform 111"/>
              <p:cNvSpPr>
                <a:spLocks/>
              </p:cNvSpPr>
              <p:nvPr/>
            </p:nvSpPr>
            <p:spPr bwMode="auto">
              <a:xfrm>
                <a:off x="1254" y="283"/>
                <a:ext cx="42" cy="10"/>
              </a:xfrm>
              <a:custGeom>
                <a:avLst/>
                <a:gdLst>
                  <a:gd name="T0" fmla="*/ 0 w 85"/>
                  <a:gd name="T1" fmla="*/ 20 h 20"/>
                  <a:gd name="T2" fmla="*/ 9 w 85"/>
                  <a:gd name="T3" fmla="*/ 15 h 20"/>
                  <a:gd name="T4" fmla="*/ 21 w 85"/>
                  <a:gd name="T5" fmla="*/ 11 h 20"/>
                  <a:gd name="T6" fmla="*/ 34 w 85"/>
                  <a:gd name="T7" fmla="*/ 7 h 20"/>
                  <a:gd name="T8" fmla="*/ 48 w 85"/>
                  <a:gd name="T9" fmla="*/ 4 h 20"/>
                  <a:gd name="T10" fmla="*/ 61 w 85"/>
                  <a:gd name="T11" fmla="*/ 1 h 20"/>
                  <a:gd name="T12" fmla="*/ 73 w 85"/>
                  <a:gd name="T13" fmla="*/ 0 h 20"/>
                  <a:gd name="T14" fmla="*/ 81 w 85"/>
                  <a:gd name="T15" fmla="*/ 1 h 20"/>
                  <a:gd name="T16" fmla="*/ 85 w 85"/>
                  <a:gd name="T17" fmla="*/ 6 h 20"/>
                  <a:gd name="T18" fmla="*/ 82 w 85"/>
                  <a:gd name="T19" fmla="*/ 10 h 20"/>
                  <a:gd name="T20" fmla="*/ 76 w 85"/>
                  <a:gd name="T21" fmla="*/ 13 h 20"/>
                  <a:gd name="T22" fmla="*/ 64 w 85"/>
                  <a:gd name="T23" fmla="*/ 15 h 20"/>
                  <a:gd name="T24" fmla="*/ 49 w 85"/>
                  <a:gd name="T25" fmla="*/ 15 h 20"/>
                  <a:gd name="T26" fmla="*/ 35 w 85"/>
                  <a:gd name="T27" fmla="*/ 17 h 20"/>
                  <a:gd name="T28" fmla="*/ 21 w 85"/>
                  <a:gd name="T29" fmla="*/ 18 h 20"/>
                  <a:gd name="T30" fmla="*/ 9 w 85"/>
                  <a:gd name="T31" fmla="*/ 19 h 20"/>
                  <a:gd name="T32" fmla="*/ 0 w 85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0"/>
                  <a:gd name="T53" fmla="*/ 85 w 8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0">
                    <a:moveTo>
                      <a:pt x="0" y="20"/>
                    </a:moveTo>
                    <a:lnTo>
                      <a:pt x="9" y="15"/>
                    </a:lnTo>
                    <a:lnTo>
                      <a:pt x="21" y="11"/>
                    </a:lnTo>
                    <a:lnTo>
                      <a:pt x="34" y="7"/>
                    </a:lnTo>
                    <a:lnTo>
                      <a:pt x="48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2" y="10"/>
                    </a:lnTo>
                    <a:lnTo>
                      <a:pt x="76" y="13"/>
                    </a:lnTo>
                    <a:lnTo>
                      <a:pt x="64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21" y="18"/>
                    </a:lnTo>
                    <a:lnTo>
                      <a:pt x="9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6" name="Freeform 112"/>
              <p:cNvSpPr>
                <a:spLocks/>
              </p:cNvSpPr>
              <p:nvPr/>
            </p:nvSpPr>
            <p:spPr bwMode="auto">
              <a:xfrm>
                <a:off x="1261" y="266"/>
                <a:ext cx="47" cy="11"/>
              </a:xfrm>
              <a:custGeom>
                <a:avLst/>
                <a:gdLst>
                  <a:gd name="T0" fmla="*/ 0 w 93"/>
                  <a:gd name="T1" fmla="*/ 23 h 23"/>
                  <a:gd name="T2" fmla="*/ 9 w 93"/>
                  <a:gd name="T3" fmla="*/ 19 h 23"/>
                  <a:gd name="T4" fmla="*/ 22 w 93"/>
                  <a:gd name="T5" fmla="*/ 15 h 23"/>
                  <a:gd name="T6" fmla="*/ 38 w 93"/>
                  <a:gd name="T7" fmla="*/ 10 h 23"/>
                  <a:gd name="T8" fmla="*/ 54 w 93"/>
                  <a:gd name="T9" fmla="*/ 5 h 23"/>
                  <a:gd name="T10" fmla="*/ 69 w 93"/>
                  <a:gd name="T11" fmla="*/ 2 h 23"/>
                  <a:gd name="T12" fmla="*/ 83 w 93"/>
                  <a:gd name="T13" fmla="*/ 0 h 23"/>
                  <a:gd name="T14" fmla="*/ 90 w 93"/>
                  <a:gd name="T15" fmla="*/ 1 h 23"/>
                  <a:gd name="T16" fmla="*/ 93 w 93"/>
                  <a:gd name="T17" fmla="*/ 4 h 23"/>
                  <a:gd name="T18" fmla="*/ 89 w 93"/>
                  <a:gd name="T19" fmla="*/ 10 h 23"/>
                  <a:gd name="T20" fmla="*/ 79 w 93"/>
                  <a:gd name="T21" fmla="*/ 13 h 23"/>
                  <a:gd name="T22" fmla="*/ 66 w 93"/>
                  <a:gd name="T23" fmla="*/ 15 h 23"/>
                  <a:gd name="T24" fmla="*/ 50 w 93"/>
                  <a:gd name="T25" fmla="*/ 17 h 23"/>
                  <a:gd name="T26" fmla="*/ 33 w 93"/>
                  <a:gd name="T27" fmla="*/ 19 h 23"/>
                  <a:gd name="T28" fmla="*/ 18 w 93"/>
                  <a:gd name="T29" fmla="*/ 20 h 23"/>
                  <a:gd name="T30" fmla="*/ 7 w 93"/>
                  <a:gd name="T31" fmla="*/ 21 h 23"/>
                  <a:gd name="T32" fmla="*/ 0 w 93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23"/>
                  <a:gd name="T53" fmla="*/ 93 w 9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23">
                    <a:moveTo>
                      <a:pt x="0" y="23"/>
                    </a:moveTo>
                    <a:lnTo>
                      <a:pt x="9" y="19"/>
                    </a:lnTo>
                    <a:lnTo>
                      <a:pt x="22" y="15"/>
                    </a:lnTo>
                    <a:lnTo>
                      <a:pt x="38" y="10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3" y="4"/>
                    </a:lnTo>
                    <a:lnTo>
                      <a:pt x="89" y="10"/>
                    </a:lnTo>
                    <a:lnTo>
                      <a:pt x="79" y="13"/>
                    </a:lnTo>
                    <a:lnTo>
                      <a:pt x="66" y="15"/>
                    </a:lnTo>
                    <a:lnTo>
                      <a:pt x="50" y="17"/>
                    </a:lnTo>
                    <a:lnTo>
                      <a:pt x="33" y="19"/>
                    </a:lnTo>
                    <a:lnTo>
                      <a:pt x="18" y="20"/>
                    </a:lnTo>
                    <a:lnTo>
                      <a:pt x="7" y="2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7" name="Freeform 113"/>
              <p:cNvSpPr>
                <a:spLocks/>
              </p:cNvSpPr>
              <p:nvPr/>
            </p:nvSpPr>
            <p:spPr bwMode="auto">
              <a:xfrm>
                <a:off x="1262" y="229"/>
                <a:ext cx="49" cy="19"/>
              </a:xfrm>
              <a:custGeom>
                <a:avLst/>
                <a:gdLst>
                  <a:gd name="T0" fmla="*/ 0 w 98"/>
                  <a:gd name="T1" fmla="*/ 38 h 38"/>
                  <a:gd name="T2" fmla="*/ 9 w 98"/>
                  <a:gd name="T3" fmla="*/ 32 h 38"/>
                  <a:gd name="T4" fmla="*/ 22 w 98"/>
                  <a:gd name="T5" fmla="*/ 24 h 38"/>
                  <a:gd name="T6" fmla="*/ 36 w 98"/>
                  <a:gd name="T7" fmla="*/ 17 h 38"/>
                  <a:gd name="T8" fmla="*/ 53 w 98"/>
                  <a:gd name="T9" fmla="*/ 9 h 38"/>
                  <a:gd name="T10" fmla="*/ 69 w 98"/>
                  <a:gd name="T11" fmla="*/ 4 h 38"/>
                  <a:gd name="T12" fmla="*/ 82 w 98"/>
                  <a:gd name="T13" fmla="*/ 1 h 38"/>
                  <a:gd name="T14" fmla="*/ 93 w 98"/>
                  <a:gd name="T15" fmla="*/ 0 h 38"/>
                  <a:gd name="T16" fmla="*/ 98 w 98"/>
                  <a:gd name="T17" fmla="*/ 2 h 38"/>
                  <a:gd name="T18" fmla="*/ 97 w 98"/>
                  <a:gd name="T19" fmla="*/ 6 h 38"/>
                  <a:gd name="T20" fmla="*/ 86 w 98"/>
                  <a:gd name="T21" fmla="*/ 10 h 38"/>
                  <a:gd name="T22" fmla="*/ 72 w 98"/>
                  <a:gd name="T23" fmla="*/ 16 h 38"/>
                  <a:gd name="T24" fmla="*/ 55 w 98"/>
                  <a:gd name="T25" fmla="*/ 20 h 38"/>
                  <a:gd name="T26" fmla="*/ 36 w 98"/>
                  <a:gd name="T27" fmla="*/ 24 h 38"/>
                  <a:gd name="T28" fmla="*/ 19 w 98"/>
                  <a:gd name="T29" fmla="*/ 30 h 38"/>
                  <a:gd name="T30" fmla="*/ 6 w 98"/>
                  <a:gd name="T31" fmla="*/ 34 h 38"/>
                  <a:gd name="T32" fmla="*/ 0 w 9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38"/>
                  <a:gd name="T53" fmla="*/ 98 w 9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38">
                    <a:moveTo>
                      <a:pt x="0" y="38"/>
                    </a:moveTo>
                    <a:lnTo>
                      <a:pt x="9" y="32"/>
                    </a:lnTo>
                    <a:lnTo>
                      <a:pt x="22" y="24"/>
                    </a:lnTo>
                    <a:lnTo>
                      <a:pt x="36" y="17"/>
                    </a:lnTo>
                    <a:lnTo>
                      <a:pt x="53" y="9"/>
                    </a:lnTo>
                    <a:lnTo>
                      <a:pt x="69" y="4"/>
                    </a:lnTo>
                    <a:lnTo>
                      <a:pt x="82" y="1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97" y="6"/>
                    </a:lnTo>
                    <a:lnTo>
                      <a:pt x="86" y="10"/>
                    </a:lnTo>
                    <a:lnTo>
                      <a:pt x="72" y="16"/>
                    </a:lnTo>
                    <a:lnTo>
                      <a:pt x="55" y="20"/>
                    </a:lnTo>
                    <a:lnTo>
                      <a:pt x="36" y="24"/>
                    </a:lnTo>
                    <a:lnTo>
                      <a:pt x="19" y="30"/>
                    </a:lnTo>
                    <a:lnTo>
                      <a:pt x="6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8" name="Freeform 114"/>
              <p:cNvSpPr>
                <a:spLocks/>
              </p:cNvSpPr>
              <p:nvPr/>
            </p:nvSpPr>
            <p:spPr bwMode="auto">
              <a:xfrm>
                <a:off x="1258" y="193"/>
                <a:ext cx="46" cy="23"/>
              </a:xfrm>
              <a:custGeom>
                <a:avLst/>
                <a:gdLst>
                  <a:gd name="T0" fmla="*/ 0 w 91"/>
                  <a:gd name="T1" fmla="*/ 46 h 46"/>
                  <a:gd name="T2" fmla="*/ 8 w 91"/>
                  <a:gd name="T3" fmla="*/ 39 h 46"/>
                  <a:gd name="T4" fmla="*/ 19 w 91"/>
                  <a:gd name="T5" fmla="*/ 32 h 46"/>
                  <a:gd name="T6" fmla="*/ 34 w 91"/>
                  <a:gd name="T7" fmla="*/ 23 h 46"/>
                  <a:gd name="T8" fmla="*/ 48 w 91"/>
                  <a:gd name="T9" fmla="*/ 14 h 46"/>
                  <a:gd name="T10" fmla="*/ 64 w 91"/>
                  <a:gd name="T11" fmla="*/ 7 h 46"/>
                  <a:gd name="T12" fmla="*/ 77 w 91"/>
                  <a:gd name="T13" fmla="*/ 2 h 46"/>
                  <a:gd name="T14" fmla="*/ 86 w 91"/>
                  <a:gd name="T15" fmla="*/ 0 h 46"/>
                  <a:gd name="T16" fmla="*/ 91 w 91"/>
                  <a:gd name="T17" fmla="*/ 2 h 46"/>
                  <a:gd name="T18" fmla="*/ 90 w 91"/>
                  <a:gd name="T19" fmla="*/ 7 h 46"/>
                  <a:gd name="T20" fmla="*/ 81 w 91"/>
                  <a:gd name="T21" fmla="*/ 13 h 46"/>
                  <a:gd name="T22" fmla="*/ 68 w 91"/>
                  <a:gd name="T23" fmla="*/ 19 h 46"/>
                  <a:gd name="T24" fmla="*/ 52 w 91"/>
                  <a:gd name="T25" fmla="*/ 25 h 46"/>
                  <a:gd name="T26" fmla="*/ 34 w 91"/>
                  <a:gd name="T27" fmla="*/ 32 h 46"/>
                  <a:gd name="T28" fmla="*/ 18 w 91"/>
                  <a:gd name="T29" fmla="*/ 37 h 46"/>
                  <a:gd name="T30" fmla="*/ 6 w 91"/>
                  <a:gd name="T31" fmla="*/ 42 h 46"/>
                  <a:gd name="T32" fmla="*/ 0 w 91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46"/>
                  <a:gd name="T53" fmla="*/ 91 w 91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46">
                    <a:moveTo>
                      <a:pt x="0" y="46"/>
                    </a:moveTo>
                    <a:lnTo>
                      <a:pt x="8" y="39"/>
                    </a:lnTo>
                    <a:lnTo>
                      <a:pt x="19" y="32"/>
                    </a:lnTo>
                    <a:lnTo>
                      <a:pt x="34" y="23"/>
                    </a:lnTo>
                    <a:lnTo>
                      <a:pt x="48" y="14"/>
                    </a:lnTo>
                    <a:lnTo>
                      <a:pt x="64" y="7"/>
                    </a:lnTo>
                    <a:lnTo>
                      <a:pt x="77" y="2"/>
                    </a:lnTo>
                    <a:lnTo>
                      <a:pt x="86" y="0"/>
                    </a:lnTo>
                    <a:lnTo>
                      <a:pt x="91" y="2"/>
                    </a:lnTo>
                    <a:lnTo>
                      <a:pt x="90" y="7"/>
                    </a:lnTo>
                    <a:lnTo>
                      <a:pt x="81" y="13"/>
                    </a:lnTo>
                    <a:lnTo>
                      <a:pt x="68" y="19"/>
                    </a:lnTo>
                    <a:lnTo>
                      <a:pt x="52" y="25"/>
                    </a:lnTo>
                    <a:lnTo>
                      <a:pt x="34" y="32"/>
                    </a:lnTo>
                    <a:lnTo>
                      <a:pt x="18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69" name="Freeform 115"/>
              <p:cNvSpPr>
                <a:spLocks/>
              </p:cNvSpPr>
              <p:nvPr/>
            </p:nvSpPr>
            <p:spPr bwMode="auto">
              <a:xfrm>
                <a:off x="1264" y="243"/>
                <a:ext cx="42" cy="20"/>
              </a:xfrm>
              <a:custGeom>
                <a:avLst/>
                <a:gdLst>
                  <a:gd name="T0" fmla="*/ 0 w 84"/>
                  <a:gd name="T1" fmla="*/ 40 h 40"/>
                  <a:gd name="T2" fmla="*/ 8 w 84"/>
                  <a:gd name="T3" fmla="*/ 34 h 40"/>
                  <a:gd name="T4" fmla="*/ 19 w 84"/>
                  <a:gd name="T5" fmla="*/ 27 h 40"/>
                  <a:gd name="T6" fmla="*/ 32 w 84"/>
                  <a:gd name="T7" fmla="*/ 19 h 40"/>
                  <a:gd name="T8" fmla="*/ 46 w 84"/>
                  <a:gd name="T9" fmla="*/ 12 h 40"/>
                  <a:gd name="T10" fmla="*/ 61 w 84"/>
                  <a:gd name="T11" fmla="*/ 5 h 40"/>
                  <a:gd name="T12" fmla="*/ 72 w 84"/>
                  <a:gd name="T13" fmla="*/ 1 h 40"/>
                  <a:gd name="T14" fmla="*/ 80 w 84"/>
                  <a:gd name="T15" fmla="*/ 0 h 40"/>
                  <a:gd name="T16" fmla="*/ 84 w 84"/>
                  <a:gd name="T17" fmla="*/ 3 h 40"/>
                  <a:gd name="T18" fmla="*/ 81 w 84"/>
                  <a:gd name="T19" fmla="*/ 8 h 40"/>
                  <a:gd name="T20" fmla="*/ 72 w 84"/>
                  <a:gd name="T21" fmla="*/ 14 h 40"/>
                  <a:gd name="T22" fmla="*/ 61 w 84"/>
                  <a:gd name="T23" fmla="*/ 19 h 40"/>
                  <a:gd name="T24" fmla="*/ 46 w 84"/>
                  <a:gd name="T25" fmla="*/ 24 h 40"/>
                  <a:gd name="T26" fmla="*/ 32 w 84"/>
                  <a:gd name="T27" fmla="*/ 29 h 40"/>
                  <a:gd name="T28" fmla="*/ 17 w 84"/>
                  <a:gd name="T29" fmla="*/ 33 h 40"/>
                  <a:gd name="T30" fmla="*/ 7 w 84"/>
                  <a:gd name="T31" fmla="*/ 36 h 40"/>
                  <a:gd name="T32" fmla="*/ 0 w 84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0"/>
                  <a:gd name="T53" fmla="*/ 84 w 8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0">
                    <a:moveTo>
                      <a:pt x="0" y="40"/>
                    </a:moveTo>
                    <a:lnTo>
                      <a:pt x="8" y="34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6" y="12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1" y="8"/>
                    </a:lnTo>
                    <a:lnTo>
                      <a:pt x="72" y="14"/>
                    </a:lnTo>
                    <a:lnTo>
                      <a:pt x="61" y="19"/>
                    </a:lnTo>
                    <a:lnTo>
                      <a:pt x="46" y="24"/>
                    </a:lnTo>
                    <a:lnTo>
                      <a:pt x="32" y="29"/>
                    </a:lnTo>
                    <a:lnTo>
                      <a:pt x="17" y="33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0" name="Freeform 116"/>
              <p:cNvSpPr>
                <a:spLocks/>
              </p:cNvSpPr>
              <p:nvPr/>
            </p:nvSpPr>
            <p:spPr bwMode="auto">
              <a:xfrm>
                <a:off x="1207" y="229"/>
                <a:ext cx="59" cy="32"/>
              </a:xfrm>
              <a:custGeom>
                <a:avLst/>
                <a:gdLst>
                  <a:gd name="T0" fmla="*/ 0 w 118"/>
                  <a:gd name="T1" fmla="*/ 1 h 63"/>
                  <a:gd name="T2" fmla="*/ 6 w 118"/>
                  <a:gd name="T3" fmla="*/ 0 h 63"/>
                  <a:gd name="T4" fmla="*/ 19 w 118"/>
                  <a:gd name="T5" fmla="*/ 3 h 63"/>
                  <a:gd name="T6" fmla="*/ 38 w 118"/>
                  <a:gd name="T7" fmla="*/ 9 h 63"/>
                  <a:gd name="T8" fmla="*/ 57 w 118"/>
                  <a:gd name="T9" fmla="*/ 19 h 63"/>
                  <a:gd name="T10" fmla="*/ 78 w 118"/>
                  <a:gd name="T11" fmla="*/ 30 h 63"/>
                  <a:gd name="T12" fmla="*/ 95 w 118"/>
                  <a:gd name="T13" fmla="*/ 42 h 63"/>
                  <a:gd name="T14" fmla="*/ 110 w 118"/>
                  <a:gd name="T15" fmla="*/ 52 h 63"/>
                  <a:gd name="T16" fmla="*/ 118 w 118"/>
                  <a:gd name="T17" fmla="*/ 63 h 63"/>
                  <a:gd name="T18" fmla="*/ 108 w 118"/>
                  <a:gd name="T19" fmla="*/ 59 h 63"/>
                  <a:gd name="T20" fmla="*/ 93 w 118"/>
                  <a:gd name="T21" fmla="*/ 52 h 63"/>
                  <a:gd name="T22" fmla="*/ 73 w 118"/>
                  <a:gd name="T23" fmla="*/ 43 h 63"/>
                  <a:gd name="T24" fmla="*/ 52 w 118"/>
                  <a:gd name="T25" fmla="*/ 32 h 63"/>
                  <a:gd name="T26" fmla="*/ 32 w 118"/>
                  <a:gd name="T27" fmla="*/ 22 h 63"/>
                  <a:gd name="T28" fmla="*/ 14 w 118"/>
                  <a:gd name="T29" fmla="*/ 13 h 63"/>
                  <a:gd name="T30" fmla="*/ 4 w 118"/>
                  <a:gd name="T31" fmla="*/ 5 h 63"/>
                  <a:gd name="T32" fmla="*/ 0 w 118"/>
                  <a:gd name="T33" fmla="*/ 1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63"/>
                  <a:gd name="T53" fmla="*/ 118 w 11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63">
                    <a:moveTo>
                      <a:pt x="0" y="1"/>
                    </a:moveTo>
                    <a:lnTo>
                      <a:pt x="6" y="0"/>
                    </a:lnTo>
                    <a:lnTo>
                      <a:pt x="19" y="3"/>
                    </a:lnTo>
                    <a:lnTo>
                      <a:pt x="38" y="9"/>
                    </a:lnTo>
                    <a:lnTo>
                      <a:pt x="57" y="19"/>
                    </a:lnTo>
                    <a:lnTo>
                      <a:pt x="78" y="30"/>
                    </a:lnTo>
                    <a:lnTo>
                      <a:pt x="95" y="42"/>
                    </a:lnTo>
                    <a:lnTo>
                      <a:pt x="110" y="52"/>
                    </a:lnTo>
                    <a:lnTo>
                      <a:pt x="118" y="63"/>
                    </a:lnTo>
                    <a:lnTo>
                      <a:pt x="108" y="59"/>
                    </a:lnTo>
                    <a:lnTo>
                      <a:pt x="93" y="52"/>
                    </a:lnTo>
                    <a:lnTo>
                      <a:pt x="73" y="43"/>
                    </a:lnTo>
                    <a:lnTo>
                      <a:pt x="52" y="32"/>
                    </a:lnTo>
                    <a:lnTo>
                      <a:pt x="32" y="22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1" name="Freeform 117"/>
              <p:cNvSpPr>
                <a:spLocks/>
              </p:cNvSpPr>
              <p:nvPr/>
            </p:nvSpPr>
            <p:spPr bwMode="auto">
              <a:xfrm>
                <a:off x="1218" y="208"/>
                <a:ext cx="47" cy="28"/>
              </a:xfrm>
              <a:custGeom>
                <a:avLst/>
                <a:gdLst>
                  <a:gd name="T0" fmla="*/ 0 w 93"/>
                  <a:gd name="T1" fmla="*/ 0 h 55"/>
                  <a:gd name="T2" fmla="*/ 4 w 93"/>
                  <a:gd name="T3" fmla="*/ 0 h 55"/>
                  <a:gd name="T4" fmla="*/ 13 w 93"/>
                  <a:gd name="T5" fmla="*/ 2 h 55"/>
                  <a:gd name="T6" fmla="*/ 26 w 93"/>
                  <a:gd name="T7" fmla="*/ 6 h 55"/>
                  <a:gd name="T8" fmla="*/ 42 w 93"/>
                  <a:gd name="T9" fmla="*/ 14 h 55"/>
                  <a:gd name="T10" fmla="*/ 58 w 93"/>
                  <a:gd name="T11" fmla="*/ 22 h 55"/>
                  <a:gd name="T12" fmla="*/ 73 w 93"/>
                  <a:gd name="T13" fmla="*/ 32 h 55"/>
                  <a:gd name="T14" fmla="*/ 85 w 93"/>
                  <a:gd name="T15" fmla="*/ 43 h 55"/>
                  <a:gd name="T16" fmla="*/ 93 w 93"/>
                  <a:gd name="T17" fmla="*/ 55 h 55"/>
                  <a:gd name="T18" fmla="*/ 82 w 93"/>
                  <a:gd name="T19" fmla="*/ 48 h 55"/>
                  <a:gd name="T20" fmla="*/ 69 w 93"/>
                  <a:gd name="T21" fmla="*/ 41 h 55"/>
                  <a:gd name="T22" fmla="*/ 54 w 93"/>
                  <a:gd name="T23" fmla="*/ 32 h 55"/>
                  <a:gd name="T24" fmla="*/ 37 w 93"/>
                  <a:gd name="T25" fmla="*/ 23 h 55"/>
                  <a:gd name="T26" fmla="*/ 22 w 93"/>
                  <a:gd name="T27" fmla="*/ 16 h 55"/>
                  <a:gd name="T28" fmla="*/ 10 w 93"/>
                  <a:gd name="T29" fmla="*/ 8 h 55"/>
                  <a:gd name="T30" fmla="*/ 3 w 93"/>
                  <a:gd name="T31" fmla="*/ 3 h 55"/>
                  <a:gd name="T32" fmla="*/ 0 w 93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55"/>
                  <a:gd name="T53" fmla="*/ 93 w 9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55">
                    <a:moveTo>
                      <a:pt x="0" y="0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6" y="6"/>
                    </a:lnTo>
                    <a:lnTo>
                      <a:pt x="42" y="14"/>
                    </a:lnTo>
                    <a:lnTo>
                      <a:pt x="58" y="22"/>
                    </a:lnTo>
                    <a:lnTo>
                      <a:pt x="73" y="32"/>
                    </a:lnTo>
                    <a:lnTo>
                      <a:pt x="85" y="43"/>
                    </a:lnTo>
                    <a:lnTo>
                      <a:pt x="93" y="55"/>
                    </a:lnTo>
                    <a:lnTo>
                      <a:pt x="82" y="48"/>
                    </a:lnTo>
                    <a:lnTo>
                      <a:pt x="69" y="41"/>
                    </a:lnTo>
                    <a:lnTo>
                      <a:pt x="54" y="32"/>
                    </a:lnTo>
                    <a:lnTo>
                      <a:pt x="37" y="23"/>
                    </a:lnTo>
                    <a:lnTo>
                      <a:pt x="22" y="16"/>
                    </a:lnTo>
                    <a:lnTo>
                      <a:pt x="10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2" name="Freeform 118"/>
              <p:cNvSpPr>
                <a:spLocks/>
              </p:cNvSpPr>
              <p:nvPr/>
            </p:nvSpPr>
            <p:spPr bwMode="auto">
              <a:xfrm>
                <a:off x="1262" y="209"/>
                <a:ext cx="46" cy="23"/>
              </a:xfrm>
              <a:custGeom>
                <a:avLst/>
                <a:gdLst>
                  <a:gd name="T0" fmla="*/ 0 w 92"/>
                  <a:gd name="T1" fmla="*/ 46 h 46"/>
                  <a:gd name="T2" fmla="*/ 8 w 92"/>
                  <a:gd name="T3" fmla="*/ 41 h 46"/>
                  <a:gd name="T4" fmla="*/ 19 w 92"/>
                  <a:gd name="T5" fmla="*/ 32 h 46"/>
                  <a:gd name="T6" fmla="*/ 33 w 92"/>
                  <a:gd name="T7" fmla="*/ 24 h 46"/>
                  <a:gd name="T8" fmla="*/ 49 w 92"/>
                  <a:gd name="T9" fmla="*/ 15 h 46"/>
                  <a:gd name="T10" fmla="*/ 63 w 92"/>
                  <a:gd name="T11" fmla="*/ 7 h 46"/>
                  <a:gd name="T12" fmla="*/ 76 w 92"/>
                  <a:gd name="T13" fmla="*/ 2 h 46"/>
                  <a:gd name="T14" fmla="*/ 87 w 92"/>
                  <a:gd name="T15" fmla="*/ 0 h 46"/>
                  <a:gd name="T16" fmla="*/ 92 w 92"/>
                  <a:gd name="T17" fmla="*/ 2 h 46"/>
                  <a:gd name="T18" fmla="*/ 91 w 92"/>
                  <a:gd name="T19" fmla="*/ 7 h 46"/>
                  <a:gd name="T20" fmla="*/ 82 w 92"/>
                  <a:gd name="T21" fmla="*/ 14 h 46"/>
                  <a:gd name="T22" fmla="*/ 67 w 92"/>
                  <a:gd name="T23" fmla="*/ 20 h 46"/>
                  <a:gd name="T24" fmla="*/ 51 w 92"/>
                  <a:gd name="T25" fmla="*/ 27 h 46"/>
                  <a:gd name="T26" fmla="*/ 34 w 92"/>
                  <a:gd name="T27" fmla="*/ 32 h 46"/>
                  <a:gd name="T28" fmla="*/ 19 w 92"/>
                  <a:gd name="T29" fmla="*/ 38 h 46"/>
                  <a:gd name="T30" fmla="*/ 7 w 92"/>
                  <a:gd name="T31" fmla="*/ 43 h 46"/>
                  <a:gd name="T32" fmla="*/ 0 w 9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46"/>
                  <a:gd name="T53" fmla="*/ 92 w 9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46">
                    <a:moveTo>
                      <a:pt x="0" y="46"/>
                    </a:moveTo>
                    <a:lnTo>
                      <a:pt x="8" y="41"/>
                    </a:lnTo>
                    <a:lnTo>
                      <a:pt x="19" y="32"/>
                    </a:lnTo>
                    <a:lnTo>
                      <a:pt x="33" y="24"/>
                    </a:lnTo>
                    <a:lnTo>
                      <a:pt x="49" y="15"/>
                    </a:lnTo>
                    <a:lnTo>
                      <a:pt x="63" y="7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1" y="7"/>
                    </a:lnTo>
                    <a:lnTo>
                      <a:pt x="82" y="14"/>
                    </a:lnTo>
                    <a:lnTo>
                      <a:pt x="67" y="20"/>
                    </a:lnTo>
                    <a:lnTo>
                      <a:pt x="51" y="27"/>
                    </a:lnTo>
                    <a:lnTo>
                      <a:pt x="34" y="32"/>
                    </a:lnTo>
                    <a:lnTo>
                      <a:pt x="19" y="38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3" name="Freeform 119"/>
              <p:cNvSpPr>
                <a:spLocks/>
              </p:cNvSpPr>
              <p:nvPr/>
            </p:nvSpPr>
            <p:spPr bwMode="auto">
              <a:xfrm>
                <a:off x="1167" y="79"/>
                <a:ext cx="38" cy="123"/>
              </a:xfrm>
              <a:custGeom>
                <a:avLst/>
                <a:gdLst>
                  <a:gd name="T0" fmla="*/ 8 w 78"/>
                  <a:gd name="T1" fmla="*/ 248 h 248"/>
                  <a:gd name="T2" fmla="*/ 6 w 78"/>
                  <a:gd name="T3" fmla="*/ 248 h 248"/>
                  <a:gd name="T4" fmla="*/ 3 w 78"/>
                  <a:gd name="T5" fmla="*/ 246 h 248"/>
                  <a:gd name="T6" fmla="*/ 2 w 78"/>
                  <a:gd name="T7" fmla="*/ 244 h 248"/>
                  <a:gd name="T8" fmla="*/ 0 w 78"/>
                  <a:gd name="T9" fmla="*/ 241 h 248"/>
                  <a:gd name="T10" fmla="*/ 31 w 78"/>
                  <a:gd name="T11" fmla="*/ 211 h 248"/>
                  <a:gd name="T12" fmla="*/ 50 w 78"/>
                  <a:gd name="T13" fmla="*/ 179 h 248"/>
                  <a:gd name="T14" fmla="*/ 62 w 78"/>
                  <a:gd name="T15" fmla="*/ 147 h 248"/>
                  <a:gd name="T16" fmla="*/ 65 w 78"/>
                  <a:gd name="T17" fmla="*/ 113 h 248"/>
                  <a:gd name="T18" fmla="*/ 63 w 78"/>
                  <a:gd name="T19" fmla="*/ 81 h 248"/>
                  <a:gd name="T20" fmla="*/ 57 w 78"/>
                  <a:gd name="T21" fmla="*/ 51 h 248"/>
                  <a:gd name="T22" fmla="*/ 50 w 78"/>
                  <a:gd name="T23" fmla="*/ 24 h 248"/>
                  <a:gd name="T24" fmla="*/ 44 w 78"/>
                  <a:gd name="T25" fmla="*/ 0 h 248"/>
                  <a:gd name="T26" fmla="*/ 59 w 78"/>
                  <a:gd name="T27" fmla="*/ 17 h 248"/>
                  <a:gd name="T28" fmla="*/ 71 w 78"/>
                  <a:gd name="T29" fmla="*/ 42 h 248"/>
                  <a:gd name="T30" fmla="*/ 78 w 78"/>
                  <a:gd name="T31" fmla="*/ 78 h 248"/>
                  <a:gd name="T32" fmla="*/ 78 w 78"/>
                  <a:gd name="T33" fmla="*/ 117 h 248"/>
                  <a:gd name="T34" fmla="*/ 73 w 78"/>
                  <a:gd name="T35" fmla="*/ 156 h 248"/>
                  <a:gd name="T36" fmla="*/ 59 w 78"/>
                  <a:gd name="T37" fmla="*/ 194 h 248"/>
                  <a:gd name="T38" fmla="*/ 38 w 78"/>
                  <a:gd name="T39" fmla="*/ 225 h 248"/>
                  <a:gd name="T40" fmla="*/ 8 w 78"/>
                  <a:gd name="T41" fmla="*/ 248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248"/>
                  <a:gd name="T65" fmla="*/ 78 w 78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248">
                    <a:moveTo>
                      <a:pt x="8" y="248"/>
                    </a:moveTo>
                    <a:lnTo>
                      <a:pt x="6" y="248"/>
                    </a:lnTo>
                    <a:lnTo>
                      <a:pt x="3" y="246"/>
                    </a:lnTo>
                    <a:lnTo>
                      <a:pt x="2" y="244"/>
                    </a:lnTo>
                    <a:lnTo>
                      <a:pt x="0" y="241"/>
                    </a:lnTo>
                    <a:lnTo>
                      <a:pt x="31" y="211"/>
                    </a:lnTo>
                    <a:lnTo>
                      <a:pt x="50" y="179"/>
                    </a:lnTo>
                    <a:lnTo>
                      <a:pt x="62" y="147"/>
                    </a:lnTo>
                    <a:lnTo>
                      <a:pt x="65" y="113"/>
                    </a:lnTo>
                    <a:lnTo>
                      <a:pt x="63" y="81"/>
                    </a:lnTo>
                    <a:lnTo>
                      <a:pt x="57" y="51"/>
                    </a:lnTo>
                    <a:lnTo>
                      <a:pt x="50" y="24"/>
                    </a:lnTo>
                    <a:lnTo>
                      <a:pt x="44" y="0"/>
                    </a:lnTo>
                    <a:lnTo>
                      <a:pt x="59" y="17"/>
                    </a:lnTo>
                    <a:lnTo>
                      <a:pt x="71" y="42"/>
                    </a:lnTo>
                    <a:lnTo>
                      <a:pt x="78" y="78"/>
                    </a:lnTo>
                    <a:lnTo>
                      <a:pt x="78" y="117"/>
                    </a:lnTo>
                    <a:lnTo>
                      <a:pt x="73" y="156"/>
                    </a:lnTo>
                    <a:lnTo>
                      <a:pt x="59" y="194"/>
                    </a:lnTo>
                    <a:lnTo>
                      <a:pt x="38" y="225"/>
                    </a:ln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4" name="Freeform 120"/>
              <p:cNvSpPr>
                <a:spLocks/>
              </p:cNvSpPr>
              <p:nvPr/>
            </p:nvSpPr>
            <p:spPr bwMode="auto">
              <a:xfrm>
                <a:off x="1166" y="80"/>
                <a:ext cx="32" cy="16"/>
              </a:xfrm>
              <a:custGeom>
                <a:avLst/>
                <a:gdLst>
                  <a:gd name="T0" fmla="*/ 64 w 64"/>
                  <a:gd name="T1" fmla="*/ 31 h 31"/>
                  <a:gd name="T2" fmla="*/ 58 w 64"/>
                  <a:gd name="T3" fmla="*/ 24 h 31"/>
                  <a:gd name="T4" fmla="*/ 49 w 64"/>
                  <a:gd name="T5" fmla="*/ 18 h 31"/>
                  <a:gd name="T6" fmla="*/ 38 w 64"/>
                  <a:gd name="T7" fmla="*/ 13 h 31"/>
                  <a:gd name="T8" fmla="*/ 29 w 64"/>
                  <a:gd name="T9" fmla="*/ 7 h 31"/>
                  <a:gd name="T10" fmla="*/ 19 w 64"/>
                  <a:gd name="T11" fmla="*/ 3 h 31"/>
                  <a:gd name="T12" fmla="*/ 9 w 64"/>
                  <a:gd name="T13" fmla="*/ 1 h 31"/>
                  <a:gd name="T14" fmla="*/ 4 w 64"/>
                  <a:gd name="T15" fmla="*/ 0 h 31"/>
                  <a:gd name="T16" fmla="*/ 0 w 64"/>
                  <a:gd name="T17" fmla="*/ 1 h 31"/>
                  <a:gd name="T18" fmla="*/ 0 w 64"/>
                  <a:gd name="T19" fmla="*/ 3 h 31"/>
                  <a:gd name="T20" fmla="*/ 5 w 64"/>
                  <a:gd name="T21" fmla="*/ 6 h 31"/>
                  <a:gd name="T22" fmla="*/ 13 w 64"/>
                  <a:gd name="T23" fmla="*/ 9 h 31"/>
                  <a:gd name="T24" fmla="*/ 22 w 64"/>
                  <a:gd name="T25" fmla="*/ 13 h 31"/>
                  <a:gd name="T26" fmla="*/ 33 w 64"/>
                  <a:gd name="T27" fmla="*/ 17 h 31"/>
                  <a:gd name="T28" fmla="*/ 45 w 64"/>
                  <a:gd name="T29" fmla="*/ 21 h 31"/>
                  <a:gd name="T30" fmla="*/ 55 w 64"/>
                  <a:gd name="T31" fmla="*/ 25 h 31"/>
                  <a:gd name="T32" fmla="*/ 64 w 64"/>
                  <a:gd name="T33" fmla="*/ 3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1"/>
                  <a:gd name="T53" fmla="*/ 64 w 64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1">
                    <a:moveTo>
                      <a:pt x="64" y="31"/>
                    </a:moveTo>
                    <a:lnTo>
                      <a:pt x="58" y="24"/>
                    </a:lnTo>
                    <a:lnTo>
                      <a:pt x="49" y="18"/>
                    </a:lnTo>
                    <a:lnTo>
                      <a:pt x="38" y="13"/>
                    </a:lnTo>
                    <a:lnTo>
                      <a:pt x="29" y="7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3" y="17"/>
                    </a:lnTo>
                    <a:lnTo>
                      <a:pt x="45" y="21"/>
                    </a:lnTo>
                    <a:lnTo>
                      <a:pt x="55" y="25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5" name="Freeform 121"/>
              <p:cNvSpPr>
                <a:spLocks/>
              </p:cNvSpPr>
              <p:nvPr/>
            </p:nvSpPr>
            <p:spPr bwMode="auto">
              <a:xfrm>
                <a:off x="1165" y="88"/>
                <a:ext cx="36" cy="19"/>
              </a:xfrm>
              <a:custGeom>
                <a:avLst/>
                <a:gdLst>
                  <a:gd name="T0" fmla="*/ 0 w 71"/>
                  <a:gd name="T1" fmla="*/ 1 h 36"/>
                  <a:gd name="T2" fmla="*/ 2 w 71"/>
                  <a:gd name="T3" fmla="*/ 0 h 36"/>
                  <a:gd name="T4" fmla="*/ 9 w 71"/>
                  <a:gd name="T5" fmla="*/ 1 h 36"/>
                  <a:gd name="T6" fmla="*/ 20 w 71"/>
                  <a:gd name="T7" fmla="*/ 4 h 36"/>
                  <a:gd name="T8" fmla="*/ 30 w 71"/>
                  <a:gd name="T9" fmla="*/ 8 h 36"/>
                  <a:gd name="T10" fmla="*/ 42 w 71"/>
                  <a:gd name="T11" fmla="*/ 14 h 36"/>
                  <a:gd name="T12" fmla="*/ 52 w 71"/>
                  <a:gd name="T13" fmla="*/ 20 h 36"/>
                  <a:gd name="T14" fmla="*/ 63 w 71"/>
                  <a:gd name="T15" fmla="*/ 28 h 36"/>
                  <a:gd name="T16" fmla="*/ 71 w 71"/>
                  <a:gd name="T17" fmla="*/ 36 h 36"/>
                  <a:gd name="T18" fmla="*/ 61 w 71"/>
                  <a:gd name="T19" fmla="*/ 32 h 36"/>
                  <a:gd name="T20" fmla="*/ 51 w 71"/>
                  <a:gd name="T21" fmla="*/ 28 h 36"/>
                  <a:gd name="T22" fmla="*/ 39 w 71"/>
                  <a:gd name="T23" fmla="*/ 22 h 36"/>
                  <a:gd name="T24" fmla="*/ 27 w 71"/>
                  <a:gd name="T25" fmla="*/ 17 h 36"/>
                  <a:gd name="T26" fmla="*/ 16 w 71"/>
                  <a:gd name="T27" fmla="*/ 12 h 36"/>
                  <a:gd name="T28" fmla="*/ 6 w 71"/>
                  <a:gd name="T29" fmla="*/ 7 h 36"/>
                  <a:gd name="T30" fmla="*/ 1 w 71"/>
                  <a:gd name="T31" fmla="*/ 3 h 36"/>
                  <a:gd name="T32" fmla="*/ 0 w 7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6"/>
                  <a:gd name="T53" fmla="*/ 71 w 7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6">
                    <a:moveTo>
                      <a:pt x="0" y="1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20" y="4"/>
                    </a:lnTo>
                    <a:lnTo>
                      <a:pt x="30" y="8"/>
                    </a:lnTo>
                    <a:lnTo>
                      <a:pt x="42" y="14"/>
                    </a:lnTo>
                    <a:lnTo>
                      <a:pt x="52" y="20"/>
                    </a:lnTo>
                    <a:lnTo>
                      <a:pt x="63" y="28"/>
                    </a:lnTo>
                    <a:lnTo>
                      <a:pt x="71" y="36"/>
                    </a:lnTo>
                    <a:lnTo>
                      <a:pt x="61" y="32"/>
                    </a:lnTo>
                    <a:lnTo>
                      <a:pt x="51" y="28"/>
                    </a:lnTo>
                    <a:lnTo>
                      <a:pt x="39" y="22"/>
                    </a:lnTo>
                    <a:lnTo>
                      <a:pt x="27" y="17"/>
                    </a:lnTo>
                    <a:lnTo>
                      <a:pt x="16" y="12"/>
                    </a:lnTo>
                    <a:lnTo>
                      <a:pt x="6" y="7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6" name="Freeform 122"/>
              <p:cNvSpPr>
                <a:spLocks/>
              </p:cNvSpPr>
              <p:nvPr/>
            </p:nvSpPr>
            <p:spPr bwMode="auto">
              <a:xfrm>
                <a:off x="1158" y="107"/>
                <a:ext cx="45" cy="24"/>
              </a:xfrm>
              <a:custGeom>
                <a:avLst/>
                <a:gdLst>
                  <a:gd name="T0" fmla="*/ 0 w 92"/>
                  <a:gd name="T1" fmla="*/ 1 h 50"/>
                  <a:gd name="T2" fmla="*/ 4 w 92"/>
                  <a:gd name="T3" fmla="*/ 0 h 50"/>
                  <a:gd name="T4" fmla="*/ 15 w 92"/>
                  <a:gd name="T5" fmla="*/ 2 h 50"/>
                  <a:gd name="T6" fmla="*/ 28 w 92"/>
                  <a:gd name="T7" fmla="*/ 7 h 50"/>
                  <a:gd name="T8" fmla="*/ 42 w 92"/>
                  <a:gd name="T9" fmla="*/ 13 h 50"/>
                  <a:gd name="T10" fmla="*/ 58 w 92"/>
                  <a:gd name="T11" fmla="*/ 22 h 50"/>
                  <a:gd name="T12" fmla="*/ 72 w 92"/>
                  <a:gd name="T13" fmla="*/ 30 h 50"/>
                  <a:gd name="T14" fmla="*/ 84 w 92"/>
                  <a:gd name="T15" fmla="*/ 40 h 50"/>
                  <a:gd name="T16" fmla="*/ 92 w 92"/>
                  <a:gd name="T17" fmla="*/ 50 h 50"/>
                  <a:gd name="T18" fmla="*/ 85 w 92"/>
                  <a:gd name="T19" fmla="*/ 46 h 50"/>
                  <a:gd name="T20" fmla="*/ 72 w 92"/>
                  <a:gd name="T21" fmla="*/ 40 h 50"/>
                  <a:gd name="T22" fmla="*/ 56 w 92"/>
                  <a:gd name="T23" fmla="*/ 34 h 50"/>
                  <a:gd name="T24" fmla="*/ 41 w 92"/>
                  <a:gd name="T25" fmla="*/ 25 h 50"/>
                  <a:gd name="T26" fmla="*/ 24 w 92"/>
                  <a:gd name="T27" fmla="*/ 18 h 50"/>
                  <a:gd name="T28" fmla="*/ 11 w 92"/>
                  <a:gd name="T29" fmla="*/ 11 h 50"/>
                  <a:gd name="T30" fmla="*/ 3 w 92"/>
                  <a:gd name="T31" fmla="*/ 6 h 50"/>
                  <a:gd name="T32" fmla="*/ 0 w 9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0"/>
                  <a:gd name="T53" fmla="*/ 92 w 9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0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3"/>
                    </a:lnTo>
                    <a:lnTo>
                      <a:pt x="58" y="22"/>
                    </a:lnTo>
                    <a:lnTo>
                      <a:pt x="72" y="30"/>
                    </a:lnTo>
                    <a:lnTo>
                      <a:pt x="84" y="40"/>
                    </a:lnTo>
                    <a:lnTo>
                      <a:pt x="92" y="50"/>
                    </a:lnTo>
                    <a:lnTo>
                      <a:pt x="85" y="46"/>
                    </a:lnTo>
                    <a:lnTo>
                      <a:pt x="72" y="40"/>
                    </a:lnTo>
                    <a:lnTo>
                      <a:pt x="56" y="34"/>
                    </a:lnTo>
                    <a:lnTo>
                      <a:pt x="41" y="25"/>
                    </a:lnTo>
                    <a:lnTo>
                      <a:pt x="24" y="18"/>
                    </a:lnTo>
                    <a:lnTo>
                      <a:pt x="11" y="11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7" name="Freeform 123"/>
              <p:cNvSpPr>
                <a:spLocks/>
              </p:cNvSpPr>
              <p:nvPr/>
            </p:nvSpPr>
            <p:spPr bwMode="auto">
              <a:xfrm>
                <a:off x="1150" y="127"/>
                <a:ext cx="51" cy="28"/>
              </a:xfrm>
              <a:custGeom>
                <a:avLst/>
                <a:gdLst>
                  <a:gd name="T0" fmla="*/ 0 w 101"/>
                  <a:gd name="T1" fmla="*/ 1 h 55"/>
                  <a:gd name="T2" fmla="*/ 5 w 101"/>
                  <a:gd name="T3" fmla="*/ 0 h 55"/>
                  <a:gd name="T4" fmla="*/ 17 w 101"/>
                  <a:gd name="T5" fmla="*/ 2 h 55"/>
                  <a:gd name="T6" fmla="*/ 31 w 101"/>
                  <a:gd name="T7" fmla="*/ 9 h 55"/>
                  <a:gd name="T8" fmla="*/ 48 w 101"/>
                  <a:gd name="T9" fmla="*/ 16 h 55"/>
                  <a:gd name="T10" fmla="*/ 65 w 101"/>
                  <a:gd name="T11" fmla="*/ 26 h 55"/>
                  <a:gd name="T12" fmla="*/ 81 w 101"/>
                  <a:gd name="T13" fmla="*/ 36 h 55"/>
                  <a:gd name="T14" fmla="*/ 94 w 101"/>
                  <a:gd name="T15" fmla="*/ 45 h 55"/>
                  <a:gd name="T16" fmla="*/ 101 w 101"/>
                  <a:gd name="T17" fmla="*/ 55 h 55"/>
                  <a:gd name="T18" fmla="*/ 93 w 101"/>
                  <a:gd name="T19" fmla="*/ 52 h 55"/>
                  <a:gd name="T20" fmla="*/ 80 w 101"/>
                  <a:gd name="T21" fmla="*/ 45 h 55"/>
                  <a:gd name="T22" fmla="*/ 63 w 101"/>
                  <a:gd name="T23" fmla="*/ 37 h 55"/>
                  <a:gd name="T24" fmla="*/ 44 w 101"/>
                  <a:gd name="T25" fmla="*/ 28 h 55"/>
                  <a:gd name="T26" fmla="*/ 27 w 101"/>
                  <a:gd name="T27" fmla="*/ 20 h 55"/>
                  <a:gd name="T28" fmla="*/ 13 w 101"/>
                  <a:gd name="T29" fmla="*/ 11 h 55"/>
                  <a:gd name="T30" fmla="*/ 2 w 101"/>
                  <a:gd name="T31" fmla="*/ 5 h 55"/>
                  <a:gd name="T32" fmla="*/ 0 w 101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5"/>
                  <a:gd name="T53" fmla="*/ 101 w 10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5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9"/>
                    </a:lnTo>
                    <a:lnTo>
                      <a:pt x="48" y="16"/>
                    </a:lnTo>
                    <a:lnTo>
                      <a:pt x="65" y="26"/>
                    </a:lnTo>
                    <a:lnTo>
                      <a:pt x="81" y="36"/>
                    </a:lnTo>
                    <a:lnTo>
                      <a:pt x="94" y="45"/>
                    </a:lnTo>
                    <a:lnTo>
                      <a:pt x="101" y="55"/>
                    </a:lnTo>
                    <a:lnTo>
                      <a:pt x="93" y="52"/>
                    </a:lnTo>
                    <a:lnTo>
                      <a:pt x="80" y="45"/>
                    </a:lnTo>
                    <a:lnTo>
                      <a:pt x="63" y="37"/>
                    </a:lnTo>
                    <a:lnTo>
                      <a:pt x="44" y="28"/>
                    </a:lnTo>
                    <a:lnTo>
                      <a:pt x="27" y="20"/>
                    </a:lnTo>
                    <a:lnTo>
                      <a:pt x="13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8" name="Freeform 124"/>
              <p:cNvSpPr>
                <a:spLocks/>
              </p:cNvSpPr>
              <p:nvPr/>
            </p:nvSpPr>
            <p:spPr bwMode="auto">
              <a:xfrm>
                <a:off x="1155" y="141"/>
                <a:ext cx="41" cy="29"/>
              </a:xfrm>
              <a:custGeom>
                <a:avLst/>
                <a:gdLst>
                  <a:gd name="T0" fmla="*/ 0 w 81"/>
                  <a:gd name="T1" fmla="*/ 0 h 58"/>
                  <a:gd name="T2" fmla="*/ 4 w 81"/>
                  <a:gd name="T3" fmla="*/ 0 h 58"/>
                  <a:gd name="T4" fmla="*/ 13 w 81"/>
                  <a:gd name="T5" fmla="*/ 4 h 58"/>
                  <a:gd name="T6" fmla="*/ 26 w 81"/>
                  <a:gd name="T7" fmla="*/ 12 h 58"/>
                  <a:gd name="T8" fmla="*/ 41 w 81"/>
                  <a:gd name="T9" fmla="*/ 21 h 58"/>
                  <a:gd name="T10" fmla="*/ 55 w 81"/>
                  <a:gd name="T11" fmla="*/ 31 h 58"/>
                  <a:gd name="T12" fmla="*/ 68 w 81"/>
                  <a:gd name="T13" fmla="*/ 41 h 58"/>
                  <a:gd name="T14" fmla="*/ 77 w 81"/>
                  <a:gd name="T15" fmla="*/ 51 h 58"/>
                  <a:gd name="T16" fmla="*/ 81 w 81"/>
                  <a:gd name="T17" fmla="*/ 58 h 58"/>
                  <a:gd name="T18" fmla="*/ 73 w 81"/>
                  <a:gd name="T19" fmla="*/ 53 h 58"/>
                  <a:gd name="T20" fmla="*/ 61 w 81"/>
                  <a:gd name="T21" fmla="*/ 46 h 58"/>
                  <a:gd name="T22" fmla="*/ 47 w 81"/>
                  <a:gd name="T23" fmla="*/ 38 h 58"/>
                  <a:gd name="T24" fmla="*/ 33 w 81"/>
                  <a:gd name="T25" fmla="*/ 29 h 58"/>
                  <a:gd name="T26" fmla="*/ 18 w 81"/>
                  <a:gd name="T27" fmla="*/ 20 h 58"/>
                  <a:gd name="T28" fmla="*/ 8 w 81"/>
                  <a:gd name="T29" fmla="*/ 12 h 58"/>
                  <a:gd name="T30" fmla="*/ 1 w 81"/>
                  <a:gd name="T31" fmla="*/ 4 h 58"/>
                  <a:gd name="T32" fmla="*/ 0 w 8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8"/>
                  <a:gd name="T53" fmla="*/ 81 w 8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8">
                    <a:moveTo>
                      <a:pt x="0" y="0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6" y="12"/>
                    </a:lnTo>
                    <a:lnTo>
                      <a:pt x="41" y="21"/>
                    </a:lnTo>
                    <a:lnTo>
                      <a:pt x="55" y="31"/>
                    </a:lnTo>
                    <a:lnTo>
                      <a:pt x="68" y="41"/>
                    </a:lnTo>
                    <a:lnTo>
                      <a:pt x="77" y="51"/>
                    </a:lnTo>
                    <a:lnTo>
                      <a:pt x="81" y="58"/>
                    </a:lnTo>
                    <a:lnTo>
                      <a:pt x="73" y="53"/>
                    </a:lnTo>
                    <a:lnTo>
                      <a:pt x="61" y="46"/>
                    </a:lnTo>
                    <a:lnTo>
                      <a:pt x="47" y="38"/>
                    </a:lnTo>
                    <a:lnTo>
                      <a:pt x="33" y="29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79" name="Freeform 125"/>
              <p:cNvSpPr>
                <a:spLocks/>
              </p:cNvSpPr>
              <p:nvPr/>
            </p:nvSpPr>
            <p:spPr bwMode="auto">
              <a:xfrm>
                <a:off x="1156" y="156"/>
                <a:ext cx="34" cy="25"/>
              </a:xfrm>
              <a:custGeom>
                <a:avLst/>
                <a:gdLst>
                  <a:gd name="T0" fmla="*/ 0 w 66"/>
                  <a:gd name="T1" fmla="*/ 0 h 50"/>
                  <a:gd name="T2" fmla="*/ 3 w 66"/>
                  <a:gd name="T3" fmla="*/ 0 h 50"/>
                  <a:gd name="T4" fmla="*/ 11 w 66"/>
                  <a:gd name="T5" fmla="*/ 3 h 50"/>
                  <a:gd name="T6" fmla="*/ 22 w 66"/>
                  <a:gd name="T7" fmla="*/ 7 h 50"/>
                  <a:gd name="T8" fmla="*/ 34 w 66"/>
                  <a:gd name="T9" fmla="*/ 13 h 50"/>
                  <a:gd name="T10" fmla="*/ 44 w 66"/>
                  <a:gd name="T11" fmla="*/ 22 h 50"/>
                  <a:gd name="T12" fmla="*/ 55 w 66"/>
                  <a:gd name="T13" fmla="*/ 31 h 50"/>
                  <a:gd name="T14" fmla="*/ 62 w 66"/>
                  <a:gd name="T15" fmla="*/ 40 h 50"/>
                  <a:gd name="T16" fmla="*/ 66 w 66"/>
                  <a:gd name="T17" fmla="*/ 50 h 50"/>
                  <a:gd name="T18" fmla="*/ 60 w 66"/>
                  <a:gd name="T19" fmla="*/ 44 h 50"/>
                  <a:gd name="T20" fmla="*/ 49 w 66"/>
                  <a:gd name="T21" fmla="*/ 38 h 50"/>
                  <a:gd name="T22" fmla="*/ 38 w 66"/>
                  <a:gd name="T23" fmla="*/ 31 h 50"/>
                  <a:gd name="T24" fmla="*/ 26 w 66"/>
                  <a:gd name="T25" fmla="*/ 23 h 50"/>
                  <a:gd name="T26" fmla="*/ 14 w 66"/>
                  <a:gd name="T27" fmla="*/ 15 h 50"/>
                  <a:gd name="T28" fmla="*/ 5 w 66"/>
                  <a:gd name="T29" fmla="*/ 9 h 50"/>
                  <a:gd name="T30" fmla="*/ 0 w 66"/>
                  <a:gd name="T31" fmla="*/ 4 h 50"/>
                  <a:gd name="T32" fmla="*/ 0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0"/>
                  <a:gd name="T53" fmla="*/ 66 w 6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0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4" y="22"/>
                    </a:lnTo>
                    <a:lnTo>
                      <a:pt x="55" y="31"/>
                    </a:lnTo>
                    <a:lnTo>
                      <a:pt x="62" y="40"/>
                    </a:lnTo>
                    <a:lnTo>
                      <a:pt x="66" y="50"/>
                    </a:lnTo>
                    <a:lnTo>
                      <a:pt x="60" y="44"/>
                    </a:lnTo>
                    <a:lnTo>
                      <a:pt x="49" y="38"/>
                    </a:lnTo>
                    <a:lnTo>
                      <a:pt x="38" y="31"/>
                    </a:lnTo>
                    <a:lnTo>
                      <a:pt x="26" y="23"/>
                    </a:lnTo>
                    <a:lnTo>
                      <a:pt x="14" y="1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0" name="Freeform 126"/>
              <p:cNvSpPr>
                <a:spLocks/>
              </p:cNvSpPr>
              <p:nvPr/>
            </p:nvSpPr>
            <p:spPr bwMode="auto">
              <a:xfrm>
                <a:off x="1156" y="171"/>
                <a:ext cx="24" cy="21"/>
              </a:xfrm>
              <a:custGeom>
                <a:avLst/>
                <a:gdLst>
                  <a:gd name="T0" fmla="*/ 0 w 49"/>
                  <a:gd name="T1" fmla="*/ 0 h 41"/>
                  <a:gd name="T2" fmla="*/ 4 w 49"/>
                  <a:gd name="T3" fmla="*/ 0 h 41"/>
                  <a:gd name="T4" fmla="*/ 11 w 49"/>
                  <a:gd name="T5" fmla="*/ 2 h 41"/>
                  <a:gd name="T6" fmla="*/ 19 w 49"/>
                  <a:gd name="T7" fmla="*/ 7 h 41"/>
                  <a:gd name="T8" fmla="*/ 28 w 49"/>
                  <a:gd name="T9" fmla="*/ 15 h 41"/>
                  <a:gd name="T10" fmla="*/ 36 w 49"/>
                  <a:gd name="T11" fmla="*/ 22 h 41"/>
                  <a:gd name="T12" fmla="*/ 43 w 49"/>
                  <a:gd name="T13" fmla="*/ 30 h 41"/>
                  <a:gd name="T14" fmla="*/ 47 w 49"/>
                  <a:gd name="T15" fmla="*/ 36 h 41"/>
                  <a:gd name="T16" fmla="*/ 49 w 49"/>
                  <a:gd name="T17" fmla="*/ 41 h 41"/>
                  <a:gd name="T18" fmla="*/ 43 w 49"/>
                  <a:gd name="T19" fmla="*/ 37 h 41"/>
                  <a:gd name="T20" fmla="*/ 37 w 49"/>
                  <a:gd name="T21" fmla="*/ 32 h 41"/>
                  <a:gd name="T22" fmla="*/ 29 w 49"/>
                  <a:gd name="T23" fmla="*/ 26 h 41"/>
                  <a:gd name="T24" fmla="*/ 21 w 49"/>
                  <a:gd name="T25" fmla="*/ 20 h 41"/>
                  <a:gd name="T26" fmla="*/ 13 w 49"/>
                  <a:gd name="T27" fmla="*/ 13 h 41"/>
                  <a:gd name="T28" fmla="*/ 7 w 49"/>
                  <a:gd name="T29" fmla="*/ 8 h 41"/>
                  <a:gd name="T30" fmla="*/ 2 w 49"/>
                  <a:gd name="T31" fmla="*/ 3 h 41"/>
                  <a:gd name="T32" fmla="*/ 0 w 49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1"/>
                  <a:gd name="T53" fmla="*/ 49 w 4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1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19" y="7"/>
                    </a:lnTo>
                    <a:lnTo>
                      <a:pt x="28" y="15"/>
                    </a:lnTo>
                    <a:lnTo>
                      <a:pt x="36" y="22"/>
                    </a:lnTo>
                    <a:lnTo>
                      <a:pt x="43" y="30"/>
                    </a:lnTo>
                    <a:lnTo>
                      <a:pt x="47" y="36"/>
                    </a:lnTo>
                    <a:lnTo>
                      <a:pt x="49" y="41"/>
                    </a:lnTo>
                    <a:lnTo>
                      <a:pt x="43" y="37"/>
                    </a:lnTo>
                    <a:lnTo>
                      <a:pt x="37" y="32"/>
                    </a:lnTo>
                    <a:lnTo>
                      <a:pt x="29" y="26"/>
                    </a:lnTo>
                    <a:lnTo>
                      <a:pt x="21" y="20"/>
                    </a:lnTo>
                    <a:lnTo>
                      <a:pt x="13" y="13"/>
                    </a:lnTo>
                    <a:lnTo>
                      <a:pt x="7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1" name="Freeform 127"/>
              <p:cNvSpPr>
                <a:spLocks/>
              </p:cNvSpPr>
              <p:nvPr/>
            </p:nvSpPr>
            <p:spPr bwMode="auto">
              <a:xfrm>
                <a:off x="1158" y="185"/>
                <a:ext cx="16" cy="14"/>
              </a:xfrm>
              <a:custGeom>
                <a:avLst/>
                <a:gdLst>
                  <a:gd name="T0" fmla="*/ 3 w 33"/>
                  <a:gd name="T1" fmla="*/ 0 h 29"/>
                  <a:gd name="T2" fmla="*/ 11 w 33"/>
                  <a:gd name="T3" fmla="*/ 1 h 29"/>
                  <a:gd name="T4" fmla="*/ 22 w 33"/>
                  <a:gd name="T5" fmla="*/ 9 h 29"/>
                  <a:gd name="T6" fmla="*/ 33 w 33"/>
                  <a:gd name="T7" fmla="*/ 20 h 29"/>
                  <a:gd name="T8" fmla="*/ 33 w 33"/>
                  <a:gd name="T9" fmla="*/ 29 h 29"/>
                  <a:gd name="T10" fmla="*/ 30 w 33"/>
                  <a:gd name="T11" fmla="*/ 24 h 29"/>
                  <a:gd name="T12" fmla="*/ 26 w 33"/>
                  <a:gd name="T13" fmla="*/ 20 h 29"/>
                  <a:gd name="T14" fmla="*/ 20 w 33"/>
                  <a:gd name="T15" fmla="*/ 15 h 29"/>
                  <a:gd name="T16" fmla="*/ 13 w 33"/>
                  <a:gd name="T17" fmla="*/ 11 h 29"/>
                  <a:gd name="T18" fmla="*/ 7 w 33"/>
                  <a:gd name="T19" fmla="*/ 8 h 29"/>
                  <a:gd name="T20" fmla="*/ 3 w 33"/>
                  <a:gd name="T21" fmla="*/ 5 h 29"/>
                  <a:gd name="T22" fmla="*/ 0 w 33"/>
                  <a:gd name="T23" fmla="*/ 3 h 29"/>
                  <a:gd name="T24" fmla="*/ 3 w 3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9"/>
                  <a:gd name="T41" fmla="*/ 33 w 3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9">
                    <a:moveTo>
                      <a:pt x="3" y="0"/>
                    </a:moveTo>
                    <a:lnTo>
                      <a:pt x="11" y="1"/>
                    </a:lnTo>
                    <a:lnTo>
                      <a:pt x="22" y="9"/>
                    </a:lnTo>
                    <a:lnTo>
                      <a:pt x="33" y="20"/>
                    </a:lnTo>
                    <a:lnTo>
                      <a:pt x="33" y="29"/>
                    </a:lnTo>
                    <a:lnTo>
                      <a:pt x="30" y="24"/>
                    </a:lnTo>
                    <a:lnTo>
                      <a:pt x="26" y="20"/>
                    </a:lnTo>
                    <a:lnTo>
                      <a:pt x="20" y="15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2" name="Freeform 128"/>
              <p:cNvSpPr>
                <a:spLocks/>
              </p:cNvSpPr>
              <p:nvPr/>
            </p:nvSpPr>
            <p:spPr bwMode="auto">
              <a:xfrm>
                <a:off x="1171" y="70"/>
                <a:ext cx="21" cy="16"/>
              </a:xfrm>
              <a:custGeom>
                <a:avLst/>
                <a:gdLst>
                  <a:gd name="T0" fmla="*/ 42 w 42"/>
                  <a:gd name="T1" fmla="*/ 32 h 32"/>
                  <a:gd name="T2" fmla="*/ 39 w 42"/>
                  <a:gd name="T3" fmla="*/ 30 h 32"/>
                  <a:gd name="T4" fmla="*/ 32 w 42"/>
                  <a:gd name="T5" fmla="*/ 27 h 32"/>
                  <a:gd name="T6" fmla="*/ 25 w 42"/>
                  <a:gd name="T7" fmla="*/ 23 h 32"/>
                  <a:gd name="T8" fmla="*/ 17 w 42"/>
                  <a:gd name="T9" fmla="*/ 18 h 32"/>
                  <a:gd name="T10" fmla="*/ 9 w 42"/>
                  <a:gd name="T11" fmla="*/ 13 h 32"/>
                  <a:gd name="T12" fmla="*/ 2 w 42"/>
                  <a:gd name="T13" fmla="*/ 9 h 32"/>
                  <a:gd name="T14" fmla="*/ 0 w 42"/>
                  <a:gd name="T15" fmla="*/ 4 h 32"/>
                  <a:gd name="T16" fmla="*/ 1 w 42"/>
                  <a:gd name="T17" fmla="*/ 1 h 32"/>
                  <a:gd name="T18" fmla="*/ 5 w 42"/>
                  <a:gd name="T19" fmla="*/ 0 h 32"/>
                  <a:gd name="T20" fmla="*/ 11 w 42"/>
                  <a:gd name="T21" fmla="*/ 2 h 32"/>
                  <a:gd name="T22" fmla="*/ 17 w 42"/>
                  <a:gd name="T23" fmla="*/ 7 h 32"/>
                  <a:gd name="T24" fmla="*/ 23 w 42"/>
                  <a:gd name="T25" fmla="*/ 12 h 32"/>
                  <a:gd name="T26" fmla="*/ 28 w 42"/>
                  <a:gd name="T27" fmla="*/ 17 h 32"/>
                  <a:gd name="T28" fmla="*/ 34 w 42"/>
                  <a:gd name="T29" fmla="*/ 24 h 32"/>
                  <a:gd name="T30" fmla="*/ 39 w 42"/>
                  <a:gd name="T31" fmla="*/ 29 h 32"/>
                  <a:gd name="T32" fmla="*/ 42 w 4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2"/>
                  <a:gd name="T53" fmla="*/ 42 w 4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2">
                    <a:moveTo>
                      <a:pt x="42" y="32"/>
                    </a:moveTo>
                    <a:lnTo>
                      <a:pt x="39" y="30"/>
                    </a:lnTo>
                    <a:lnTo>
                      <a:pt x="32" y="27"/>
                    </a:lnTo>
                    <a:lnTo>
                      <a:pt x="25" y="23"/>
                    </a:lnTo>
                    <a:lnTo>
                      <a:pt x="17" y="18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7"/>
                    </a:lnTo>
                    <a:lnTo>
                      <a:pt x="23" y="12"/>
                    </a:lnTo>
                    <a:lnTo>
                      <a:pt x="28" y="17"/>
                    </a:lnTo>
                    <a:lnTo>
                      <a:pt x="34" y="24"/>
                    </a:lnTo>
                    <a:lnTo>
                      <a:pt x="39" y="29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3" name="Freeform 129"/>
              <p:cNvSpPr>
                <a:spLocks/>
              </p:cNvSpPr>
              <p:nvPr/>
            </p:nvSpPr>
            <p:spPr bwMode="auto">
              <a:xfrm>
                <a:off x="1194" y="68"/>
                <a:ext cx="10" cy="19"/>
              </a:xfrm>
              <a:custGeom>
                <a:avLst/>
                <a:gdLst>
                  <a:gd name="T0" fmla="*/ 0 w 21"/>
                  <a:gd name="T1" fmla="*/ 38 h 38"/>
                  <a:gd name="T2" fmla="*/ 5 w 21"/>
                  <a:gd name="T3" fmla="*/ 31 h 38"/>
                  <a:gd name="T4" fmla="*/ 15 w 21"/>
                  <a:gd name="T5" fmla="*/ 19 h 38"/>
                  <a:gd name="T6" fmla="*/ 21 w 21"/>
                  <a:gd name="T7" fmla="*/ 7 h 38"/>
                  <a:gd name="T8" fmla="*/ 20 w 21"/>
                  <a:gd name="T9" fmla="*/ 0 h 38"/>
                  <a:gd name="T10" fmla="*/ 13 w 21"/>
                  <a:gd name="T11" fmla="*/ 2 h 38"/>
                  <a:gd name="T12" fmla="*/ 8 w 21"/>
                  <a:gd name="T13" fmla="*/ 14 h 38"/>
                  <a:gd name="T14" fmla="*/ 3 w 21"/>
                  <a:gd name="T15" fmla="*/ 27 h 38"/>
                  <a:gd name="T16" fmla="*/ 0 w 21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8"/>
                  <a:gd name="T29" fmla="*/ 21 w 21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8">
                    <a:moveTo>
                      <a:pt x="0" y="38"/>
                    </a:moveTo>
                    <a:lnTo>
                      <a:pt x="5" y="31"/>
                    </a:lnTo>
                    <a:lnTo>
                      <a:pt x="15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8" y="14"/>
                    </a:lnTo>
                    <a:lnTo>
                      <a:pt x="3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4" name="Freeform 130"/>
              <p:cNvSpPr>
                <a:spLocks/>
              </p:cNvSpPr>
              <p:nvPr/>
            </p:nvSpPr>
            <p:spPr bwMode="auto">
              <a:xfrm>
                <a:off x="1186" y="62"/>
                <a:ext cx="6" cy="21"/>
              </a:xfrm>
              <a:custGeom>
                <a:avLst/>
                <a:gdLst>
                  <a:gd name="T0" fmla="*/ 12 w 12"/>
                  <a:gd name="T1" fmla="*/ 42 h 42"/>
                  <a:gd name="T2" fmla="*/ 11 w 12"/>
                  <a:gd name="T3" fmla="*/ 33 h 42"/>
                  <a:gd name="T4" fmla="*/ 12 w 12"/>
                  <a:gd name="T5" fmla="*/ 19 h 42"/>
                  <a:gd name="T6" fmla="*/ 10 w 12"/>
                  <a:gd name="T7" fmla="*/ 6 h 42"/>
                  <a:gd name="T8" fmla="*/ 4 w 12"/>
                  <a:gd name="T9" fmla="*/ 0 h 42"/>
                  <a:gd name="T10" fmla="*/ 0 w 12"/>
                  <a:gd name="T11" fmla="*/ 5 h 42"/>
                  <a:gd name="T12" fmla="*/ 3 w 12"/>
                  <a:gd name="T13" fmla="*/ 17 h 42"/>
                  <a:gd name="T14" fmla="*/ 8 w 12"/>
                  <a:gd name="T15" fmla="*/ 32 h 42"/>
                  <a:gd name="T16" fmla="*/ 12 w 12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2"/>
                  <a:gd name="T29" fmla="*/ 12 w 1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2">
                    <a:moveTo>
                      <a:pt x="12" y="42"/>
                    </a:moveTo>
                    <a:lnTo>
                      <a:pt x="11" y="33"/>
                    </a:lnTo>
                    <a:lnTo>
                      <a:pt x="12" y="1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8" y="3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5" name="Freeform 131"/>
              <p:cNvSpPr>
                <a:spLocks/>
              </p:cNvSpPr>
              <p:nvPr/>
            </p:nvSpPr>
            <p:spPr bwMode="auto">
              <a:xfrm>
                <a:off x="1197" y="74"/>
                <a:ext cx="20" cy="19"/>
              </a:xfrm>
              <a:custGeom>
                <a:avLst/>
                <a:gdLst>
                  <a:gd name="T0" fmla="*/ 0 w 39"/>
                  <a:gd name="T1" fmla="*/ 37 h 37"/>
                  <a:gd name="T2" fmla="*/ 4 w 39"/>
                  <a:gd name="T3" fmla="*/ 32 h 37"/>
                  <a:gd name="T4" fmla="*/ 8 w 39"/>
                  <a:gd name="T5" fmla="*/ 27 h 37"/>
                  <a:gd name="T6" fmla="*/ 13 w 39"/>
                  <a:gd name="T7" fmla="*/ 19 h 37"/>
                  <a:gd name="T8" fmla="*/ 19 w 39"/>
                  <a:gd name="T9" fmla="*/ 13 h 37"/>
                  <a:gd name="T10" fmla="*/ 26 w 39"/>
                  <a:gd name="T11" fmla="*/ 6 h 37"/>
                  <a:gd name="T12" fmla="*/ 31 w 39"/>
                  <a:gd name="T13" fmla="*/ 2 h 37"/>
                  <a:gd name="T14" fmla="*/ 35 w 39"/>
                  <a:gd name="T15" fmla="*/ 0 h 37"/>
                  <a:gd name="T16" fmla="*/ 39 w 39"/>
                  <a:gd name="T17" fmla="*/ 1 h 37"/>
                  <a:gd name="T18" fmla="*/ 39 w 39"/>
                  <a:gd name="T19" fmla="*/ 4 h 37"/>
                  <a:gd name="T20" fmla="*/ 36 w 39"/>
                  <a:gd name="T21" fmla="*/ 8 h 37"/>
                  <a:gd name="T22" fmla="*/ 31 w 39"/>
                  <a:gd name="T23" fmla="*/ 14 h 37"/>
                  <a:gd name="T24" fmla="*/ 23 w 39"/>
                  <a:gd name="T25" fmla="*/ 19 h 37"/>
                  <a:gd name="T26" fmla="*/ 17 w 39"/>
                  <a:gd name="T27" fmla="*/ 26 h 37"/>
                  <a:gd name="T28" fmla="*/ 9 w 39"/>
                  <a:gd name="T29" fmla="*/ 30 h 37"/>
                  <a:gd name="T30" fmla="*/ 4 w 39"/>
                  <a:gd name="T31" fmla="*/ 34 h 37"/>
                  <a:gd name="T32" fmla="*/ 0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0" y="37"/>
                    </a:moveTo>
                    <a:lnTo>
                      <a:pt x="4" y="32"/>
                    </a:lnTo>
                    <a:lnTo>
                      <a:pt x="8" y="27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39" y="4"/>
                    </a:lnTo>
                    <a:lnTo>
                      <a:pt x="36" y="8"/>
                    </a:lnTo>
                    <a:lnTo>
                      <a:pt x="31" y="14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9" y="30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6" name="Freeform 132"/>
              <p:cNvSpPr>
                <a:spLocks/>
              </p:cNvSpPr>
              <p:nvPr/>
            </p:nvSpPr>
            <p:spPr bwMode="auto">
              <a:xfrm>
                <a:off x="1179" y="190"/>
                <a:ext cx="32" cy="6"/>
              </a:xfrm>
              <a:custGeom>
                <a:avLst/>
                <a:gdLst>
                  <a:gd name="T0" fmla="*/ 0 w 64"/>
                  <a:gd name="T1" fmla="*/ 1 h 12"/>
                  <a:gd name="T2" fmla="*/ 8 w 64"/>
                  <a:gd name="T3" fmla="*/ 1 h 12"/>
                  <a:gd name="T4" fmla="*/ 17 w 64"/>
                  <a:gd name="T5" fmla="*/ 0 h 12"/>
                  <a:gd name="T6" fmla="*/ 28 w 64"/>
                  <a:gd name="T7" fmla="*/ 0 h 12"/>
                  <a:gd name="T8" fmla="*/ 38 w 64"/>
                  <a:gd name="T9" fmla="*/ 0 h 12"/>
                  <a:gd name="T10" fmla="*/ 47 w 64"/>
                  <a:gd name="T11" fmla="*/ 0 h 12"/>
                  <a:gd name="T12" fmla="*/ 56 w 64"/>
                  <a:gd name="T13" fmla="*/ 2 h 12"/>
                  <a:gd name="T14" fmla="*/ 62 w 64"/>
                  <a:gd name="T15" fmla="*/ 4 h 12"/>
                  <a:gd name="T16" fmla="*/ 64 w 64"/>
                  <a:gd name="T17" fmla="*/ 8 h 12"/>
                  <a:gd name="T18" fmla="*/ 63 w 64"/>
                  <a:gd name="T19" fmla="*/ 11 h 12"/>
                  <a:gd name="T20" fmla="*/ 56 w 64"/>
                  <a:gd name="T21" fmla="*/ 12 h 12"/>
                  <a:gd name="T22" fmla="*/ 49 w 64"/>
                  <a:gd name="T23" fmla="*/ 11 h 12"/>
                  <a:gd name="T24" fmla="*/ 38 w 64"/>
                  <a:gd name="T25" fmla="*/ 9 h 12"/>
                  <a:gd name="T26" fmla="*/ 28 w 64"/>
                  <a:gd name="T27" fmla="*/ 7 h 12"/>
                  <a:gd name="T28" fmla="*/ 17 w 64"/>
                  <a:gd name="T29" fmla="*/ 4 h 12"/>
                  <a:gd name="T30" fmla="*/ 8 w 64"/>
                  <a:gd name="T31" fmla="*/ 2 h 12"/>
                  <a:gd name="T32" fmla="*/ 0 w 64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2"/>
                  <a:gd name="T53" fmla="*/ 64 w 6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2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3" y="11"/>
                    </a:lnTo>
                    <a:lnTo>
                      <a:pt x="56" y="12"/>
                    </a:lnTo>
                    <a:lnTo>
                      <a:pt x="49" y="11"/>
                    </a:lnTo>
                    <a:lnTo>
                      <a:pt x="38" y="9"/>
                    </a:lnTo>
                    <a:lnTo>
                      <a:pt x="28" y="7"/>
                    </a:lnTo>
                    <a:lnTo>
                      <a:pt x="17" y="4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7" name="Freeform 133"/>
              <p:cNvSpPr>
                <a:spLocks/>
              </p:cNvSpPr>
              <p:nvPr/>
            </p:nvSpPr>
            <p:spPr bwMode="auto">
              <a:xfrm>
                <a:off x="1173" y="197"/>
                <a:ext cx="32" cy="9"/>
              </a:xfrm>
              <a:custGeom>
                <a:avLst/>
                <a:gdLst>
                  <a:gd name="T0" fmla="*/ 0 w 62"/>
                  <a:gd name="T1" fmla="*/ 0 h 18"/>
                  <a:gd name="T2" fmla="*/ 6 w 62"/>
                  <a:gd name="T3" fmla="*/ 0 h 18"/>
                  <a:gd name="T4" fmla="*/ 15 w 62"/>
                  <a:gd name="T5" fmla="*/ 1 h 18"/>
                  <a:gd name="T6" fmla="*/ 24 w 62"/>
                  <a:gd name="T7" fmla="*/ 2 h 18"/>
                  <a:gd name="T8" fmla="*/ 35 w 62"/>
                  <a:gd name="T9" fmla="*/ 4 h 18"/>
                  <a:gd name="T10" fmla="*/ 45 w 62"/>
                  <a:gd name="T11" fmla="*/ 7 h 18"/>
                  <a:gd name="T12" fmla="*/ 53 w 62"/>
                  <a:gd name="T13" fmla="*/ 9 h 18"/>
                  <a:gd name="T14" fmla="*/ 60 w 62"/>
                  <a:gd name="T15" fmla="*/ 12 h 18"/>
                  <a:gd name="T16" fmla="*/ 62 w 62"/>
                  <a:gd name="T17" fmla="*/ 16 h 18"/>
                  <a:gd name="T18" fmla="*/ 60 w 62"/>
                  <a:gd name="T19" fmla="*/ 18 h 18"/>
                  <a:gd name="T20" fmla="*/ 55 w 62"/>
                  <a:gd name="T21" fmla="*/ 18 h 18"/>
                  <a:gd name="T22" fmla="*/ 45 w 62"/>
                  <a:gd name="T23" fmla="*/ 16 h 18"/>
                  <a:gd name="T24" fmla="*/ 35 w 62"/>
                  <a:gd name="T25" fmla="*/ 13 h 18"/>
                  <a:gd name="T26" fmla="*/ 23 w 62"/>
                  <a:gd name="T27" fmla="*/ 10 h 18"/>
                  <a:gd name="T28" fmla="*/ 13 w 62"/>
                  <a:gd name="T29" fmla="*/ 6 h 18"/>
                  <a:gd name="T30" fmla="*/ 5 w 62"/>
                  <a:gd name="T31" fmla="*/ 2 h 18"/>
                  <a:gd name="T32" fmla="*/ 0 w 6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8"/>
                  <a:gd name="T53" fmla="*/ 62 w 6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8">
                    <a:moveTo>
                      <a:pt x="0" y="0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45" y="7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16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45" y="16"/>
                    </a:lnTo>
                    <a:lnTo>
                      <a:pt x="35" y="13"/>
                    </a:lnTo>
                    <a:lnTo>
                      <a:pt x="23" y="10"/>
                    </a:lnTo>
                    <a:lnTo>
                      <a:pt x="13" y="6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8" name="Freeform 134"/>
              <p:cNvSpPr>
                <a:spLocks/>
              </p:cNvSpPr>
              <p:nvPr/>
            </p:nvSpPr>
            <p:spPr bwMode="auto">
              <a:xfrm>
                <a:off x="1189" y="177"/>
                <a:ext cx="31" cy="6"/>
              </a:xfrm>
              <a:custGeom>
                <a:avLst/>
                <a:gdLst>
                  <a:gd name="T0" fmla="*/ 0 w 62"/>
                  <a:gd name="T1" fmla="*/ 7 h 12"/>
                  <a:gd name="T2" fmla="*/ 3 w 62"/>
                  <a:gd name="T3" fmla="*/ 5 h 12"/>
                  <a:gd name="T4" fmla="*/ 9 w 62"/>
                  <a:gd name="T5" fmla="*/ 2 h 12"/>
                  <a:gd name="T6" fmla="*/ 18 w 62"/>
                  <a:gd name="T7" fmla="*/ 1 h 12"/>
                  <a:gd name="T8" fmla="*/ 29 w 62"/>
                  <a:gd name="T9" fmla="*/ 0 h 12"/>
                  <a:gd name="T10" fmla="*/ 39 w 62"/>
                  <a:gd name="T11" fmla="*/ 1 h 12"/>
                  <a:gd name="T12" fmla="*/ 50 w 62"/>
                  <a:gd name="T13" fmla="*/ 2 h 12"/>
                  <a:gd name="T14" fmla="*/ 58 w 62"/>
                  <a:gd name="T15" fmla="*/ 5 h 12"/>
                  <a:gd name="T16" fmla="*/ 62 w 62"/>
                  <a:gd name="T17" fmla="*/ 8 h 12"/>
                  <a:gd name="T18" fmla="*/ 62 w 62"/>
                  <a:gd name="T19" fmla="*/ 11 h 12"/>
                  <a:gd name="T20" fmla="*/ 58 w 62"/>
                  <a:gd name="T21" fmla="*/ 12 h 12"/>
                  <a:gd name="T22" fmla="*/ 50 w 62"/>
                  <a:gd name="T23" fmla="*/ 12 h 12"/>
                  <a:gd name="T24" fmla="*/ 39 w 62"/>
                  <a:gd name="T25" fmla="*/ 10 h 12"/>
                  <a:gd name="T26" fmla="*/ 29 w 62"/>
                  <a:gd name="T27" fmla="*/ 9 h 12"/>
                  <a:gd name="T28" fmla="*/ 18 w 62"/>
                  <a:gd name="T29" fmla="*/ 8 h 12"/>
                  <a:gd name="T30" fmla="*/ 8 w 62"/>
                  <a:gd name="T31" fmla="*/ 7 h 12"/>
                  <a:gd name="T32" fmla="*/ 0 w 62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2"/>
                  <a:gd name="T53" fmla="*/ 62 w 6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2">
                    <a:moveTo>
                      <a:pt x="0" y="7"/>
                    </a:move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50" y="12"/>
                    </a:lnTo>
                    <a:lnTo>
                      <a:pt x="39" y="10"/>
                    </a:lnTo>
                    <a:lnTo>
                      <a:pt x="29" y="9"/>
                    </a:lnTo>
                    <a:lnTo>
                      <a:pt x="18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89" name="Freeform 135"/>
              <p:cNvSpPr>
                <a:spLocks/>
              </p:cNvSpPr>
              <p:nvPr/>
            </p:nvSpPr>
            <p:spPr bwMode="auto">
              <a:xfrm>
                <a:off x="1193" y="162"/>
                <a:ext cx="36" cy="8"/>
              </a:xfrm>
              <a:custGeom>
                <a:avLst/>
                <a:gdLst>
                  <a:gd name="T0" fmla="*/ 0 w 72"/>
                  <a:gd name="T1" fmla="*/ 16 h 16"/>
                  <a:gd name="T2" fmla="*/ 8 w 72"/>
                  <a:gd name="T3" fmla="*/ 13 h 16"/>
                  <a:gd name="T4" fmla="*/ 18 w 72"/>
                  <a:gd name="T5" fmla="*/ 9 h 16"/>
                  <a:gd name="T6" fmla="*/ 30 w 72"/>
                  <a:gd name="T7" fmla="*/ 6 h 16"/>
                  <a:gd name="T8" fmla="*/ 42 w 72"/>
                  <a:gd name="T9" fmla="*/ 2 h 16"/>
                  <a:gd name="T10" fmla="*/ 52 w 72"/>
                  <a:gd name="T11" fmla="*/ 1 h 16"/>
                  <a:gd name="T12" fmla="*/ 61 w 72"/>
                  <a:gd name="T13" fmla="*/ 0 h 16"/>
                  <a:gd name="T14" fmla="*/ 69 w 72"/>
                  <a:gd name="T15" fmla="*/ 1 h 16"/>
                  <a:gd name="T16" fmla="*/ 72 w 72"/>
                  <a:gd name="T17" fmla="*/ 4 h 16"/>
                  <a:gd name="T18" fmla="*/ 71 w 72"/>
                  <a:gd name="T19" fmla="*/ 8 h 16"/>
                  <a:gd name="T20" fmla="*/ 64 w 72"/>
                  <a:gd name="T21" fmla="*/ 11 h 16"/>
                  <a:gd name="T22" fmla="*/ 55 w 72"/>
                  <a:gd name="T23" fmla="*/ 12 h 16"/>
                  <a:gd name="T24" fmla="*/ 43 w 72"/>
                  <a:gd name="T25" fmla="*/ 13 h 16"/>
                  <a:gd name="T26" fmla="*/ 30 w 72"/>
                  <a:gd name="T27" fmla="*/ 14 h 16"/>
                  <a:gd name="T28" fmla="*/ 18 w 72"/>
                  <a:gd name="T29" fmla="*/ 14 h 16"/>
                  <a:gd name="T30" fmla="*/ 8 w 72"/>
                  <a:gd name="T31" fmla="*/ 15 h 16"/>
                  <a:gd name="T32" fmla="*/ 0 w 72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6"/>
                  <a:gd name="T53" fmla="*/ 72 w 7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6">
                    <a:moveTo>
                      <a:pt x="0" y="16"/>
                    </a:moveTo>
                    <a:lnTo>
                      <a:pt x="8" y="13"/>
                    </a:lnTo>
                    <a:lnTo>
                      <a:pt x="18" y="9"/>
                    </a:lnTo>
                    <a:lnTo>
                      <a:pt x="30" y="6"/>
                    </a:lnTo>
                    <a:lnTo>
                      <a:pt x="42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5" y="12"/>
                    </a:lnTo>
                    <a:lnTo>
                      <a:pt x="43" y="13"/>
                    </a:lnTo>
                    <a:lnTo>
                      <a:pt x="30" y="14"/>
                    </a:lnTo>
                    <a:lnTo>
                      <a:pt x="18" y="14"/>
                    </a:lnTo>
                    <a:lnTo>
                      <a:pt x="8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0" name="Freeform 136"/>
              <p:cNvSpPr>
                <a:spLocks/>
              </p:cNvSpPr>
              <p:nvPr/>
            </p:nvSpPr>
            <p:spPr bwMode="auto">
              <a:xfrm>
                <a:off x="1199" y="147"/>
                <a:ext cx="40" cy="9"/>
              </a:xfrm>
              <a:custGeom>
                <a:avLst/>
                <a:gdLst>
                  <a:gd name="T0" fmla="*/ 0 w 79"/>
                  <a:gd name="T1" fmla="*/ 18 h 18"/>
                  <a:gd name="T2" fmla="*/ 7 w 79"/>
                  <a:gd name="T3" fmla="*/ 16 h 18"/>
                  <a:gd name="T4" fmla="*/ 18 w 79"/>
                  <a:gd name="T5" fmla="*/ 12 h 18"/>
                  <a:gd name="T6" fmla="*/ 31 w 79"/>
                  <a:gd name="T7" fmla="*/ 8 h 18"/>
                  <a:gd name="T8" fmla="*/ 44 w 79"/>
                  <a:gd name="T9" fmla="*/ 4 h 18"/>
                  <a:gd name="T10" fmla="*/ 58 w 79"/>
                  <a:gd name="T11" fmla="*/ 1 h 18"/>
                  <a:gd name="T12" fmla="*/ 68 w 79"/>
                  <a:gd name="T13" fmla="*/ 0 h 18"/>
                  <a:gd name="T14" fmla="*/ 76 w 79"/>
                  <a:gd name="T15" fmla="*/ 0 h 18"/>
                  <a:gd name="T16" fmla="*/ 79 w 79"/>
                  <a:gd name="T17" fmla="*/ 3 h 18"/>
                  <a:gd name="T18" fmla="*/ 75 w 79"/>
                  <a:gd name="T19" fmla="*/ 8 h 18"/>
                  <a:gd name="T20" fmla="*/ 67 w 79"/>
                  <a:gd name="T21" fmla="*/ 11 h 18"/>
                  <a:gd name="T22" fmla="*/ 55 w 79"/>
                  <a:gd name="T23" fmla="*/ 13 h 18"/>
                  <a:gd name="T24" fmla="*/ 42 w 79"/>
                  <a:gd name="T25" fmla="*/ 15 h 18"/>
                  <a:gd name="T26" fmla="*/ 29 w 79"/>
                  <a:gd name="T27" fmla="*/ 16 h 18"/>
                  <a:gd name="T28" fmla="*/ 16 w 79"/>
                  <a:gd name="T29" fmla="*/ 17 h 18"/>
                  <a:gd name="T30" fmla="*/ 7 w 79"/>
                  <a:gd name="T31" fmla="*/ 17 h 18"/>
                  <a:gd name="T32" fmla="*/ 0 w 79"/>
                  <a:gd name="T33" fmla="*/ 1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8"/>
                  <a:gd name="T53" fmla="*/ 79 w 79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8">
                    <a:moveTo>
                      <a:pt x="0" y="18"/>
                    </a:moveTo>
                    <a:lnTo>
                      <a:pt x="7" y="16"/>
                    </a:lnTo>
                    <a:lnTo>
                      <a:pt x="18" y="12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58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75" y="8"/>
                    </a:lnTo>
                    <a:lnTo>
                      <a:pt x="67" y="11"/>
                    </a:lnTo>
                    <a:lnTo>
                      <a:pt x="55" y="13"/>
                    </a:lnTo>
                    <a:lnTo>
                      <a:pt x="42" y="15"/>
                    </a:lnTo>
                    <a:lnTo>
                      <a:pt x="29" y="16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1" name="Freeform 137"/>
              <p:cNvSpPr>
                <a:spLocks/>
              </p:cNvSpPr>
              <p:nvPr/>
            </p:nvSpPr>
            <p:spPr bwMode="auto">
              <a:xfrm>
                <a:off x="1200" y="115"/>
                <a:ext cx="42" cy="17"/>
              </a:xfrm>
              <a:custGeom>
                <a:avLst/>
                <a:gdLst>
                  <a:gd name="T0" fmla="*/ 0 w 84"/>
                  <a:gd name="T1" fmla="*/ 33 h 33"/>
                  <a:gd name="T2" fmla="*/ 8 w 84"/>
                  <a:gd name="T3" fmla="*/ 28 h 33"/>
                  <a:gd name="T4" fmla="*/ 20 w 84"/>
                  <a:gd name="T5" fmla="*/ 21 h 33"/>
                  <a:gd name="T6" fmla="*/ 32 w 84"/>
                  <a:gd name="T7" fmla="*/ 15 h 33"/>
                  <a:gd name="T8" fmla="*/ 46 w 84"/>
                  <a:gd name="T9" fmla="*/ 8 h 33"/>
                  <a:gd name="T10" fmla="*/ 59 w 84"/>
                  <a:gd name="T11" fmla="*/ 4 h 33"/>
                  <a:gd name="T12" fmla="*/ 71 w 84"/>
                  <a:gd name="T13" fmla="*/ 1 h 33"/>
                  <a:gd name="T14" fmla="*/ 80 w 84"/>
                  <a:gd name="T15" fmla="*/ 0 h 33"/>
                  <a:gd name="T16" fmla="*/ 84 w 84"/>
                  <a:gd name="T17" fmla="*/ 2 h 33"/>
                  <a:gd name="T18" fmla="*/ 83 w 84"/>
                  <a:gd name="T19" fmla="*/ 5 h 33"/>
                  <a:gd name="T20" fmla="*/ 75 w 84"/>
                  <a:gd name="T21" fmla="*/ 9 h 33"/>
                  <a:gd name="T22" fmla="*/ 62 w 84"/>
                  <a:gd name="T23" fmla="*/ 14 h 33"/>
                  <a:gd name="T24" fmla="*/ 47 w 84"/>
                  <a:gd name="T25" fmla="*/ 17 h 33"/>
                  <a:gd name="T26" fmla="*/ 32 w 84"/>
                  <a:gd name="T27" fmla="*/ 21 h 33"/>
                  <a:gd name="T28" fmla="*/ 17 w 84"/>
                  <a:gd name="T29" fmla="*/ 25 h 33"/>
                  <a:gd name="T30" fmla="*/ 7 w 84"/>
                  <a:gd name="T31" fmla="*/ 30 h 33"/>
                  <a:gd name="T32" fmla="*/ 0 w 84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33"/>
                  <a:gd name="T53" fmla="*/ 84 w 8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33">
                    <a:moveTo>
                      <a:pt x="0" y="33"/>
                    </a:moveTo>
                    <a:lnTo>
                      <a:pt x="8" y="28"/>
                    </a:lnTo>
                    <a:lnTo>
                      <a:pt x="20" y="21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59" y="4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3" y="5"/>
                    </a:lnTo>
                    <a:lnTo>
                      <a:pt x="75" y="9"/>
                    </a:lnTo>
                    <a:lnTo>
                      <a:pt x="62" y="14"/>
                    </a:lnTo>
                    <a:lnTo>
                      <a:pt x="47" y="17"/>
                    </a:lnTo>
                    <a:lnTo>
                      <a:pt x="32" y="21"/>
                    </a:lnTo>
                    <a:lnTo>
                      <a:pt x="17" y="25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2" name="Freeform 138"/>
              <p:cNvSpPr>
                <a:spLocks/>
              </p:cNvSpPr>
              <p:nvPr/>
            </p:nvSpPr>
            <p:spPr bwMode="auto">
              <a:xfrm>
                <a:off x="1198" y="85"/>
                <a:ext cx="38" cy="20"/>
              </a:xfrm>
              <a:custGeom>
                <a:avLst/>
                <a:gdLst>
                  <a:gd name="T0" fmla="*/ 0 w 77"/>
                  <a:gd name="T1" fmla="*/ 40 h 40"/>
                  <a:gd name="T2" fmla="*/ 7 w 77"/>
                  <a:gd name="T3" fmla="*/ 36 h 40"/>
                  <a:gd name="T4" fmla="*/ 16 w 77"/>
                  <a:gd name="T5" fmla="*/ 28 h 40"/>
                  <a:gd name="T6" fmla="*/ 28 w 77"/>
                  <a:gd name="T7" fmla="*/ 21 h 40"/>
                  <a:gd name="T8" fmla="*/ 41 w 77"/>
                  <a:gd name="T9" fmla="*/ 13 h 40"/>
                  <a:gd name="T10" fmla="*/ 54 w 77"/>
                  <a:gd name="T11" fmla="*/ 7 h 40"/>
                  <a:gd name="T12" fmla="*/ 64 w 77"/>
                  <a:gd name="T13" fmla="*/ 2 h 40"/>
                  <a:gd name="T14" fmla="*/ 73 w 77"/>
                  <a:gd name="T15" fmla="*/ 0 h 40"/>
                  <a:gd name="T16" fmla="*/ 77 w 77"/>
                  <a:gd name="T17" fmla="*/ 2 h 40"/>
                  <a:gd name="T18" fmla="*/ 76 w 77"/>
                  <a:gd name="T19" fmla="*/ 7 h 40"/>
                  <a:gd name="T20" fmla="*/ 68 w 77"/>
                  <a:gd name="T21" fmla="*/ 12 h 40"/>
                  <a:gd name="T22" fmla="*/ 58 w 77"/>
                  <a:gd name="T23" fmla="*/ 17 h 40"/>
                  <a:gd name="T24" fmla="*/ 43 w 77"/>
                  <a:gd name="T25" fmla="*/ 23 h 40"/>
                  <a:gd name="T26" fmla="*/ 29 w 77"/>
                  <a:gd name="T27" fmla="*/ 28 h 40"/>
                  <a:gd name="T28" fmla="*/ 16 w 77"/>
                  <a:gd name="T29" fmla="*/ 34 h 40"/>
                  <a:gd name="T30" fmla="*/ 5 w 77"/>
                  <a:gd name="T31" fmla="*/ 37 h 40"/>
                  <a:gd name="T32" fmla="*/ 0 w 77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0"/>
                  <a:gd name="T53" fmla="*/ 77 w 7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0">
                    <a:moveTo>
                      <a:pt x="0" y="40"/>
                    </a:moveTo>
                    <a:lnTo>
                      <a:pt x="7" y="36"/>
                    </a:lnTo>
                    <a:lnTo>
                      <a:pt x="16" y="28"/>
                    </a:lnTo>
                    <a:lnTo>
                      <a:pt x="28" y="21"/>
                    </a:lnTo>
                    <a:lnTo>
                      <a:pt x="41" y="13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6" y="7"/>
                    </a:lnTo>
                    <a:lnTo>
                      <a:pt x="68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8"/>
                    </a:lnTo>
                    <a:lnTo>
                      <a:pt x="16" y="34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3" name="Freeform 139"/>
              <p:cNvSpPr>
                <a:spLocks/>
              </p:cNvSpPr>
              <p:nvPr/>
            </p:nvSpPr>
            <p:spPr bwMode="auto">
              <a:xfrm>
                <a:off x="1201" y="128"/>
                <a:ext cx="36" cy="16"/>
              </a:xfrm>
              <a:custGeom>
                <a:avLst/>
                <a:gdLst>
                  <a:gd name="T0" fmla="*/ 0 w 71"/>
                  <a:gd name="T1" fmla="*/ 34 h 34"/>
                  <a:gd name="T2" fmla="*/ 6 w 71"/>
                  <a:gd name="T3" fmla="*/ 29 h 34"/>
                  <a:gd name="T4" fmla="*/ 16 w 71"/>
                  <a:gd name="T5" fmla="*/ 24 h 34"/>
                  <a:gd name="T6" fmla="*/ 27 w 71"/>
                  <a:gd name="T7" fmla="*/ 16 h 34"/>
                  <a:gd name="T8" fmla="*/ 39 w 71"/>
                  <a:gd name="T9" fmla="*/ 10 h 34"/>
                  <a:gd name="T10" fmla="*/ 51 w 71"/>
                  <a:gd name="T11" fmla="*/ 5 h 34"/>
                  <a:gd name="T12" fmla="*/ 60 w 71"/>
                  <a:gd name="T13" fmla="*/ 1 h 34"/>
                  <a:gd name="T14" fmla="*/ 68 w 71"/>
                  <a:gd name="T15" fmla="*/ 0 h 34"/>
                  <a:gd name="T16" fmla="*/ 71 w 71"/>
                  <a:gd name="T17" fmla="*/ 2 h 34"/>
                  <a:gd name="T18" fmla="*/ 68 w 71"/>
                  <a:gd name="T19" fmla="*/ 8 h 34"/>
                  <a:gd name="T20" fmla="*/ 61 w 71"/>
                  <a:gd name="T21" fmla="*/ 12 h 34"/>
                  <a:gd name="T22" fmla="*/ 51 w 71"/>
                  <a:gd name="T23" fmla="*/ 16 h 34"/>
                  <a:gd name="T24" fmla="*/ 39 w 71"/>
                  <a:gd name="T25" fmla="*/ 21 h 34"/>
                  <a:gd name="T26" fmla="*/ 26 w 71"/>
                  <a:gd name="T27" fmla="*/ 25 h 34"/>
                  <a:gd name="T28" fmla="*/ 14 w 71"/>
                  <a:gd name="T29" fmla="*/ 28 h 34"/>
                  <a:gd name="T30" fmla="*/ 5 w 71"/>
                  <a:gd name="T31" fmla="*/ 32 h 34"/>
                  <a:gd name="T32" fmla="*/ 0 w 71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"/>
                  <a:gd name="T53" fmla="*/ 71 w 7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">
                    <a:moveTo>
                      <a:pt x="0" y="34"/>
                    </a:moveTo>
                    <a:lnTo>
                      <a:pt x="6" y="29"/>
                    </a:lnTo>
                    <a:lnTo>
                      <a:pt x="16" y="24"/>
                    </a:lnTo>
                    <a:lnTo>
                      <a:pt x="27" y="16"/>
                    </a:lnTo>
                    <a:lnTo>
                      <a:pt x="39" y="10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1" y="16"/>
                    </a:lnTo>
                    <a:lnTo>
                      <a:pt x="39" y="21"/>
                    </a:lnTo>
                    <a:lnTo>
                      <a:pt x="26" y="25"/>
                    </a:lnTo>
                    <a:lnTo>
                      <a:pt x="14" y="28"/>
                    </a:lnTo>
                    <a:lnTo>
                      <a:pt x="5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4" name="Freeform 140"/>
              <p:cNvSpPr>
                <a:spLocks/>
              </p:cNvSpPr>
              <p:nvPr/>
            </p:nvSpPr>
            <p:spPr bwMode="auto">
              <a:xfrm>
                <a:off x="1154" y="116"/>
                <a:ext cx="50" cy="27"/>
              </a:xfrm>
              <a:custGeom>
                <a:avLst/>
                <a:gdLst>
                  <a:gd name="T0" fmla="*/ 0 w 101"/>
                  <a:gd name="T1" fmla="*/ 1 h 53"/>
                  <a:gd name="T2" fmla="*/ 6 w 101"/>
                  <a:gd name="T3" fmla="*/ 0 h 53"/>
                  <a:gd name="T4" fmla="*/ 17 w 101"/>
                  <a:gd name="T5" fmla="*/ 2 h 53"/>
                  <a:gd name="T6" fmla="*/ 32 w 101"/>
                  <a:gd name="T7" fmla="*/ 7 h 53"/>
                  <a:gd name="T8" fmla="*/ 49 w 101"/>
                  <a:gd name="T9" fmla="*/ 16 h 53"/>
                  <a:gd name="T10" fmla="*/ 66 w 101"/>
                  <a:gd name="T11" fmla="*/ 24 h 53"/>
                  <a:gd name="T12" fmla="*/ 81 w 101"/>
                  <a:gd name="T13" fmla="*/ 34 h 53"/>
                  <a:gd name="T14" fmla="*/ 95 w 101"/>
                  <a:gd name="T15" fmla="*/ 45 h 53"/>
                  <a:gd name="T16" fmla="*/ 101 w 101"/>
                  <a:gd name="T17" fmla="*/ 53 h 53"/>
                  <a:gd name="T18" fmla="*/ 93 w 101"/>
                  <a:gd name="T19" fmla="*/ 50 h 53"/>
                  <a:gd name="T20" fmla="*/ 80 w 101"/>
                  <a:gd name="T21" fmla="*/ 44 h 53"/>
                  <a:gd name="T22" fmla="*/ 63 w 101"/>
                  <a:gd name="T23" fmla="*/ 36 h 53"/>
                  <a:gd name="T24" fmla="*/ 45 w 101"/>
                  <a:gd name="T25" fmla="*/ 28 h 53"/>
                  <a:gd name="T26" fmla="*/ 28 w 101"/>
                  <a:gd name="T27" fmla="*/ 19 h 53"/>
                  <a:gd name="T28" fmla="*/ 13 w 101"/>
                  <a:gd name="T29" fmla="*/ 10 h 53"/>
                  <a:gd name="T30" fmla="*/ 3 w 101"/>
                  <a:gd name="T31" fmla="*/ 4 h 53"/>
                  <a:gd name="T32" fmla="*/ 0 w 10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53"/>
                  <a:gd name="T53" fmla="*/ 101 w 10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53">
                    <a:moveTo>
                      <a:pt x="0" y="1"/>
                    </a:moveTo>
                    <a:lnTo>
                      <a:pt x="6" y="0"/>
                    </a:lnTo>
                    <a:lnTo>
                      <a:pt x="17" y="2"/>
                    </a:lnTo>
                    <a:lnTo>
                      <a:pt x="32" y="7"/>
                    </a:lnTo>
                    <a:lnTo>
                      <a:pt x="49" y="16"/>
                    </a:lnTo>
                    <a:lnTo>
                      <a:pt x="66" y="24"/>
                    </a:lnTo>
                    <a:lnTo>
                      <a:pt x="81" y="34"/>
                    </a:lnTo>
                    <a:lnTo>
                      <a:pt x="95" y="45"/>
                    </a:lnTo>
                    <a:lnTo>
                      <a:pt x="101" y="53"/>
                    </a:lnTo>
                    <a:lnTo>
                      <a:pt x="93" y="50"/>
                    </a:lnTo>
                    <a:lnTo>
                      <a:pt x="80" y="44"/>
                    </a:lnTo>
                    <a:lnTo>
                      <a:pt x="63" y="36"/>
                    </a:lnTo>
                    <a:lnTo>
                      <a:pt x="45" y="28"/>
                    </a:lnTo>
                    <a:lnTo>
                      <a:pt x="28" y="19"/>
                    </a:lnTo>
                    <a:lnTo>
                      <a:pt x="13" y="10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5" name="Freeform 141"/>
              <p:cNvSpPr>
                <a:spLocks/>
              </p:cNvSpPr>
              <p:nvPr/>
            </p:nvSpPr>
            <p:spPr bwMode="auto">
              <a:xfrm>
                <a:off x="1163" y="98"/>
                <a:ext cx="39" cy="23"/>
              </a:xfrm>
              <a:custGeom>
                <a:avLst/>
                <a:gdLst>
                  <a:gd name="T0" fmla="*/ 0 w 78"/>
                  <a:gd name="T1" fmla="*/ 0 h 46"/>
                  <a:gd name="T2" fmla="*/ 4 w 78"/>
                  <a:gd name="T3" fmla="*/ 0 h 46"/>
                  <a:gd name="T4" fmla="*/ 11 w 78"/>
                  <a:gd name="T5" fmla="*/ 2 h 46"/>
                  <a:gd name="T6" fmla="*/ 23 w 78"/>
                  <a:gd name="T7" fmla="*/ 7 h 46"/>
                  <a:gd name="T8" fmla="*/ 36 w 78"/>
                  <a:gd name="T9" fmla="*/ 12 h 46"/>
                  <a:gd name="T10" fmla="*/ 49 w 78"/>
                  <a:gd name="T11" fmla="*/ 19 h 46"/>
                  <a:gd name="T12" fmla="*/ 61 w 78"/>
                  <a:gd name="T13" fmla="*/ 28 h 46"/>
                  <a:gd name="T14" fmla="*/ 72 w 78"/>
                  <a:gd name="T15" fmla="*/ 37 h 46"/>
                  <a:gd name="T16" fmla="*/ 78 w 78"/>
                  <a:gd name="T17" fmla="*/ 46 h 46"/>
                  <a:gd name="T18" fmla="*/ 70 w 78"/>
                  <a:gd name="T19" fmla="*/ 41 h 46"/>
                  <a:gd name="T20" fmla="*/ 59 w 78"/>
                  <a:gd name="T21" fmla="*/ 35 h 46"/>
                  <a:gd name="T22" fmla="*/ 45 w 78"/>
                  <a:gd name="T23" fmla="*/ 27 h 46"/>
                  <a:gd name="T24" fmla="*/ 31 w 78"/>
                  <a:gd name="T25" fmla="*/ 19 h 46"/>
                  <a:gd name="T26" fmla="*/ 19 w 78"/>
                  <a:gd name="T27" fmla="*/ 13 h 46"/>
                  <a:gd name="T28" fmla="*/ 9 w 78"/>
                  <a:gd name="T29" fmla="*/ 8 h 46"/>
                  <a:gd name="T30" fmla="*/ 1 w 78"/>
                  <a:gd name="T31" fmla="*/ 3 h 46"/>
                  <a:gd name="T32" fmla="*/ 0 w 7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46"/>
                  <a:gd name="T53" fmla="*/ 78 w 7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46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3" y="7"/>
                    </a:lnTo>
                    <a:lnTo>
                      <a:pt x="36" y="12"/>
                    </a:lnTo>
                    <a:lnTo>
                      <a:pt x="49" y="19"/>
                    </a:lnTo>
                    <a:lnTo>
                      <a:pt x="61" y="28"/>
                    </a:lnTo>
                    <a:lnTo>
                      <a:pt x="72" y="37"/>
                    </a:lnTo>
                    <a:lnTo>
                      <a:pt x="78" y="46"/>
                    </a:lnTo>
                    <a:lnTo>
                      <a:pt x="70" y="41"/>
                    </a:lnTo>
                    <a:lnTo>
                      <a:pt x="59" y="35"/>
                    </a:lnTo>
                    <a:lnTo>
                      <a:pt x="45" y="27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6" name="Freeform 142"/>
              <p:cNvSpPr>
                <a:spLocks/>
              </p:cNvSpPr>
              <p:nvPr/>
            </p:nvSpPr>
            <p:spPr bwMode="auto">
              <a:xfrm>
                <a:off x="1199" y="99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7 w 79"/>
                  <a:gd name="T3" fmla="*/ 35 h 40"/>
                  <a:gd name="T4" fmla="*/ 16 w 79"/>
                  <a:gd name="T5" fmla="*/ 28 h 40"/>
                  <a:gd name="T6" fmla="*/ 29 w 79"/>
                  <a:gd name="T7" fmla="*/ 21 h 40"/>
                  <a:gd name="T8" fmla="*/ 42 w 79"/>
                  <a:gd name="T9" fmla="*/ 13 h 40"/>
                  <a:gd name="T10" fmla="*/ 54 w 79"/>
                  <a:gd name="T11" fmla="*/ 7 h 40"/>
                  <a:gd name="T12" fmla="*/ 65 w 79"/>
                  <a:gd name="T13" fmla="*/ 2 h 40"/>
                  <a:gd name="T14" fmla="*/ 73 w 79"/>
                  <a:gd name="T15" fmla="*/ 0 h 40"/>
                  <a:gd name="T16" fmla="*/ 79 w 79"/>
                  <a:gd name="T17" fmla="*/ 2 h 40"/>
                  <a:gd name="T18" fmla="*/ 77 w 79"/>
                  <a:gd name="T19" fmla="*/ 7 h 40"/>
                  <a:gd name="T20" fmla="*/ 69 w 79"/>
                  <a:gd name="T21" fmla="*/ 12 h 40"/>
                  <a:gd name="T22" fmla="*/ 58 w 79"/>
                  <a:gd name="T23" fmla="*/ 17 h 40"/>
                  <a:gd name="T24" fmla="*/ 43 w 79"/>
                  <a:gd name="T25" fmla="*/ 23 h 40"/>
                  <a:gd name="T26" fmla="*/ 29 w 79"/>
                  <a:gd name="T27" fmla="*/ 27 h 40"/>
                  <a:gd name="T28" fmla="*/ 16 w 79"/>
                  <a:gd name="T29" fmla="*/ 32 h 40"/>
                  <a:gd name="T30" fmla="*/ 5 w 79"/>
                  <a:gd name="T31" fmla="*/ 37 h 40"/>
                  <a:gd name="T32" fmla="*/ 0 w 7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40"/>
                  <a:gd name="T53" fmla="*/ 79 w 7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40">
                    <a:moveTo>
                      <a:pt x="0" y="40"/>
                    </a:moveTo>
                    <a:lnTo>
                      <a:pt x="7" y="35"/>
                    </a:lnTo>
                    <a:lnTo>
                      <a:pt x="16" y="28"/>
                    </a:lnTo>
                    <a:lnTo>
                      <a:pt x="29" y="21"/>
                    </a:lnTo>
                    <a:lnTo>
                      <a:pt x="42" y="13"/>
                    </a:lnTo>
                    <a:lnTo>
                      <a:pt x="54" y="7"/>
                    </a:lnTo>
                    <a:lnTo>
                      <a:pt x="65" y="2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77" y="7"/>
                    </a:lnTo>
                    <a:lnTo>
                      <a:pt x="69" y="12"/>
                    </a:lnTo>
                    <a:lnTo>
                      <a:pt x="58" y="17"/>
                    </a:lnTo>
                    <a:lnTo>
                      <a:pt x="43" y="23"/>
                    </a:lnTo>
                    <a:lnTo>
                      <a:pt x="29" y="27"/>
                    </a:lnTo>
                    <a:lnTo>
                      <a:pt x="16" y="32"/>
                    </a:lnTo>
                    <a:lnTo>
                      <a:pt x="5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7" name="Freeform 143"/>
              <p:cNvSpPr>
                <a:spLocks/>
              </p:cNvSpPr>
              <p:nvPr/>
            </p:nvSpPr>
            <p:spPr bwMode="auto">
              <a:xfrm>
                <a:off x="377" y="1023"/>
                <a:ext cx="171" cy="55"/>
              </a:xfrm>
              <a:custGeom>
                <a:avLst/>
                <a:gdLst>
                  <a:gd name="T0" fmla="*/ 342 w 342"/>
                  <a:gd name="T1" fmla="*/ 20 h 109"/>
                  <a:gd name="T2" fmla="*/ 342 w 342"/>
                  <a:gd name="T3" fmla="*/ 21 h 109"/>
                  <a:gd name="T4" fmla="*/ 338 w 342"/>
                  <a:gd name="T5" fmla="*/ 23 h 109"/>
                  <a:gd name="T6" fmla="*/ 334 w 342"/>
                  <a:gd name="T7" fmla="*/ 24 h 109"/>
                  <a:gd name="T8" fmla="*/ 334 w 342"/>
                  <a:gd name="T9" fmla="*/ 26 h 109"/>
                  <a:gd name="T10" fmla="*/ 307 w 342"/>
                  <a:gd name="T11" fmla="*/ 19 h 109"/>
                  <a:gd name="T12" fmla="*/ 280 w 342"/>
                  <a:gd name="T13" fmla="*/ 14 h 109"/>
                  <a:gd name="T14" fmla="*/ 254 w 342"/>
                  <a:gd name="T15" fmla="*/ 13 h 109"/>
                  <a:gd name="T16" fmla="*/ 228 w 342"/>
                  <a:gd name="T17" fmla="*/ 13 h 109"/>
                  <a:gd name="T18" fmla="*/ 204 w 342"/>
                  <a:gd name="T19" fmla="*/ 17 h 109"/>
                  <a:gd name="T20" fmla="*/ 181 w 342"/>
                  <a:gd name="T21" fmla="*/ 21 h 109"/>
                  <a:gd name="T22" fmla="*/ 157 w 342"/>
                  <a:gd name="T23" fmla="*/ 27 h 109"/>
                  <a:gd name="T24" fmla="*/ 136 w 342"/>
                  <a:gd name="T25" fmla="*/ 35 h 109"/>
                  <a:gd name="T26" fmla="*/ 115 w 342"/>
                  <a:gd name="T27" fmla="*/ 43 h 109"/>
                  <a:gd name="T28" fmla="*/ 94 w 342"/>
                  <a:gd name="T29" fmla="*/ 52 h 109"/>
                  <a:gd name="T30" fmla="*/ 76 w 342"/>
                  <a:gd name="T31" fmla="*/ 62 h 109"/>
                  <a:gd name="T32" fmla="*/ 59 w 342"/>
                  <a:gd name="T33" fmla="*/ 73 h 109"/>
                  <a:gd name="T34" fmla="*/ 42 w 342"/>
                  <a:gd name="T35" fmla="*/ 82 h 109"/>
                  <a:gd name="T36" fmla="*/ 26 w 342"/>
                  <a:gd name="T37" fmla="*/ 92 h 109"/>
                  <a:gd name="T38" fmla="*/ 13 w 342"/>
                  <a:gd name="T39" fmla="*/ 101 h 109"/>
                  <a:gd name="T40" fmla="*/ 0 w 342"/>
                  <a:gd name="T41" fmla="*/ 109 h 109"/>
                  <a:gd name="T42" fmla="*/ 5 w 342"/>
                  <a:gd name="T43" fmla="*/ 98 h 109"/>
                  <a:gd name="T44" fmla="*/ 15 w 342"/>
                  <a:gd name="T45" fmla="*/ 88 h 109"/>
                  <a:gd name="T46" fmla="*/ 28 w 342"/>
                  <a:gd name="T47" fmla="*/ 76 h 109"/>
                  <a:gd name="T48" fmla="*/ 45 w 342"/>
                  <a:gd name="T49" fmla="*/ 64 h 109"/>
                  <a:gd name="T50" fmla="*/ 64 w 342"/>
                  <a:gd name="T51" fmla="*/ 53 h 109"/>
                  <a:gd name="T52" fmla="*/ 87 w 342"/>
                  <a:gd name="T53" fmla="*/ 41 h 109"/>
                  <a:gd name="T54" fmla="*/ 111 w 342"/>
                  <a:gd name="T55" fmla="*/ 31 h 109"/>
                  <a:gd name="T56" fmla="*/ 138 w 342"/>
                  <a:gd name="T57" fmla="*/ 22 h 109"/>
                  <a:gd name="T58" fmla="*/ 165 w 342"/>
                  <a:gd name="T59" fmla="*/ 13 h 109"/>
                  <a:gd name="T60" fmla="*/ 193 w 342"/>
                  <a:gd name="T61" fmla="*/ 7 h 109"/>
                  <a:gd name="T62" fmla="*/ 220 w 342"/>
                  <a:gd name="T63" fmla="*/ 3 h 109"/>
                  <a:gd name="T64" fmla="*/ 248 w 342"/>
                  <a:gd name="T65" fmla="*/ 0 h 109"/>
                  <a:gd name="T66" fmla="*/ 274 w 342"/>
                  <a:gd name="T67" fmla="*/ 0 h 109"/>
                  <a:gd name="T68" fmla="*/ 299 w 342"/>
                  <a:gd name="T69" fmla="*/ 4 h 109"/>
                  <a:gd name="T70" fmla="*/ 321 w 342"/>
                  <a:gd name="T71" fmla="*/ 10 h 109"/>
                  <a:gd name="T72" fmla="*/ 342 w 342"/>
                  <a:gd name="T73" fmla="*/ 2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"/>
                  <a:gd name="T112" fmla="*/ 0 h 109"/>
                  <a:gd name="T113" fmla="*/ 342 w 34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" h="109">
                    <a:moveTo>
                      <a:pt x="342" y="20"/>
                    </a:moveTo>
                    <a:lnTo>
                      <a:pt x="342" y="21"/>
                    </a:lnTo>
                    <a:lnTo>
                      <a:pt x="338" y="23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07" y="19"/>
                    </a:lnTo>
                    <a:lnTo>
                      <a:pt x="280" y="14"/>
                    </a:lnTo>
                    <a:lnTo>
                      <a:pt x="254" y="13"/>
                    </a:lnTo>
                    <a:lnTo>
                      <a:pt x="228" y="13"/>
                    </a:lnTo>
                    <a:lnTo>
                      <a:pt x="204" y="17"/>
                    </a:lnTo>
                    <a:lnTo>
                      <a:pt x="181" y="21"/>
                    </a:lnTo>
                    <a:lnTo>
                      <a:pt x="157" y="27"/>
                    </a:lnTo>
                    <a:lnTo>
                      <a:pt x="136" y="35"/>
                    </a:lnTo>
                    <a:lnTo>
                      <a:pt x="115" y="43"/>
                    </a:lnTo>
                    <a:lnTo>
                      <a:pt x="94" y="52"/>
                    </a:lnTo>
                    <a:lnTo>
                      <a:pt x="76" y="62"/>
                    </a:lnTo>
                    <a:lnTo>
                      <a:pt x="59" y="73"/>
                    </a:lnTo>
                    <a:lnTo>
                      <a:pt x="42" y="82"/>
                    </a:lnTo>
                    <a:lnTo>
                      <a:pt x="26" y="92"/>
                    </a:lnTo>
                    <a:lnTo>
                      <a:pt x="13" y="101"/>
                    </a:lnTo>
                    <a:lnTo>
                      <a:pt x="0" y="109"/>
                    </a:lnTo>
                    <a:lnTo>
                      <a:pt x="5" y="98"/>
                    </a:lnTo>
                    <a:lnTo>
                      <a:pt x="15" y="88"/>
                    </a:lnTo>
                    <a:lnTo>
                      <a:pt x="28" y="76"/>
                    </a:lnTo>
                    <a:lnTo>
                      <a:pt x="45" y="64"/>
                    </a:lnTo>
                    <a:lnTo>
                      <a:pt x="64" y="53"/>
                    </a:lnTo>
                    <a:lnTo>
                      <a:pt x="87" y="41"/>
                    </a:lnTo>
                    <a:lnTo>
                      <a:pt x="111" y="31"/>
                    </a:lnTo>
                    <a:lnTo>
                      <a:pt x="138" y="22"/>
                    </a:lnTo>
                    <a:lnTo>
                      <a:pt x="165" y="13"/>
                    </a:lnTo>
                    <a:lnTo>
                      <a:pt x="193" y="7"/>
                    </a:lnTo>
                    <a:lnTo>
                      <a:pt x="220" y="3"/>
                    </a:lnTo>
                    <a:lnTo>
                      <a:pt x="248" y="0"/>
                    </a:lnTo>
                    <a:lnTo>
                      <a:pt x="274" y="0"/>
                    </a:lnTo>
                    <a:lnTo>
                      <a:pt x="299" y="4"/>
                    </a:lnTo>
                    <a:lnTo>
                      <a:pt x="321" y="10"/>
                    </a:lnTo>
                    <a:lnTo>
                      <a:pt x="34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8" name="Freeform 144"/>
              <p:cNvSpPr>
                <a:spLocks/>
              </p:cNvSpPr>
              <p:nvPr/>
            </p:nvSpPr>
            <p:spPr bwMode="auto">
              <a:xfrm>
                <a:off x="403" y="1050"/>
                <a:ext cx="12" cy="47"/>
              </a:xfrm>
              <a:custGeom>
                <a:avLst/>
                <a:gdLst>
                  <a:gd name="T0" fmla="*/ 3 w 23"/>
                  <a:gd name="T1" fmla="*/ 94 h 94"/>
                  <a:gd name="T2" fmla="*/ 0 w 23"/>
                  <a:gd name="T3" fmla="*/ 82 h 94"/>
                  <a:gd name="T4" fmla="*/ 0 w 23"/>
                  <a:gd name="T5" fmla="*/ 55 h 94"/>
                  <a:gd name="T6" fmla="*/ 7 w 23"/>
                  <a:gd name="T7" fmla="*/ 25 h 94"/>
                  <a:gd name="T8" fmla="*/ 23 w 23"/>
                  <a:gd name="T9" fmla="*/ 0 h 94"/>
                  <a:gd name="T10" fmla="*/ 18 w 23"/>
                  <a:gd name="T11" fmla="*/ 24 h 94"/>
                  <a:gd name="T12" fmla="*/ 13 w 23"/>
                  <a:gd name="T13" fmla="*/ 55 h 94"/>
                  <a:gd name="T14" fmla="*/ 9 w 23"/>
                  <a:gd name="T15" fmla="*/ 82 h 94"/>
                  <a:gd name="T16" fmla="*/ 3 w 23"/>
                  <a:gd name="T17" fmla="*/ 9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4"/>
                  <a:gd name="T29" fmla="*/ 23 w 2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4">
                    <a:moveTo>
                      <a:pt x="3" y="94"/>
                    </a:moveTo>
                    <a:lnTo>
                      <a:pt x="0" y="82"/>
                    </a:lnTo>
                    <a:lnTo>
                      <a:pt x="0" y="55"/>
                    </a:lnTo>
                    <a:lnTo>
                      <a:pt x="7" y="25"/>
                    </a:lnTo>
                    <a:lnTo>
                      <a:pt x="23" y="0"/>
                    </a:lnTo>
                    <a:lnTo>
                      <a:pt x="18" y="24"/>
                    </a:lnTo>
                    <a:lnTo>
                      <a:pt x="13" y="55"/>
                    </a:lnTo>
                    <a:lnTo>
                      <a:pt x="9" y="82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99" name="Freeform 145"/>
              <p:cNvSpPr>
                <a:spLocks/>
              </p:cNvSpPr>
              <p:nvPr/>
            </p:nvSpPr>
            <p:spPr bwMode="auto">
              <a:xfrm>
                <a:off x="414" y="1042"/>
                <a:ext cx="16" cy="56"/>
              </a:xfrm>
              <a:custGeom>
                <a:avLst/>
                <a:gdLst>
                  <a:gd name="T0" fmla="*/ 6 w 33"/>
                  <a:gd name="T1" fmla="*/ 112 h 112"/>
                  <a:gd name="T2" fmla="*/ 2 w 33"/>
                  <a:gd name="T3" fmla="*/ 108 h 112"/>
                  <a:gd name="T4" fmla="*/ 0 w 33"/>
                  <a:gd name="T5" fmla="*/ 98 h 112"/>
                  <a:gd name="T6" fmla="*/ 2 w 33"/>
                  <a:gd name="T7" fmla="*/ 83 h 112"/>
                  <a:gd name="T8" fmla="*/ 4 w 33"/>
                  <a:gd name="T9" fmla="*/ 65 h 112"/>
                  <a:gd name="T10" fmla="*/ 10 w 33"/>
                  <a:gd name="T11" fmla="*/ 46 h 112"/>
                  <a:gd name="T12" fmla="*/ 16 w 33"/>
                  <a:gd name="T13" fmla="*/ 28 h 112"/>
                  <a:gd name="T14" fmla="*/ 24 w 33"/>
                  <a:gd name="T15" fmla="*/ 12 h 112"/>
                  <a:gd name="T16" fmla="*/ 33 w 33"/>
                  <a:gd name="T17" fmla="*/ 0 h 112"/>
                  <a:gd name="T18" fmla="*/ 28 w 33"/>
                  <a:gd name="T19" fmla="*/ 24 h 112"/>
                  <a:gd name="T20" fmla="*/ 21 w 33"/>
                  <a:gd name="T21" fmla="*/ 61 h 112"/>
                  <a:gd name="T22" fmla="*/ 15 w 33"/>
                  <a:gd name="T23" fmla="*/ 97 h 112"/>
                  <a:gd name="T24" fmla="*/ 6 w 33"/>
                  <a:gd name="T25" fmla="*/ 112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2"/>
                  <a:gd name="T41" fmla="*/ 33 w 33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2">
                    <a:moveTo>
                      <a:pt x="6" y="112"/>
                    </a:moveTo>
                    <a:lnTo>
                      <a:pt x="2" y="108"/>
                    </a:lnTo>
                    <a:lnTo>
                      <a:pt x="0" y="98"/>
                    </a:lnTo>
                    <a:lnTo>
                      <a:pt x="2" y="83"/>
                    </a:lnTo>
                    <a:lnTo>
                      <a:pt x="4" y="65"/>
                    </a:lnTo>
                    <a:lnTo>
                      <a:pt x="10" y="46"/>
                    </a:lnTo>
                    <a:lnTo>
                      <a:pt x="16" y="28"/>
                    </a:lnTo>
                    <a:lnTo>
                      <a:pt x="24" y="12"/>
                    </a:lnTo>
                    <a:lnTo>
                      <a:pt x="33" y="0"/>
                    </a:lnTo>
                    <a:lnTo>
                      <a:pt x="28" y="24"/>
                    </a:lnTo>
                    <a:lnTo>
                      <a:pt x="21" y="61"/>
                    </a:lnTo>
                    <a:lnTo>
                      <a:pt x="15" y="97"/>
                    </a:lnTo>
                    <a:lnTo>
                      <a:pt x="6" y="1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0" name="Freeform 146"/>
              <p:cNvSpPr>
                <a:spLocks/>
              </p:cNvSpPr>
              <p:nvPr/>
            </p:nvSpPr>
            <p:spPr bwMode="auto">
              <a:xfrm>
                <a:off x="442" y="1032"/>
                <a:ext cx="12" cy="59"/>
              </a:xfrm>
              <a:custGeom>
                <a:avLst/>
                <a:gdLst>
                  <a:gd name="T0" fmla="*/ 6 w 25"/>
                  <a:gd name="T1" fmla="*/ 117 h 117"/>
                  <a:gd name="T2" fmla="*/ 0 w 25"/>
                  <a:gd name="T3" fmla="*/ 101 h 117"/>
                  <a:gd name="T4" fmla="*/ 2 w 25"/>
                  <a:gd name="T5" fmla="*/ 65 h 117"/>
                  <a:gd name="T6" fmla="*/ 10 w 25"/>
                  <a:gd name="T7" fmla="*/ 27 h 117"/>
                  <a:gd name="T8" fmla="*/ 25 w 25"/>
                  <a:gd name="T9" fmla="*/ 0 h 117"/>
                  <a:gd name="T10" fmla="*/ 22 w 25"/>
                  <a:gd name="T11" fmla="*/ 23 h 117"/>
                  <a:gd name="T12" fmla="*/ 18 w 25"/>
                  <a:gd name="T13" fmla="*/ 63 h 117"/>
                  <a:gd name="T14" fmla="*/ 13 w 25"/>
                  <a:gd name="T15" fmla="*/ 101 h 117"/>
                  <a:gd name="T16" fmla="*/ 6 w 25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17"/>
                  <a:gd name="T29" fmla="*/ 25 w 25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17">
                    <a:moveTo>
                      <a:pt x="6" y="117"/>
                    </a:moveTo>
                    <a:lnTo>
                      <a:pt x="0" y="101"/>
                    </a:lnTo>
                    <a:lnTo>
                      <a:pt x="2" y="65"/>
                    </a:lnTo>
                    <a:lnTo>
                      <a:pt x="10" y="27"/>
                    </a:lnTo>
                    <a:lnTo>
                      <a:pt x="25" y="0"/>
                    </a:lnTo>
                    <a:lnTo>
                      <a:pt x="22" y="23"/>
                    </a:lnTo>
                    <a:lnTo>
                      <a:pt x="18" y="63"/>
                    </a:lnTo>
                    <a:lnTo>
                      <a:pt x="13" y="101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1" name="Freeform 147"/>
              <p:cNvSpPr>
                <a:spLocks/>
              </p:cNvSpPr>
              <p:nvPr/>
            </p:nvSpPr>
            <p:spPr bwMode="auto">
              <a:xfrm>
                <a:off x="460" y="1029"/>
                <a:ext cx="10" cy="52"/>
              </a:xfrm>
              <a:custGeom>
                <a:avLst/>
                <a:gdLst>
                  <a:gd name="T0" fmla="*/ 4 w 20"/>
                  <a:gd name="T1" fmla="*/ 105 h 105"/>
                  <a:gd name="T2" fmla="*/ 0 w 20"/>
                  <a:gd name="T3" fmla="*/ 91 h 105"/>
                  <a:gd name="T4" fmla="*/ 2 w 20"/>
                  <a:gd name="T5" fmla="*/ 57 h 105"/>
                  <a:gd name="T6" fmla="*/ 8 w 20"/>
                  <a:gd name="T7" fmla="*/ 22 h 105"/>
                  <a:gd name="T8" fmla="*/ 20 w 20"/>
                  <a:gd name="T9" fmla="*/ 0 h 105"/>
                  <a:gd name="T10" fmla="*/ 19 w 20"/>
                  <a:gd name="T11" fmla="*/ 24 h 105"/>
                  <a:gd name="T12" fmla="*/ 17 w 20"/>
                  <a:gd name="T13" fmla="*/ 59 h 105"/>
                  <a:gd name="T14" fmla="*/ 14 w 20"/>
                  <a:gd name="T15" fmla="*/ 92 h 105"/>
                  <a:gd name="T16" fmla="*/ 4 w 20"/>
                  <a:gd name="T17" fmla="*/ 105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05"/>
                  <a:gd name="T29" fmla="*/ 20 w 20"/>
                  <a:gd name="T30" fmla="*/ 105 h 1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05">
                    <a:moveTo>
                      <a:pt x="4" y="105"/>
                    </a:moveTo>
                    <a:lnTo>
                      <a:pt x="0" y="91"/>
                    </a:lnTo>
                    <a:lnTo>
                      <a:pt x="2" y="57"/>
                    </a:lnTo>
                    <a:lnTo>
                      <a:pt x="8" y="22"/>
                    </a:lnTo>
                    <a:lnTo>
                      <a:pt x="20" y="0"/>
                    </a:lnTo>
                    <a:lnTo>
                      <a:pt x="19" y="24"/>
                    </a:lnTo>
                    <a:lnTo>
                      <a:pt x="17" y="59"/>
                    </a:lnTo>
                    <a:lnTo>
                      <a:pt x="14" y="92"/>
                    </a:lnTo>
                    <a:lnTo>
                      <a:pt x="4" y="10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2" name="Freeform 148"/>
              <p:cNvSpPr>
                <a:spLocks/>
              </p:cNvSpPr>
              <p:nvPr/>
            </p:nvSpPr>
            <p:spPr bwMode="auto">
              <a:xfrm>
                <a:off x="490" y="1025"/>
                <a:ext cx="8" cy="44"/>
              </a:xfrm>
              <a:custGeom>
                <a:avLst/>
                <a:gdLst>
                  <a:gd name="T0" fmla="*/ 12 w 17"/>
                  <a:gd name="T1" fmla="*/ 88 h 88"/>
                  <a:gd name="T2" fmla="*/ 4 w 17"/>
                  <a:gd name="T3" fmla="*/ 77 h 88"/>
                  <a:gd name="T4" fmla="*/ 0 w 17"/>
                  <a:gd name="T5" fmla="*/ 52 h 88"/>
                  <a:gd name="T6" fmla="*/ 3 w 17"/>
                  <a:gd name="T7" fmla="*/ 23 h 88"/>
                  <a:gd name="T8" fmla="*/ 16 w 17"/>
                  <a:gd name="T9" fmla="*/ 0 h 88"/>
                  <a:gd name="T10" fmla="*/ 16 w 17"/>
                  <a:gd name="T11" fmla="*/ 21 h 88"/>
                  <a:gd name="T12" fmla="*/ 17 w 17"/>
                  <a:gd name="T13" fmla="*/ 50 h 88"/>
                  <a:gd name="T14" fmla="*/ 17 w 17"/>
                  <a:gd name="T15" fmla="*/ 77 h 88"/>
                  <a:gd name="T16" fmla="*/ 12 w 17"/>
                  <a:gd name="T17" fmla="*/ 88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8"/>
                  <a:gd name="T29" fmla="*/ 17 w 17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8">
                    <a:moveTo>
                      <a:pt x="12" y="88"/>
                    </a:moveTo>
                    <a:lnTo>
                      <a:pt x="4" y="77"/>
                    </a:lnTo>
                    <a:lnTo>
                      <a:pt x="0" y="52"/>
                    </a:lnTo>
                    <a:lnTo>
                      <a:pt x="3" y="23"/>
                    </a:lnTo>
                    <a:lnTo>
                      <a:pt x="16" y="0"/>
                    </a:lnTo>
                    <a:lnTo>
                      <a:pt x="16" y="21"/>
                    </a:lnTo>
                    <a:lnTo>
                      <a:pt x="17" y="50"/>
                    </a:lnTo>
                    <a:lnTo>
                      <a:pt x="17" y="77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3" name="Freeform 149"/>
              <p:cNvSpPr>
                <a:spLocks/>
              </p:cNvSpPr>
              <p:nvPr/>
            </p:nvSpPr>
            <p:spPr bwMode="auto">
              <a:xfrm>
                <a:off x="534" y="1030"/>
                <a:ext cx="9" cy="22"/>
              </a:xfrm>
              <a:custGeom>
                <a:avLst/>
                <a:gdLst>
                  <a:gd name="T0" fmla="*/ 17 w 20"/>
                  <a:gd name="T1" fmla="*/ 43 h 43"/>
                  <a:gd name="T2" fmla="*/ 9 w 20"/>
                  <a:gd name="T3" fmla="*/ 38 h 43"/>
                  <a:gd name="T4" fmla="*/ 3 w 20"/>
                  <a:gd name="T5" fmla="*/ 25 h 43"/>
                  <a:gd name="T6" fmla="*/ 0 w 20"/>
                  <a:gd name="T7" fmla="*/ 10 h 43"/>
                  <a:gd name="T8" fmla="*/ 5 w 20"/>
                  <a:gd name="T9" fmla="*/ 0 h 43"/>
                  <a:gd name="T10" fmla="*/ 5 w 20"/>
                  <a:gd name="T11" fmla="*/ 14 h 43"/>
                  <a:gd name="T12" fmla="*/ 13 w 20"/>
                  <a:gd name="T13" fmla="*/ 28 h 43"/>
                  <a:gd name="T14" fmla="*/ 20 w 20"/>
                  <a:gd name="T15" fmla="*/ 39 h 43"/>
                  <a:gd name="T16" fmla="*/ 17 w 20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3"/>
                  <a:gd name="T29" fmla="*/ 20 w 2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3">
                    <a:moveTo>
                      <a:pt x="17" y="43"/>
                    </a:moveTo>
                    <a:lnTo>
                      <a:pt x="9" y="38"/>
                    </a:lnTo>
                    <a:lnTo>
                      <a:pt x="3" y="2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4"/>
                    </a:lnTo>
                    <a:lnTo>
                      <a:pt x="13" y="28"/>
                    </a:lnTo>
                    <a:lnTo>
                      <a:pt x="20" y="39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4" name="Freeform 150"/>
              <p:cNvSpPr>
                <a:spLocks/>
              </p:cNvSpPr>
              <p:nvPr/>
            </p:nvSpPr>
            <p:spPr bwMode="auto">
              <a:xfrm>
                <a:off x="387" y="1060"/>
                <a:ext cx="12" cy="40"/>
              </a:xfrm>
              <a:custGeom>
                <a:avLst/>
                <a:gdLst>
                  <a:gd name="T0" fmla="*/ 4 w 23"/>
                  <a:gd name="T1" fmla="*/ 79 h 79"/>
                  <a:gd name="T2" fmla="*/ 0 w 23"/>
                  <a:gd name="T3" fmla="*/ 71 h 79"/>
                  <a:gd name="T4" fmla="*/ 0 w 23"/>
                  <a:gd name="T5" fmla="*/ 48 h 79"/>
                  <a:gd name="T6" fmla="*/ 8 w 23"/>
                  <a:gd name="T7" fmla="*/ 22 h 79"/>
                  <a:gd name="T8" fmla="*/ 23 w 23"/>
                  <a:gd name="T9" fmla="*/ 0 h 79"/>
                  <a:gd name="T10" fmla="*/ 18 w 23"/>
                  <a:gd name="T11" fmla="*/ 22 h 79"/>
                  <a:gd name="T12" fmla="*/ 13 w 23"/>
                  <a:gd name="T13" fmla="*/ 48 h 79"/>
                  <a:gd name="T14" fmla="*/ 9 w 23"/>
                  <a:gd name="T15" fmla="*/ 71 h 79"/>
                  <a:gd name="T16" fmla="*/ 4 w 23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9"/>
                  <a:gd name="T29" fmla="*/ 23 w 23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9">
                    <a:moveTo>
                      <a:pt x="4" y="79"/>
                    </a:moveTo>
                    <a:lnTo>
                      <a:pt x="0" y="71"/>
                    </a:lnTo>
                    <a:lnTo>
                      <a:pt x="0" y="48"/>
                    </a:lnTo>
                    <a:lnTo>
                      <a:pt x="8" y="22"/>
                    </a:lnTo>
                    <a:lnTo>
                      <a:pt x="23" y="0"/>
                    </a:lnTo>
                    <a:lnTo>
                      <a:pt x="18" y="22"/>
                    </a:lnTo>
                    <a:lnTo>
                      <a:pt x="13" y="48"/>
                    </a:lnTo>
                    <a:lnTo>
                      <a:pt x="9" y="71"/>
                    </a:ln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5" name="Freeform 151"/>
              <p:cNvSpPr>
                <a:spLocks/>
              </p:cNvSpPr>
              <p:nvPr/>
            </p:nvSpPr>
            <p:spPr bwMode="auto">
              <a:xfrm>
                <a:off x="428" y="1038"/>
                <a:ext cx="13" cy="56"/>
              </a:xfrm>
              <a:custGeom>
                <a:avLst/>
                <a:gdLst>
                  <a:gd name="T0" fmla="*/ 7 w 26"/>
                  <a:gd name="T1" fmla="*/ 114 h 114"/>
                  <a:gd name="T2" fmla="*/ 0 w 26"/>
                  <a:gd name="T3" fmla="*/ 98 h 114"/>
                  <a:gd name="T4" fmla="*/ 3 w 26"/>
                  <a:gd name="T5" fmla="*/ 64 h 114"/>
                  <a:gd name="T6" fmla="*/ 11 w 26"/>
                  <a:gd name="T7" fmla="*/ 26 h 114"/>
                  <a:gd name="T8" fmla="*/ 26 w 26"/>
                  <a:gd name="T9" fmla="*/ 0 h 114"/>
                  <a:gd name="T10" fmla="*/ 24 w 26"/>
                  <a:gd name="T11" fmla="*/ 23 h 114"/>
                  <a:gd name="T12" fmla="*/ 20 w 26"/>
                  <a:gd name="T13" fmla="*/ 62 h 114"/>
                  <a:gd name="T14" fmla="*/ 13 w 26"/>
                  <a:gd name="T15" fmla="*/ 98 h 114"/>
                  <a:gd name="T16" fmla="*/ 7 w 26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4"/>
                  <a:gd name="T29" fmla="*/ 26 w 26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4">
                    <a:moveTo>
                      <a:pt x="7" y="114"/>
                    </a:moveTo>
                    <a:lnTo>
                      <a:pt x="0" y="98"/>
                    </a:lnTo>
                    <a:lnTo>
                      <a:pt x="3" y="64"/>
                    </a:lnTo>
                    <a:lnTo>
                      <a:pt x="11" y="26"/>
                    </a:lnTo>
                    <a:lnTo>
                      <a:pt x="26" y="0"/>
                    </a:lnTo>
                    <a:lnTo>
                      <a:pt x="24" y="23"/>
                    </a:lnTo>
                    <a:lnTo>
                      <a:pt x="20" y="62"/>
                    </a:lnTo>
                    <a:lnTo>
                      <a:pt x="13" y="98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6" name="Freeform 152"/>
              <p:cNvSpPr>
                <a:spLocks/>
              </p:cNvSpPr>
              <p:nvPr/>
            </p:nvSpPr>
            <p:spPr bwMode="auto">
              <a:xfrm>
                <a:off x="477" y="1026"/>
                <a:ext cx="8" cy="52"/>
              </a:xfrm>
              <a:custGeom>
                <a:avLst/>
                <a:gdLst>
                  <a:gd name="T0" fmla="*/ 11 w 15"/>
                  <a:gd name="T1" fmla="*/ 102 h 102"/>
                  <a:gd name="T2" fmla="*/ 3 w 15"/>
                  <a:gd name="T3" fmla="*/ 89 h 102"/>
                  <a:gd name="T4" fmla="*/ 0 w 15"/>
                  <a:gd name="T5" fmla="*/ 59 h 102"/>
                  <a:gd name="T6" fmla="*/ 2 w 15"/>
                  <a:gd name="T7" fmla="*/ 26 h 102"/>
                  <a:gd name="T8" fmla="*/ 14 w 15"/>
                  <a:gd name="T9" fmla="*/ 0 h 102"/>
                  <a:gd name="T10" fmla="*/ 14 w 15"/>
                  <a:gd name="T11" fmla="*/ 24 h 102"/>
                  <a:gd name="T12" fmla="*/ 15 w 15"/>
                  <a:gd name="T13" fmla="*/ 58 h 102"/>
                  <a:gd name="T14" fmla="*/ 15 w 15"/>
                  <a:gd name="T15" fmla="*/ 89 h 102"/>
                  <a:gd name="T16" fmla="*/ 11 w 15"/>
                  <a:gd name="T17" fmla="*/ 10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02"/>
                  <a:gd name="T29" fmla="*/ 15 w 1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02">
                    <a:moveTo>
                      <a:pt x="11" y="102"/>
                    </a:moveTo>
                    <a:lnTo>
                      <a:pt x="3" y="89"/>
                    </a:lnTo>
                    <a:lnTo>
                      <a:pt x="0" y="59"/>
                    </a:lnTo>
                    <a:lnTo>
                      <a:pt x="2" y="26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15" y="58"/>
                    </a:lnTo>
                    <a:lnTo>
                      <a:pt x="15" y="89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7" name="Freeform 153"/>
              <p:cNvSpPr>
                <a:spLocks/>
              </p:cNvSpPr>
              <p:nvPr/>
            </p:nvSpPr>
            <p:spPr bwMode="auto">
              <a:xfrm>
                <a:off x="504" y="1026"/>
                <a:ext cx="7" cy="41"/>
              </a:xfrm>
              <a:custGeom>
                <a:avLst/>
                <a:gdLst>
                  <a:gd name="T0" fmla="*/ 5 w 13"/>
                  <a:gd name="T1" fmla="*/ 83 h 83"/>
                  <a:gd name="T2" fmla="*/ 0 w 13"/>
                  <a:gd name="T3" fmla="*/ 71 h 83"/>
                  <a:gd name="T4" fmla="*/ 0 w 13"/>
                  <a:gd name="T5" fmla="*/ 44 h 83"/>
                  <a:gd name="T6" fmla="*/ 5 w 13"/>
                  <a:gd name="T7" fmla="*/ 15 h 83"/>
                  <a:gd name="T8" fmla="*/ 13 w 13"/>
                  <a:gd name="T9" fmla="*/ 0 h 83"/>
                  <a:gd name="T10" fmla="*/ 12 w 13"/>
                  <a:gd name="T11" fmla="*/ 18 h 83"/>
                  <a:gd name="T12" fmla="*/ 12 w 13"/>
                  <a:gd name="T13" fmla="*/ 45 h 83"/>
                  <a:gd name="T14" fmla="*/ 9 w 13"/>
                  <a:gd name="T15" fmla="*/ 70 h 83"/>
                  <a:gd name="T16" fmla="*/ 5 w 13"/>
                  <a:gd name="T17" fmla="*/ 83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3"/>
                  <a:gd name="T29" fmla="*/ 13 w 1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3">
                    <a:moveTo>
                      <a:pt x="5" y="83"/>
                    </a:moveTo>
                    <a:lnTo>
                      <a:pt x="0" y="71"/>
                    </a:lnTo>
                    <a:lnTo>
                      <a:pt x="0" y="44"/>
                    </a:lnTo>
                    <a:lnTo>
                      <a:pt x="5" y="15"/>
                    </a:lnTo>
                    <a:lnTo>
                      <a:pt x="13" y="0"/>
                    </a:lnTo>
                    <a:lnTo>
                      <a:pt x="12" y="18"/>
                    </a:lnTo>
                    <a:lnTo>
                      <a:pt x="12" y="45"/>
                    </a:lnTo>
                    <a:lnTo>
                      <a:pt x="9" y="70"/>
                    </a:lnTo>
                    <a:lnTo>
                      <a:pt x="5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8" name="Freeform 154"/>
              <p:cNvSpPr>
                <a:spLocks/>
              </p:cNvSpPr>
              <p:nvPr/>
            </p:nvSpPr>
            <p:spPr bwMode="auto">
              <a:xfrm>
                <a:off x="519" y="1028"/>
                <a:ext cx="9" cy="25"/>
              </a:xfrm>
              <a:custGeom>
                <a:avLst/>
                <a:gdLst>
                  <a:gd name="T0" fmla="*/ 13 w 17"/>
                  <a:gd name="T1" fmla="*/ 51 h 51"/>
                  <a:gd name="T2" fmla="*/ 7 w 17"/>
                  <a:gd name="T3" fmla="*/ 44 h 51"/>
                  <a:gd name="T4" fmla="*/ 2 w 17"/>
                  <a:gd name="T5" fmla="*/ 28 h 51"/>
                  <a:gd name="T6" fmla="*/ 0 w 17"/>
                  <a:gd name="T7" fmla="*/ 11 h 51"/>
                  <a:gd name="T8" fmla="*/ 7 w 17"/>
                  <a:gd name="T9" fmla="*/ 0 h 51"/>
                  <a:gd name="T10" fmla="*/ 7 w 17"/>
                  <a:gd name="T11" fmla="*/ 14 h 51"/>
                  <a:gd name="T12" fmla="*/ 12 w 17"/>
                  <a:gd name="T13" fmla="*/ 31 h 51"/>
                  <a:gd name="T14" fmla="*/ 17 w 17"/>
                  <a:gd name="T15" fmla="*/ 45 h 51"/>
                  <a:gd name="T16" fmla="*/ 13 w 17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1"/>
                  <a:gd name="T29" fmla="*/ 17 w 17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1">
                    <a:moveTo>
                      <a:pt x="13" y="51"/>
                    </a:moveTo>
                    <a:lnTo>
                      <a:pt x="7" y="44"/>
                    </a:lnTo>
                    <a:lnTo>
                      <a:pt x="2" y="28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12" y="31"/>
                    </a:lnTo>
                    <a:lnTo>
                      <a:pt x="17" y="45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09" name="Freeform 155"/>
              <p:cNvSpPr>
                <a:spLocks/>
              </p:cNvSpPr>
              <p:nvPr/>
            </p:nvSpPr>
            <p:spPr bwMode="auto">
              <a:xfrm>
                <a:off x="372" y="1069"/>
                <a:ext cx="13" cy="25"/>
              </a:xfrm>
              <a:custGeom>
                <a:avLst/>
                <a:gdLst>
                  <a:gd name="T0" fmla="*/ 25 w 25"/>
                  <a:gd name="T1" fmla="*/ 0 h 51"/>
                  <a:gd name="T2" fmla="*/ 24 w 25"/>
                  <a:gd name="T3" fmla="*/ 11 h 51"/>
                  <a:gd name="T4" fmla="*/ 20 w 25"/>
                  <a:gd name="T5" fmla="*/ 29 h 51"/>
                  <a:gd name="T6" fmla="*/ 13 w 25"/>
                  <a:gd name="T7" fmla="*/ 45 h 51"/>
                  <a:gd name="T8" fmla="*/ 4 w 25"/>
                  <a:gd name="T9" fmla="*/ 51 h 51"/>
                  <a:gd name="T10" fmla="*/ 0 w 25"/>
                  <a:gd name="T11" fmla="*/ 42 h 51"/>
                  <a:gd name="T12" fmla="*/ 7 w 25"/>
                  <a:gd name="T13" fmla="*/ 27 h 51"/>
                  <a:gd name="T14" fmla="*/ 17 w 25"/>
                  <a:gd name="T15" fmla="*/ 12 h 51"/>
                  <a:gd name="T16" fmla="*/ 25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5" y="0"/>
                    </a:moveTo>
                    <a:lnTo>
                      <a:pt x="24" y="11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7" y="27"/>
                    </a:lnTo>
                    <a:lnTo>
                      <a:pt x="17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0" name="Freeform 156"/>
              <p:cNvSpPr>
                <a:spLocks/>
              </p:cNvSpPr>
              <p:nvPr/>
            </p:nvSpPr>
            <p:spPr bwMode="auto">
              <a:xfrm>
                <a:off x="357" y="1067"/>
                <a:ext cx="30" cy="5"/>
              </a:xfrm>
              <a:custGeom>
                <a:avLst/>
                <a:gdLst>
                  <a:gd name="T0" fmla="*/ 59 w 59"/>
                  <a:gd name="T1" fmla="*/ 2 h 9"/>
                  <a:gd name="T2" fmla="*/ 55 w 59"/>
                  <a:gd name="T3" fmla="*/ 2 h 9"/>
                  <a:gd name="T4" fmla="*/ 47 w 59"/>
                  <a:gd name="T5" fmla="*/ 1 h 9"/>
                  <a:gd name="T6" fmla="*/ 38 w 59"/>
                  <a:gd name="T7" fmla="*/ 1 h 9"/>
                  <a:gd name="T8" fmla="*/ 27 w 59"/>
                  <a:gd name="T9" fmla="*/ 0 h 9"/>
                  <a:gd name="T10" fmla="*/ 17 w 59"/>
                  <a:gd name="T11" fmla="*/ 0 h 9"/>
                  <a:gd name="T12" fmla="*/ 9 w 59"/>
                  <a:gd name="T13" fmla="*/ 0 h 9"/>
                  <a:gd name="T14" fmla="*/ 2 w 59"/>
                  <a:gd name="T15" fmla="*/ 2 h 9"/>
                  <a:gd name="T16" fmla="*/ 0 w 59"/>
                  <a:gd name="T17" fmla="*/ 5 h 9"/>
                  <a:gd name="T18" fmla="*/ 1 w 59"/>
                  <a:gd name="T19" fmla="*/ 8 h 9"/>
                  <a:gd name="T20" fmla="*/ 6 w 59"/>
                  <a:gd name="T21" fmla="*/ 9 h 9"/>
                  <a:gd name="T22" fmla="*/ 14 w 59"/>
                  <a:gd name="T23" fmla="*/ 9 h 9"/>
                  <a:gd name="T24" fmla="*/ 23 w 59"/>
                  <a:gd name="T25" fmla="*/ 8 h 9"/>
                  <a:gd name="T26" fmla="*/ 34 w 59"/>
                  <a:gd name="T27" fmla="*/ 7 h 9"/>
                  <a:gd name="T28" fmla="*/ 44 w 59"/>
                  <a:gd name="T29" fmla="*/ 5 h 9"/>
                  <a:gd name="T30" fmla="*/ 52 w 59"/>
                  <a:gd name="T31" fmla="*/ 3 h 9"/>
                  <a:gd name="T32" fmla="*/ 59 w 5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"/>
                  <a:gd name="T53" fmla="*/ 59 w 5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">
                    <a:moveTo>
                      <a:pt x="59" y="2"/>
                    </a:moveTo>
                    <a:lnTo>
                      <a:pt x="55" y="2"/>
                    </a:lnTo>
                    <a:lnTo>
                      <a:pt x="47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6" y="9"/>
                    </a:lnTo>
                    <a:lnTo>
                      <a:pt x="14" y="9"/>
                    </a:lnTo>
                    <a:lnTo>
                      <a:pt x="23" y="8"/>
                    </a:lnTo>
                    <a:lnTo>
                      <a:pt x="34" y="7"/>
                    </a:lnTo>
                    <a:lnTo>
                      <a:pt x="44" y="5"/>
                    </a:lnTo>
                    <a:lnTo>
                      <a:pt x="52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1" name="Freeform 157"/>
              <p:cNvSpPr>
                <a:spLocks/>
              </p:cNvSpPr>
              <p:nvPr/>
            </p:nvSpPr>
            <p:spPr bwMode="auto">
              <a:xfrm>
                <a:off x="353" y="1076"/>
                <a:ext cx="25" cy="16"/>
              </a:xfrm>
              <a:custGeom>
                <a:avLst/>
                <a:gdLst>
                  <a:gd name="T0" fmla="*/ 49 w 49"/>
                  <a:gd name="T1" fmla="*/ 0 h 30"/>
                  <a:gd name="T2" fmla="*/ 46 w 49"/>
                  <a:gd name="T3" fmla="*/ 2 h 30"/>
                  <a:gd name="T4" fmla="*/ 39 w 49"/>
                  <a:gd name="T5" fmla="*/ 4 h 30"/>
                  <a:gd name="T6" fmla="*/ 31 w 49"/>
                  <a:gd name="T7" fmla="*/ 8 h 30"/>
                  <a:gd name="T8" fmla="*/ 21 w 49"/>
                  <a:gd name="T9" fmla="*/ 11 h 30"/>
                  <a:gd name="T10" fmla="*/ 11 w 49"/>
                  <a:gd name="T11" fmla="*/ 15 h 30"/>
                  <a:gd name="T12" fmla="*/ 5 w 49"/>
                  <a:gd name="T13" fmla="*/ 19 h 30"/>
                  <a:gd name="T14" fmla="*/ 0 w 49"/>
                  <a:gd name="T15" fmla="*/ 24 h 30"/>
                  <a:gd name="T16" fmla="*/ 0 w 49"/>
                  <a:gd name="T17" fmla="*/ 28 h 30"/>
                  <a:gd name="T18" fmla="*/ 2 w 49"/>
                  <a:gd name="T19" fmla="*/ 30 h 30"/>
                  <a:gd name="T20" fmla="*/ 9 w 49"/>
                  <a:gd name="T21" fmla="*/ 29 h 30"/>
                  <a:gd name="T22" fmla="*/ 15 w 49"/>
                  <a:gd name="T23" fmla="*/ 26 h 30"/>
                  <a:gd name="T24" fmla="*/ 23 w 49"/>
                  <a:gd name="T25" fmla="*/ 20 h 30"/>
                  <a:gd name="T26" fmla="*/ 31 w 49"/>
                  <a:gd name="T27" fmla="*/ 15 h 30"/>
                  <a:gd name="T28" fmla="*/ 39 w 49"/>
                  <a:gd name="T29" fmla="*/ 9 h 30"/>
                  <a:gd name="T30" fmla="*/ 46 w 49"/>
                  <a:gd name="T31" fmla="*/ 4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6" y="2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1" y="15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9" y="29"/>
                    </a:lnTo>
                    <a:lnTo>
                      <a:pt x="15" y="26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9" y="9"/>
                    </a:lnTo>
                    <a:lnTo>
                      <a:pt x="46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2" name="Freeform 158"/>
              <p:cNvSpPr>
                <a:spLocks/>
              </p:cNvSpPr>
              <p:nvPr/>
            </p:nvSpPr>
            <p:spPr bwMode="auto">
              <a:xfrm>
                <a:off x="517" y="998"/>
                <a:ext cx="7" cy="32"/>
              </a:xfrm>
              <a:custGeom>
                <a:avLst/>
                <a:gdLst>
                  <a:gd name="T0" fmla="*/ 13 w 16"/>
                  <a:gd name="T1" fmla="*/ 63 h 63"/>
                  <a:gd name="T2" fmla="*/ 4 w 16"/>
                  <a:gd name="T3" fmla="*/ 48 h 63"/>
                  <a:gd name="T4" fmla="*/ 0 w 16"/>
                  <a:gd name="T5" fmla="*/ 28 h 63"/>
                  <a:gd name="T6" fmla="*/ 1 w 16"/>
                  <a:gd name="T7" fmla="*/ 10 h 63"/>
                  <a:gd name="T8" fmla="*/ 9 w 16"/>
                  <a:gd name="T9" fmla="*/ 0 h 63"/>
                  <a:gd name="T10" fmla="*/ 16 w 16"/>
                  <a:gd name="T11" fmla="*/ 6 h 63"/>
                  <a:gd name="T12" fmla="*/ 16 w 16"/>
                  <a:gd name="T13" fmla="*/ 25 h 63"/>
                  <a:gd name="T14" fmla="*/ 13 w 16"/>
                  <a:gd name="T15" fmla="*/ 46 h 63"/>
                  <a:gd name="T16" fmla="*/ 13 w 16"/>
                  <a:gd name="T17" fmla="*/ 6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3"/>
                  <a:gd name="T29" fmla="*/ 16 w 1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3">
                    <a:moveTo>
                      <a:pt x="13" y="63"/>
                    </a:moveTo>
                    <a:lnTo>
                      <a:pt x="4" y="48"/>
                    </a:lnTo>
                    <a:lnTo>
                      <a:pt x="0" y="28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16" y="6"/>
                    </a:lnTo>
                    <a:lnTo>
                      <a:pt x="16" y="25"/>
                    </a:lnTo>
                    <a:lnTo>
                      <a:pt x="13" y="4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3" name="Freeform 159"/>
              <p:cNvSpPr>
                <a:spLocks/>
              </p:cNvSpPr>
              <p:nvPr/>
            </p:nvSpPr>
            <p:spPr bwMode="auto">
              <a:xfrm>
                <a:off x="538" y="1005"/>
                <a:ext cx="16" cy="30"/>
              </a:xfrm>
              <a:custGeom>
                <a:avLst/>
                <a:gdLst>
                  <a:gd name="T0" fmla="*/ 0 w 32"/>
                  <a:gd name="T1" fmla="*/ 60 h 60"/>
                  <a:gd name="T2" fmla="*/ 3 w 32"/>
                  <a:gd name="T3" fmla="*/ 46 h 60"/>
                  <a:gd name="T4" fmla="*/ 9 w 32"/>
                  <a:gd name="T5" fmla="*/ 26 h 60"/>
                  <a:gd name="T6" fmla="*/ 17 w 32"/>
                  <a:gd name="T7" fmla="*/ 8 h 60"/>
                  <a:gd name="T8" fmla="*/ 28 w 32"/>
                  <a:gd name="T9" fmla="*/ 0 h 60"/>
                  <a:gd name="T10" fmla="*/ 32 w 32"/>
                  <a:gd name="T11" fmla="*/ 2 h 60"/>
                  <a:gd name="T12" fmla="*/ 30 w 32"/>
                  <a:gd name="T13" fmla="*/ 8 h 60"/>
                  <a:gd name="T14" fmla="*/ 28 w 32"/>
                  <a:gd name="T15" fmla="*/ 17 h 60"/>
                  <a:gd name="T16" fmla="*/ 23 w 32"/>
                  <a:gd name="T17" fmla="*/ 28 h 60"/>
                  <a:gd name="T18" fmla="*/ 16 w 32"/>
                  <a:gd name="T19" fmla="*/ 39 h 60"/>
                  <a:gd name="T20" fmla="*/ 9 w 32"/>
                  <a:gd name="T21" fmla="*/ 48 h 60"/>
                  <a:gd name="T22" fmla="*/ 4 w 32"/>
                  <a:gd name="T23" fmla="*/ 56 h 60"/>
                  <a:gd name="T24" fmla="*/ 0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0" y="60"/>
                    </a:moveTo>
                    <a:lnTo>
                      <a:pt x="3" y="46"/>
                    </a:lnTo>
                    <a:lnTo>
                      <a:pt x="9" y="26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8"/>
                    </a:lnTo>
                    <a:lnTo>
                      <a:pt x="28" y="17"/>
                    </a:lnTo>
                    <a:lnTo>
                      <a:pt x="23" y="28"/>
                    </a:lnTo>
                    <a:lnTo>
                      <a:pt x="16" y="39"/>
                    </a:lnTo>
                    <a:lnTo>
                      <a:pt x="9" y="48"/>
                    </a:lnTo>
                    <a:lnTo>
                      <a:pt x="4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4" name="Freeform 160"/>
              <p:cNvSpPr>
                <a:spLocks/>
              </p:cNvSpPr>
              <p:nvPr/>
            </p:nvSpPr>
            <p:spPr bwMode="auto">
              <a:xfrm>
                <a:off x="502" y="998"/>
                <a:ext cx="9" cy="29"/>
              </a:xfrm>
              <a:custGeom>
                <a:avLst/>
                <a:gdLst>
                  <a:gd name="T0" fmla="*/ 17 w 17"/>
                  <a:gd name="T1" fmla="*/ 58 h 58"/>
                  <a:gd name="T2" fmla="*/ 7 w 17"/>
                  <a:gd name="T3" fmla="*/ 50 h 58"/>
                  <a:gd name="T4" fmla="*/ 0 w 17"/>
                  <a:gd name="T5" fmla="*/ 32 h 58"/>
                  <a:gd name="T6" fmla="*/ 0 w 17"/>
                  <a:gd name="T7" fmla="*/ 12 h 58"/>
                  <a:gd name="T8" fmla="*/ 7 w 17"/>
                  <a:gd name="T9" fmla="*/ 0 h 58"/>
                  <a:gd name="T10" fmla="*/ 13 w 17"/>
                  <a:gd name="T11" fmla="*/ 3 h 58"/>
                  <a:gd name="T12" fmla="*/ 16 w 17"/>
                  <a:gd name="T13" fmla="*/ 19 h 58"/>
                  <a:gd name="T14" fmla="*/ 16 w 17"/>
                  <a:gd name="T15" fmla="*/ 41 h 58"/>
                  <a:gd name="T16" fmla="*/ 17 w 17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8"/>
                  <a:gd name="T29" fmla="*/ 17 w 17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8">
                    <a:moveTo>
                      <a:pt x="17" y="58"/>
                    </a:moveTo>
                    <a:lnTo>
                      <a:pt x="7" y="50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19"/>
                    </a:lnTo>
                    <a:lnTo>
                      <a:pt x="16" y="41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5" name="Freeform 161"/>
              <p:cNvSpPr>
                <a:spLocks/>
              </p:cNvSpPr>
              <p:nvPr/>
            </p:nvSpPr>
            <p:spPr bwMode="auto">
              <a:xfrm>
                <a:off x="486" y="996"/>
                <a:ext cx="12" cy="31"/>
              </a:xfrm>
              <a:custGeom>
                <a:avLst/>
                <a:gdLst>
                  <a:gd name="T0" fmla="*/ 22 w 22"/>
                  <a:gd name="T1" fmla="*/ 62 h 62"/>
                  <a:gd name="T2" fmla="*/ 10 w 22"/>
                  <a:gd name="T3" fmla="*/ 50 h 62"/>
                  <a:gd name="T4" fmla="*/ 2 w 22"/>
                  <a:gd name="T5" fmla="*/ 31 h 62"/>
                  <a:gd name="T6" fmla="*/ 0 w 22"/>
                  <a:gd name="T7" fmla="*/ 11 h 62"/>
                  <a:gd name="T8" fmla="*/ 4 w 22"/>
                  <a:gd name="T9" fmla="*/ 0 h 62"/>
                  <a:gd name="T10" fmla="*/ 10 w 22"/>
                  <a:gd name="T11" fmla="*/ 4 h 62"/>
                  <a:gd name="T12" fmla="*/ 13 w 22"/>
                  <a:gd name="T13" fmla="*/ 20 h 62"/>
                  <a:gd name="T14" fmla="*/ 17 w 22"/>
                  <a:gd name="T15" fmla="*/ 42 h 62"/>
                  <a:gd name="T16" fmla="*/ 22 w 22"/>
                  <a:gd name="T17" fmla="*/ 62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2"/>
                  <a:gd name="T29" fmla="*/ 22 w 2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2">
                    <a:moveTo>
                      <a:pt x="22" y="62"/>
                    </a:moveTo>
                    <a:lnTo>
                      <a:pt x="10" y="50"/>
                    </a:lnTo>
                    <a:lnTo>
                      <a:pt x="2" y="3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3" y="20"/>
                    </a:lnTo>
                    <a:lnTo>
                      <a:pt x="17" y="42"/>
                    </a:lnTo>
                    <a:lnTo>
                      <a:pt x="22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6" name="Freeform 162"/>
              <p:cNvSpPr>
                <a:spLocks/>
              </p:cNvSpPr>
              <p:nvPr/>
            </p:nvSpPr>
            <p:spPr bwMode="auto">
              <a:xfrm>
                <a:off x="471" y="998"/>
                <a:ext cx="15" cy="30"/>
              </a:xfrm>
              <a:custGeom>
                <a:avLst/>
                <a:gdLst>
                  <a:gd name="T0" fmla="*/ 32 w 32"/>
                  <a:gd name="T1" fmla="*/ 60 h 60"/>
                  <a:gd name="T2" fmla="*/ 24 w 32"/>
                  <a:gd name="T3" fmla="*/ 55 h 60"/>
                  <a:gd name="T4" fmla="*/ 17 w 32"/>
                  <a:gd name="T5" fmla="*/ 47 h 60"/>
                  <a:gd name="T6" fmla="*/ 11 w 32"/>
                  <a:gd name="T7" fmla="*/ 38 h 60"/>
                  <a:gd name="T8" fmla="*/ 7 w 32"/>
                  <a:gd name="T9" fmla="*/ 28 h 60"/>
                  <a:gd name="T10" fmla="*/ 3 w 32"/>
                  <a:gd name="T11" fmla="*/ 18 h 60"/>
                  <a:gd name="T12" fmla="*/ 0 w 32"/>
                  <a:gd name="T13" fmla="*/ 10 h 60"/>
                  <a:gd name="T14" fmla="*/ 2 w 32"/>
                  <a:gd name="T15" fmla="*/ 3 h 60"/>
                  <a:gd name="T16" fmla="*/ 4 w 32"/>
                  <a:gd name="T17" fmla="*/ 0 h 60"/>
                  <a:gd name="T18" fmla="*/ 12 w 32"/>
                  <a:gd name="T19" fmla="*/ 5 h 60"/>
                  <a:gd name="T20" fmla="*/ 19 w 32"/>
                  <a:gd name="T21" fmla="*/ 22 h 60"/>
                  <a:gd name="T22" fmla="*/ 25 w 32"/>
                  <a:gd name="T23" fmla="*/ 43 h 60"/>
                  <a:gd name="T24" fmla="*/ 32 w 32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60"/>
                  <a:gd name="T41" fmla="*/ 32 w 3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60">
                    <a:moveTo>
                      <a:pt x="32" y="60"/>
                    </a:moveTo>
                    <a:lnTo>
                      <a:pt x="24" y="55"/>
                    </a:lnTo>
                    <a:lnTo>
                      <a:pt x="17" y="47"/>
                    </a:lnTo>
                    <a:lnTo>
                      <a:pt x="11" y="38"/>
                    </a:lnTo>
                    <a:lnTo>
                      <a:pt x="7" y="28"/>
                    </a:lnTo>
                    <a:lnTo>
                      <a:pt x="3" y="18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2" y="5"/>
                    </a:lnTo>
                    <a:lnTo>
                      <a:pt x="19" y="22"/>
                    </a:lnTo>
                    <a:lnTo>
                      <a:pt x="25" y="43"/>
                    </a:lnTo>
                    <a:lnTo>
                      <a:pt x="32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7" name="Freeform 163"/>
              <p:cNvSpPr>
                <a:spLocks/>
              </p:cNvSpPr>
              <p:nvPr/>
            </p:nvSpPr>
            <p:spPr bwMode="auto">
              <a:xfrm>
                <a:off x="450" y="1000"/>
                <a:ext cx="23" cy="30"/>
              </a:xfrm>
              <a:custGeom>
                <a:avLst/>
                <a:gdLst>
                  <a:gd name="T0" fmla="*/ 45 w 45"/>
                  <a:gd name="T1" fmla="*/ 61 h 61"/>
                  <a:gd name="T2" fmla="*/ 37 w 45"/>
                  <a:gd name="T3" fmla="*/ 55 h 61"/>
                  <a:gd name="T4" fmla="*/ 30 w 45"/>
                  <a:gd name="T5" fmla="*/ 47 h 61"/>
                  <a:gd name="T6" fmla="*/ 20 w 45"/>
                  <a:gd name="T7" fmla="*/ 38 h 61"/>
                  <a:gd name="T8" fmla="*/ 13 w 45"/>
                  <a:gd name="T9" fmla="*/ 28 h 61"/>
                  <a:gd name="T10" fmla="*/ 5 w 45"/>
                  <a:gd name="T11" fmla="*/ 19 h 61"/>
                  <a:gd name="T12" fmla="*/ 1 w 45"/>
                  <a:gd name="T13" fmla="*/ 11 h 61"/>
                  <a:gd name="T14" fmla="*/ 0 w 45"/>
                  <a:gd name="T15" fmla="*/ 4 h 61"/>
                  <a:gd name="T16" fmla="*/ 3 w 45"/>
                  <a:gd name="T17" fmla="*/ 0 h 61"/>
                  <a:gd name="T18" fmla="*/ 9 w 45"/>
                  <a:gd name="T19" fmla="*/ 0 h 61"/>
                  <a:gd name="T20" fmla="*/ 15 w 45"/>
                  <a:gd name="T21" fmla="*/ 5 h 61"/>
                  <a:gd name="T22" fmla="*/ 20 w 45"/>
                  <a:gd name="T23" fmla="*/ 14 h 61"/>
                  <a:gd name="T24" fmla="*/ 27 w 45"/>
                  <a:gd name="T25" fmla="*/ 24 h 61"/>
                  <a:gd name="T26" fmla="*/ 32 w 45"/>
                  <a:gd name="T27" fmla="*/ 36 h 61"/>
                  <a:gd name="T28" fmla="*/ 36 w 45"/>
                  <a:gd name="T29" fmla="*/ 46 h 61"/>
                  <a:gd name="T30" fmla="*/ 41 w 45"/>
                  <a:gd name="T31" fmla="*/ 55 h 61"/>
                  <a:gd name="T32" fmla="*/ 45 w 45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1"/>
                  <a:gd name="T53" fmla="*/ 45 w 45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1">
                    <a:moveTo>
                      <a:pt x="45" y="61"/>
                    </a:moveTo>
                    <a:lnTo>
                      <a:pt x="37" y="55"/>
                    </a:lnTo>
                    <a:lnTo>
                      <a:pt x="30" y="47"/>
                    </a:lnTo>
                    <a:lnTo>
                      <a:pt x="20" y="38"/>
                    </a:lnTo>
                    <a:lnTo>
                      <a:pt x="13" y="28"/>
                    </a:lnTo>
                    <a:lnTo>
                      <a:pt x="5" y="19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5" y="5"/>
                    </a:lnTo>
                    <a:lnTo>
                      <a:pt x="20" y="14"/>
                    </a:lnTo>
                    <a:lnTo>
                      <a:pt x="27" y="24"/>
                    </a:lnTo>
                    <a:lnTo>
                      <a:pt x="32" y="36"/>
                    </a:lnTo>
                    <a:lnTo>
                      <a:pt x="36" y="46"/>
                    </a:lnTo>
                    <a:lnTo>
                      <a:pt x="41" y="55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8" name="Freeform 164"/>
              <p:cNvSpPr>
                <a:spLocks/>
              </p:cNvSpPr>
              <p:nvPr/>
            </p:nvSpPr>
            <p:spPr bwMode="auto">
              <a:xfrm>
                <a:off x="426" y="1005"/>
                <a:ext cx="31" cy="31"/>
              </a:xfrm>
              <a:custGeom>
                <a:avLst/>
                <a:gdLst>
                  <a:gd name="T0" fmla="*/ 63 w 63"/>
                  <a:gd name="T1" fmla="*/ 61 h 61"/>
                  <a:gd name="T2" fmla="*/ 55 w 63"/>
                  <a:gd name="T3" fmla="*/ 56 h 61"/>
                  <a:gd name="T4" fmla="*/ 45 w 63"/>
                  <a:gd name="T5" fmla="*/ 48 h 61"/>
                  <a:gd name="T6" fmla="*/ 33 w 63"/>
                  <a:gd name="T7" fmla="*/ 39 h 61"/>
                  <a:gd name="T8" fmla="*/ 21 w 63"/>
                  <a:gd name="T9" fmla="*/ 29 h 61"/>
                  <a:gd name="T10" fmla="*/ 11 w 63"/>
                  <a:gd name="T11" fmla="*/ 18 h 61"/>
                  <a:gd name="T12" fmla="*/ 3 w 63"/>
                  <a:gd name="T13" fmla="*/ 10 h 61"/>
                  <a:gd name="T14" fmla="*/ 0 w 63"/>
                  <a:gd name="T15" fmla="*/ 3 h 61"/>
                  <a:gd name="T16" fmla="*/ 3 w 63"/>
                  <a:gd name="T17" fmla="*/ 0 h 61"/>
                  <a:gd name="T18" fmla="*/ 9 w 63"/>
                  <a:gd name="T19" fmla="*/ 1 h 61"/>
                  <a:gd name="T20" fmla="*/ 18 w 63"/>
                  <a:gd name="T21" fmla="*/ 7 h 61"/>
                  <a:gd name="T22" fmla="*/ 28 w 63"/>
                  <a:gd name="T23" fmla="*/ 16 h 61"/>
                  <a:gd name="T24" fmla="*/ 37 w 63"/>
                  <a:gd name="T25" fmla="*/ 27 h 61"/>
                  <a:gd name="T26" fmla="*/ 45 w 63"/>
                  <a:gd name="T27" fmla="*/ 39 h 61"/>
                  <a:gd name="T28" fmla="*/ 52 w 63"/>
                  <a:gd name="T29" fmla="*/ 48 h 61"/>
                  <a:gd name="T30" fmla="*/ 59 w 63"/>
                  <a:gd name="T31" fmla="*/ 57 h 61"/>
                  <a:gd name="T32" fmla="*/ 63 w 63"/>
                  <a:gd name="T33" fmla="*/ 6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1"/>
                  <a:gd name="T53" fmla="*/ 63 w 63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1">
                    <a:moveTo>
                      <a:pt x="63" y="61"/>
                    </a:moveTo>
                    <a:lnTo>
                      <a:pt x="55" y="56"/>
                    </a:lnTo>
                    <a:lnTo>
                      <a:pt x="45" y="48"/>
                    </a:lnTo>
                    <a:lnTo>
                      <a:pt x="33" y="39"/>
                    </a:lnTo>
                    <a:lnTo>
                      <a:pt x="21" y="29"/>
                    </a:lnTo>
                    <a:lnTo>
                      <a:pt x="11" y="18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7"/>
                    </a:lnTo>
                    <a:lnTo>
                      <a:pt x="28" y="16"/>
                    </a:lnTo>
                    <a:lnTo>
                      <a:pt x="37" y="27"/>
                    </a:lnTo>
                    <a:lnTo>
                      <a:pt x="45" y="39"/>
                    </a:lnTo>
                    <a:lnTo>
                      <a:pt x="52" y="48"/>
                    </a:lnTo>
                    <a:lnTo>
                      <a:pt x="59" y="57"/>
                    </a:lnTo>
                    <a:lnTo>
                      <a:pt x="63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19" name="Freeform 165"/>
              <p:cNvSpPr>
                <a:spLocks/>
              </p:cNvSpPr>
              <p:nvPr/>
            </p:nvSpPr>
            <p:spPr bwMode="auto">
              <a:xfrm>
                <a:off x="403" y="1009"/>
                <a:ext cx="36" cy="32"/>
              </a:xfrm>
              <a:custGeom>
                <a:avLst/>
                <a:gdLst>
                  <a:gd name="T0" fmla="*/ 72 w 72"/>
                  <a:gd name="T1" fmla="*/ 64 h 64"/>
                  <a:gd name="T2" fmla="*/ 63 w 72"/>
                  <a:gd name="T3" fmla="*/ 60 h 64"/>
                  <a:gd name="T4" fmla="*/ 53 w 72"/>
                  <a:gd name="T5" fmla="*/ 52 h 64"/>
                  <a:gd name="T6" fmla="*/ 38 w 72"/>
                  <a:gd name="T7" fmla="*/ 43 h 64"/>
                  <a:gd name="T8" fmla="*/ 25 w 72"/>
                  <a:gd name="T9" fmla="*/ 33 h 64"/>
                  <a:gd name="T10" fmla="*/ 13 w 72"/>
                  <a:gd name="T11" fmla="*/ 23 h 64"/>
                  <a:gd name="T12" fmla="*/ 4 w 72"/>
                  <a:gd name="T13" fmla="*/ 13 h 64"/>
                  <a:gd name="T14" fmla="*/ 0 w 72"/>
                  <a:gd name="T15" fmla="*/ 6 h 64"/>
                  <a:gd name="T16" fmla="*/ 3 w 72"/>
                  <a:gd name="T17" fmla="*/ 0 h 64"/>
                  <a:gd name="T18" fmla="*/ 9 w 72"/>
                  <a:gd name="T19" fmla="*/ 0 h 64"/>
                  <a:gd name="T20" fmla="*/ 19 w 72"/>
                  <a:gd name="T21" fmla="*/ 6 h 64"/>
                  <a:gd name="T22" fmla="*/ 28 w 72"/>
                  <a:gd name="T23" fmla="*/ 14 h 64"/>
                  <a:gd name="T24" fmla="*/ 38 w 72"/>
                  <a:gd name="T25" fmla="*/ 25 h 64"/>
                  <a:gd name="T26" fmla="*/ 47 w 72"/>
                  <a:gd name="T27" fmla="*/ 38 h 64"/>
                  <a:gd name="T28" fmla="*/ 57 w 72"/>
                  <a:gd name="T29" fmla="*/ 49 h 64"/>
                  <a:gd name="T30" fmla="*/ 66 w 72"/>
                  <a:gd name="T31" fmla="*/ 59 h 64"/>
                  <a:gd name="T32" fmla="*/ 72 w 72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4"/>
                  <a:gd name="T53" fmla="*/ 72 w 7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4">
                    <a:moveTo>
                      <a:pt x="72" y="64"/>
                    </a:moveTo>
                    <a:lnTo>
                      <a:pt x="63" y="60"/>
                    </a:lnTo>
                    <a:lnTo>
                      <a:pt x="53" y="52"/>
                    </a:lnTo>
                    <a:lnTo>
                      <a:pt x="38" y="43"/>
                    </a:lnTo>
                    <a:lnTo>
                      <a:pt x="25" y="33"/>
                    </a:lnTo>
                    <a:lnTo>
                      <a:pt x="13" y="23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6"/>
                    </a:lnTo>
                    <a:lnTo>
                      <a:pt x="28" y="14"/>
                    </a:lnTo>
                    <a:lnTo>
                      <a:pt x="38" y="25"/>
                    </a:lnTo>
                    <a:lnTo>
                      <a:pt x="47" y="38"/>
                    </a:lnTo>
                    <a:lnTo>
                      <a:pt x="57" y="49"/>
                    </a:lnTo>
                    <a:lnTo>
                      <a:pt x="66" y="59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0" name="Freeform 166"/>
              <p:cNvSpPr>
                <a:spLocks/>
              </p:cNvSpPr>
              <p:nvPr/>
            </p:nvSpPr>
            <p:spPr bwMode="auto">
              <a:xfrm>
                <a:off x="384" y="1018"/>
                <a:ext cx="42" cy="29"/>
              </a:xfrm>
              <a:custGeom>
                <a:avLst/>
                <a:gdLst>
                  <a:gd name="T0" fmla="*/ 84 w 84"/>
                  <a:gd name="T1" fmla="*/ 59 h 59"/>
                  <a:gd name="T2" fmla="*/ 74 w 84"/>
                  <a:gd name="T3" fmla="*/ 56 h 59"/>
                  <a:gd name="T4" fmla="*/ 60 w 84"/>
                  <a:gd name="T5" fmla="*/ 50 h 59"/>
                  <a:gd name="T6" fmla="*/ 46 w 84"/>
                  <a:gd name="T7" fmla="*/ 45 h 59"/>
                  <a:gd name="T8" fmla="*/ 33 w 84"/>
                  <a:gd name="T9" fmla="*/ 37 h 59"/>
                  <a:gd name="T10" fmla="*/ 20 w 84"/>
                  <a:gd name="T11" fmla="*/ 29 h 59"/>
                  <a:gd name="T12" fmla="*/ 9 w 84"/>
                  <a:gd name="T13" fmla="*/ 20 h 59"/>
                  <a:gd name="T14" fmla="*/ 3 w 84"/>
                  <a:gd name="T15" fmla="*/ 12 h 59"/>
                  <a:gd name="T16" fmla="*/ 0 w 84"/>
                  <a:gd name="T17" fmla="*/ 2 h 59"/>
                  <a:gd name="T18" fmla="*/ 3 w 84"/>
                  <a:gd name="T19" fmla="*/ 0 h 59"/>
                  <a:gd name="T20" fmla="*/ 12 w 84"/>
                  <a:gd name="T21" fmla="*/ 4 h 59"/>
                  <a:gd name="T22" fmla="*/ 24 w 84"/>
                  <a:gd name="T23" fmla="*/ 12 h 59"/>
                  <a:gd name="T24" fmla="*/ 38 w 84"/>
                  <a:gd name="T25" fmla="*/ 21 h 59"/>
                  <a:gd name="T26" fmla="*/ 53 w 84"/>
                  <a:gd name="T27" fmla="*/ 33 h 59"/>
                  <a:gd name="T28" fmla="*/ 66 w 84"/>
                  <a:gd name="T29" fmla="*/ 44 h 59"/>
                  <a:gd name="T30" fmla="*/ 78 w 84"/>
                  <a:gd name="T31" fmla="*/ 52 h 59"/>
                  <a:gd name="T32" fmla="*/ 84 w 84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9"/>
                  <a:gd name="T53" fmla="*/ 84 w 84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9">
                    <a:moveTo>
                      <a:pt x="84" y="59"/>
                    </a:moveTo>
                    <a:lnTo>
                      <a:pt x="74" y="56"/>
                    </a:lnTo>
                    <a:lnTo>
                      <a:pt x="60" y="50"/>
                    </a:lnTo>
                    <a:lnTo>
                      <a:pt x="46" y="45"/>
                    </a:lnTo>
                    <a:lnTo>
                      <a:pt x="33" y="37"/>
                    </a:lnTo>
                    <a:lnTo>
                      <a:pt x="20" y="29"/>
                    </a:lnTo>
                    <a:lnTo>
                      <a:pt x="9" y="20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4"/>
                    </a:lnTo>
                    <a:lnTo>
                      <a:pt x="24" y="12"/>
                    </a:lnTo>
                    <a:lnTo>
                      <a:pt x="38" y="21"/>
                    </a:lnTo>
                    <a:lnTo>
                      <a:pt x="53" y="33"/>
                    </a:lnTo>
                    <a:lnTo>
                      <a:pt x="66" y="44"/>
                    </a:lnTo>
                    <a:lnTo>
                      <a:pt x="78" y="52"/>
                    </a:lnTo>
                    <a:lnTo>
                      <a:pt x="84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1" name="Freeform 167"/>
              <p:cNvSpPr>
                <a:spLocks/>
              </p:cNvSpPr>
              <p:nvPr/>
            </p:nvSpPr>
            <p:spPr bwMode="auto">
              <a:xfrm>
                <a:off x="369" y="1037"/>
                <a:ext cx="46" cy="14"/>
              </a:xfrm>
              <a:custGeom>
                <a:avLst/>
                <a:gdLst>
                  <a:gd name="T0" fmla="*/ 0 w 92"/>
                  <a:gd name="T1" fmla="*/ 1 h 29"/>
                  <a:gd name="T2" fmla="*/ 6 w 92"/>
                  <a:gd name="T3" fmla="*/ 0 h 29"/>
                  <a:gd name="T4" fmla="*/ 15 w 92"/>
                  <a:gd name="T5" fmla="*/ 2 h 29"/>
                  <a:gd name="T6" fmla="*/ 27 w 92"/>
                  <a:gd name="T7" fmla="*/ 6 h 29"/>
                  <a:gd name="T8" fmla="*/ 41 w 92"/>
                  <a:gd name="T9" fmla="*/ 11 h 29"/>
                  <a:gd name="T10" fmla="*/ 55 w 92"/>
                  <a:gd name="T11" fmla="*/ 15 h 29"/>
                  <a:gd name="T12" fmla="*/ 70 w 92"/>
                  <a:gd name="T13" fmla="*/ 21 h 29"/>
                  <a:gd name="T14" fmla="*/ 83 w 92"/>
                  <a:gd name="T15" fmla="*/ 25 h 29"/>
                  <a:gd name="T16" fmla="*/ 92 w 92"/>
                  <a:gd name="T17" fmla="*/ 27 h 29"/>
                  <a:gd name="T18" fmla="*/ 79 w 92"/>
                  <a:gd name="T19" fmla="*/ 29 h 29"/>
                  <a:gd name="T20" fmla="*/ 65 w 92"/>
                  <a:gd name="T21" fmla="*/ 28 h 29"/>
                  <a:gd name="T22" fmla="*/ 48 w 92"/>
                  <a:gd name="T23" fmla="*/ 26 h 29"/>
                  <a:gd name="T24" fmla="*/ 32 w 92"/>
                  <a:gd name="T25" fmla="*/ 23 h 29"/>
                  <a:gd name="T26" fmla="*/ 17 w 92"/>
                  <a:gd name="T27" fmla="*/ 19 h 29"/>
                  <a:gd name="T28" fmla="*/ 6 w 92"/>
                  <a:gd name="T29" fmla="*/ 13 h 29"/>
                  <a:gd name="T30" fmla="*/ 0 w 92"/>
                  <a:gd name="T31" fmla="*/ 8 h 29"/>
                  <a:gd name="T32" fmla="*/ 0 w 92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29"/>
                  <a:gd name="T53" fmla="*/ 92 w 9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29">
                    <a:moveTo>
                      <a:pt x="0" y="1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7" y="6"/>
                    </a:lnTo>
                    <a:lnTo>
                      <a:pt x="41" y="11"/>
                    </a:lnTo>
                    <a:lnTo>
                      <a:pt x="55" y="15"/>
                    </a:lnTo>
                    <a:lnTo>
                      <a:pt x="70" y="21"/>
                    </a:lnTo>
                    <a:lnTo>
                      <a:pt x="83" y="25"/>
                    </a:lnTo>
                    <a:lnTo>
                      <a:pt x="92" y="27"/>
                    </a:lnTo>
                    <a:lnTo>
                      <a:pt x="79" y="29"/>
                    </a:lnTo>
                    <a:lnTo>
                      <a:pt x="65" y="28"/>
                    </a:lnTo>
                    <a:lnTo>
                      <a:pt x="48" y="26"/>
                    </a:lnTo>
                    <a:lnTo>
                      <a:pt x="32" y="23"/>
                    </a:lnTo>
                    <a:lnTo>
                      <a:pt x="17" y="19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2" name="Freeform 168"/>
              <p:cNvSpPr>
                <a:spLocks/>
              </p:cNvSpPr>
              <p:nvPr/>
            </p:nvSpPr>
            <p:spPr bwMode="auto">
              <a:xfrm>
                <a:off x="355" y="1048"/>
                <a:ext cx="44" cy="14"/>
              </a:xfrm>
              <a:custGeom>
                <a:avLst/>
                <a:gdLst>
                  <a:gd name="T0" fmla="*/ 0 w 89"/>
                  <a:gd name="T1" fmla="*/ 0 h 28"/>
                  <a:gd name="T2" fmla="*/ 5 w 89"/>
                  <a:gd name="T3" fmla="*/ 0 h 28"/>
                  <a:gd name="T4" fmla="*/ 14 w 89"/>
                  <a:gd name="T5" fmla="*/ 1 h 28"/>
                  <a:gd name="T6" fmla="*/ 26 w 89"/>
                  <a:gd name="T7" fmla="*/ 5 h 28"/>
                  <a:gd name="T8" fmla="*/ 40 w 89"/>
                  <a:gd name="T9" fmla="*/ 10 h 28"/>
                  <a:gd name="T10" fmla="*/ 56 w 89"/>
                  <a:gd name="T11" fmla="*/ 15 h 28"/>
                  <a:gd name="T12" fmla="*/ 69 w 89"/>
                  <a:gd name="T13" fmla="*/ 19 h 28"/>
                  <a:gd name="T14" fmla="*/ 81 w 89"/>
                  <a:gd name="T15" fmla="*/ 24 h 28"/>
                  <a:gd name="T16" fmla="*/ 89 w 89"/>
                  <a:gd name="T17" fmla="*/ 26 h 28"/>
                  <a:gd name="T18" fmla="*/ 77 w 89"/>
                  <a:gd name="T19" fmla="*/ 28 h 28"/>
                  <a:gd name="T20" fmla="*/ 62 w 89"/>
                  <a:gd name="T21" fmla="*/ 27 h 28"/>
                  <a:gd name="T22" fmla="*/ 45 w 89"/>
                  <a:gd name="T23" fmla="*/ 26 h 28"/>
                  <a:gd name="T24" fmla="*/ 31 w 89"/>
                  <a:gd name="T25" fmla="*/ 23 h 28"/>
                  <a:gd name="T26" fmla="*/ 17 w 89"/>
                  <a:gd name="T27" fmla="*/ 17 h 28"/>
                  <a:gd name="T28" fmla="*/ 6 w 89"/>
                  <a:gd name="T29" fmla="*/ 12 h 28"/>
                  <a:gd name="T30" fmla="*/ 0 w 89"/>
                  <a:gd name="T31" fmla="*/ 6 h 28"/>
                  <a:gd name="T32" fmla="*/ 0 w 8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8"/>
                  <a:gd name="T53" fmla="*/ 89 w 8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8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40" y="10"/>
                    </a:lnTo>
                    <a:lnTo>
                      <a:pt x="56" y="15"/>
                    </a:lnTo>
                    <a:lnTo>
                      <a:pt x="69" y="19"/>
                    </a:lnTo>
                    <a:lnTo>
                      <a:pt x="81" y="24"/>
                    </a:lnTo>
                    <a:lnTo>
                      <a:pt x="89" y="26"/>
                    </a:lnTo>
                    <a:lnTo>
                      <a:pt x="77" y="28"/>
                    </a:lnTo>
                    <a:lnTo>
                      <a:pt x="62" y="27"/>
                    </a:lnTo>
                    <a:lnTo>
                      <a:pt x="45" y="26"/>
                    </a:lnTo>
                    <a:lnTo>
                      <a:pt x="31" y="23"/>
                    </a:lnTo>
                    <a:lnTo>
                      <a:pt x="17" y="17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3" name="Freeform 169"/>
              <p:cNvSpPr>
                <a:spLocks/>
              </p:cNvSpPr>
              <p:nvPr/>
            </p:nvSpPr>
            <p:spPr bwMode="auto">
              <a:xfrm>
                <a:off x="221" y="991"/>
                <a:ext cx="224" cy="41"/>
              </a:xfrm>
              <a:custGeom>
                <a:avLst/>
                <a:gdLst>
                  <a:gd name="T0" fmla="*/ 441 w 448"/>
                  <a:gd name="T1" fmla="*/ 12 h 82"/>
                  <a:gd name="T2" fmla="*/ 444 w 448"/>
                  <a:gd name="T3" fmla="*/ 10 h 82"/>
                  <a:gd name="T4" fmla="*/ 445 w 448"/>
                  <a:gd name="T5" fmla="*/ 6 h 82"/>
                  <a:gd name="T6" fmla="*/ 447 w 448"/>
                  <a:gd name="T7" fmla="*/ 3 h 82"/>
                  <a:gd name="T8" fmla="*/ 448 w 448"/>
                  <a:gd name="T9" fmla="*/ 0 h 82"/>
                  <a:gd name="T10" fmla="*/ 414 w 448"/>
                  <a:gd name="T11" fmla="*/ 15 h 82"/>
                  <a:gd name="T12" fmla="*/ 381 w 448"/>
                  <a:gd name="T13" fmla="*/ 28 h 82"/>
                  <a:gd name="T14" fmla="*/ 350 w 448"/>
                  <a:gd name="T15" fmla="*/ 39 h 82"/>
                  <a:gd name="T16" fmla="*/ 317 w 448"/>
                  <a:gd name="T17" fmla="*/ 47 h 82"/>
                  <a:gd name="T18" fmla="*/ 286 w 448"/>
                  <a:gd name="T19" fmla="*/ 55 h 82"/>
                  <a:gd name="T20" fmla="*/ 256 w 448"/>
                  <a:gd name="T21" fmla="*/ 60 h 82"/>
                  <a:gd name="T22" fmla="*/ 225 w 448"/>
                  <a:gd name="T23" fmla="*/ 65 h 82"/>
                  <a:gd name="T24" fmla="*/ 197 w 448"/>
                  <a:gd name="T25" fmla="*/ 68 h 82"/>
                  <a:gd name="T26" fmla="*/ 169 w 448"/>
                  <a:gd name="T27" fmla="*/ 70 h 82"/>
                  <a:gd name="T28" fmla="*/ 142 w 448"/>
                  <a:gd name="T29" fmla="*/ 71 h 82"/>
                  <a:gd name="T30" fmla="*/ 115 w 448"/>
                  <a:gd name="T31" fmla="*/ 72 h 82"/>
                  <a:gd name="T32" fmla="*/ 91 w 448"/>
                  <a:gd name="T33" fmla="*/ 72 h 82"/>
                  <a:gd name="T34" fmla="*/ 66 w 448"/>
                  <a:gd name="T35" fmla="*/ 72 h 82"/>
                  <a:gd name="T36" fmla="*/ 43 w 448"/>
                  <a:gd name="T37" fmla="*/ 72 h 82"/>
                  <a:gd name="T38" fmla="*/ 21 w 448"/>
                  <a:gd name="T39" fmla="*/ 71 h 82"/>
                  <a:gd name="T40" fmla="*/ 0 w 448"/>
                  <a:gd name="T41" fmla="*/ 71 h 82"/>
                  <a:gd name="T42" fmla="*/ 15 w 448"/>
                  <a:gd name="T43" fmla="*/ 74 h 82"/>
                  <a:gd name="T44" fmla="*/ 32 w 448"/>
                  <a:gd name="T45" fmla="*/ 77 h 82"/>
                  <a:gd name="T46" fmla="*/ 54 w 448"/>
                  <a:gd name="T47" fmla="*/ 80 h 82"/>
                  <a:gd name="T48" fmla="*/ 80 w 448"/>
                  <a:gd name="T49" fmla="*/ 81 h 82"/>
                  <a:gd name="T50" fmla="*/ 109 w 448"/>
                  <a:gd name="T51" fmla="*/ 82 h 82"/>
                  <a:gd name="T52" fmla="*/ 139 w 448"/>
                  <a:gd name="T53" fmla="*/ 82 h 82"/>
                  <a:gd name="T54" fmla="*/ 172 w 448"/>
                  <a:gd name="T55" fmla="*/ 80 h 82"/>
                  <a:gd name="T56" fmla="*/ 206 w 448"/>
                  <a:gd name="T57" fmla="*/ 77 h 82"/>
                  <a:gd name="T58" fmla="*/ 239 w 448"/>
                  <a:gd name="T59" fmla="*/ 74 h 82"/>
                  <a:gd name="T60" fmla="*/ 273 w 448"/>
                  <a:gd name="T61" fmla="*/ 70 h 82"/>
                  <a:gd name="T62" fmla="*/ 307 w 448"/>
                  <a:gd name="T63" fmla="*/ 63 h 82"/>
                  <a:gd name="T64" fmla="*/ 338 w 448"/>
                  <a:gd name="T65" fmla="*/ 56 h 82"/>
                  <a:gd name="T66" fmla="*/ 368 w 448"/>
                  <a:gd name="T67" fmla="*/ 47 h 82"/>
                  <a:gd name="T68" fmla="*/ 396 w 448"/>
                  <a:gd name="T69" fmla="*/ 38 h 82"/>
                  <a:gd name="T70" fmla="*/ 421 w 448"/>
                  <a:gd name="T71" fmla="*/ 26 h 82"/>
                  <a:gd name="T72" fmla="*/ 441 w 448"/>
                  <a:gd name="T73" fmla="*/ 12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8"/>
                  <a:gd name="T112" fmla="*/ 0 h 82"/>
                  <a:gd name="T113" fmla="*/ 448 w 448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8" h="82">
                    <a:moveTo>
                      <a:pt x="441" y="12"/>
                    </a:moveTo>
                    <a:lnTo>
                      <a:pt x="444" y="10"/>
                    </a:lnTo>
                    <a:lnTo>
                      <a:pt x="445" y="6"/>
                    </a:lnTo>
                    <a:lnTo>
                      <a:pt x="447" y="3"/>
                    </a:lnTo>
                    <a:lnTo>
                      <a:pt x="448" y="0"/>
                    </a:lnTo>
                    <a:lnTo>
                      <a:pt x="414" y="15"/>
                    </a:lnTo>
                    <a:lnTo>
                      <a:pt x="381" y="28"/>
                    </a:lnTo>
                    <a:lnTo>
                      <a:pt x="350" y="39"/>
                    </a:lnTo>
                    <a:lnTo>
                      <a:pt x="317" y="47"/>
                    </a:lnTo>
                    <a:lnTo>
                      <a:pt x="286" y="55"/>
                    </a:lnTo>
                    <a:lnTo>
                      <a:pt x="256" y="60"/>
                    </a:lnTo>
                    <a:lnTo>
                      <a:pt x="225" y="65"/>
                    </a:lnTo>
                    <a:lnTo>
                      <a:pt x="197" y="68"/>
                    </a:lnTo>
                    <a:lnTo>
                      <a:pt x="169" y="70"/>
                    </a:lnTo>
                    <a:lnTo>
                      <a:pt x="142" y="71"/>
                    </a:lnTo>
                    <a:lnTo>
                      <a:pt x="115" y="72"/>
                    </a:lnTo>
                    <a:lnTo>
                      <a:pt x="91" y="72"/>
                    </a:lnTo>
                    <a:lnTo>
                      <a:pt x="66" y="72"/>
                    </a:lnTo>
                    <a:lnTo>
                      <a:pt x="43" y="72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15" y="74"/>
                    </a:lnTo>
                    <a:lnTo>
                      <a:pt x="32" y="77"/>
                    </a:lnTo>
                    <a:lnTo>
                      <a:pt x="54" y="80"/>
                    </a:lnTo>
                    <a:lnTo>
                      <a:pt x="80" y="81"/>
                    </a:lnTo>
                    <a:lnTo>
                      <a:pt x="109" y="82"/>
                    </a:lnTo>
                    <a:lnTo>
                      <a:pt x="139" y="82"/>
                    </a:lnTo>
                    <a:lnTo>
                      <a:pt x="172" y="80"/>
                    </a:lnTo>
                    <a:lnTo>
                      <a:pt x="206" y="77"/>
                    </a:lnTo>
                    <a:lnTo>
                      <a:pt x="239" y="74"/>
                    </a:lnTo>
                    <a:lnTo>
                      <a:pt x="273" y="70"/>
                    </a:lnTo>
                    <a:lnTo>
                      <a:pt x="307" y="63"/>
                    </a:lnTo>
                    <a:lnTo>
                      <a:pt x="338" y="56"/>
                    </a:lnTo>
                    <a:lnTo>
                      <a:pt x="368" y="47"/>
                    </a:lnTo>
                    <a:lnTo>
                      <a:pt x="396" y="38"/>
                    </a:lnTo>
                    <a:lnTo>
                      <a:pt x="421" y="26"/>
                    </a:lnTo>
                    <a:lnTo>
                      <a:pt x="441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4" name="Freeform 170"/>
              <p:cNvSpPr>
                <a:spLocks/>
              </p:cNvSpPr>
              <p:nvPr/>
            </p:nvSpPr>
            <p:spPr bwMode="auto">
              <a:xfrm>
                <a:off x="235" y="1002"/>
                <a:ext cx="32" cy="28"/>
              </a:xfrm>
              <a:custGeom>
                <a:avLst/>
                <a:gdLst>
                  <a:gd name="T0" fmla="*/ 1 w 64"/>
                  <a:gd name="T1" fmla="*/ 0 h 55"/>
                  <a:gd name="T2" fmla="*/ 0 w 64"/>
                  <a:gd name="T3" fmla="*/ 4 h 55"/>
                  <a:gd name="T4" fmla="*/ 1 w 64"/>
                  <a:gd name="T5" fmla="*/ 9 h 55"/>
                  <a:gd name="T6" fmla="*/ 5 w 64"/>
                  <a:gd name="T7" fmla="*/ 17 h 55"/>
                  <a:gd name="T8" fmla="*/ 13 w 64"/>
                  <a:gd name="T9" fmla="*/ 26 h 55"/>
                  <a:gd name="T10" fmla="*/ 22 w 64"/>
                  <a:gd name="T11" fmla="*/ 36 h 55"/>
                  <a:gd name="T12" fmla="*/ 35 w 64"/>
                  <a:gd name="T13" fmla="*/ 45 h 55"/>
                  <a:gd name="T14" fmla="*/ 48 w 64"/>
                  <a:gd name="T15" fmla="*/ 51 h 55"/>
                  <a:gd name="T16" fmla="*/ 64 w 64"/>
                  <a:gd name="T17" fmla="*/ 55 h 55"/>
                  <a:gd name="T18" fmla="*/ 56 w 64"/>
                  <a:gd name="T19" fmla="*/ 50 h 55"/>
                  <a:gd name="T20" fmla="*/ 48 w 64"/>
                  <a:gd name="T21" fmla="*/ 41 h 55"/>
                  <a:gd name="T22" fmla="*/ 39 w 64"/>
                  <a:gd name="T23" fmla="*/ 32 h 55"/>
                  <a:gd name="T24" fmla="*/ 29 w 64"/>
                  <a:gd name="T25" fmla="*/ 22 h 55"/>
                  <a:gd name="T26" fmla="*/ 21 w 64"/>
                  <a:gd name="T27" fmla="*/ 13 h 55"/>
                  <a:gd name="T28" fmla="*/ 12 w 64"/>
                  <a:gd name="T29" fmla="*/ 6 h 55"/>
                  <a:gd name="T30" fmla="*/ 5 w 64"/>
                  <a:gd name="T31" fmla="*/ 2 h 55"/>
                  <a:gd name="T32" fmla="*/ 1 w 6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5"/>
                  <a:gd name="T53" fmla="*/ 64 w 6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5">
                    <a:moveTo>
                      <a:pt x="1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3" y="26"/>
                    </a:lnTo>
                    <a:lnTo>
                      <a:pt x="22" y="36"/>
                    </a:lnTo>
                    <a:lnTo>
                      <a:pt x="35" y="45"/>
                    </a:lnTo>
                    <a:lnTo>
                      <a:pt x="48" y="51"/>
                    </a:lnTo>
                    <a:lnTo>
                      <a:pt x="64" y="55"/>
                    </a:lnTo>
                    <a:lnTo>
                      <a:pt x="56" y="50"/>
                    </a:lnTo>
                    <a:lnTo>
                      <a:pt x="48" y="41"/>
                    </a:lnTo>
                    <a:lnTo>
                      <a:pt x="39" y="32"/>
                    </a:lnTo>
                    <a:lnTo>
                      <a:pt x="29" y="22"/>
                    </a:lnTo>
                    <a:lnTo>
                      <a:pt x="21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5" name="Freeform 171"/>
              <p:cNvSpPr>
                <a:spLocks/>
              </p:cNvSpPr>
              <p:nvPr/>
            </p:nvSpPr>
            <p:spPr bwMode="auto">
              <a:xfrm>
                <a:off x="265" y="999"/>
                <a:ext cx="41" cy="32"/>
              </a:xfrm>
              <a:custGeom>
                <a:avLst/>
                <a:gdLst>
                  <a:gd name="T0" fmla="*/ 3 w 83"/>
                  <a:gd name="T1" fmla="*/ 0 h 63"/>
                  <a:gd name="T2" fmla="*/ 0 w 83"/>
                  <a:gd name="T3" fmla="*/ 4 h 63"/>
                  <a:gd name="T4" fmla="*/ 3 w 83"/>
                  <a:gd name="T5" fmla="*/ 11 h 63"/>
                  <a:gd name="T6" fmla="*/ 11 w 83"/>
                  <a:gd name="T7" fmla="*/ 20 h 63"/>
                  <a:gd name="T8" fmla="*/ 21 w 83"/>
                  <a:gd name="T9" fmla="*/ 31 h 63"/>
                  <a:gd name="T10" fmla="*/ 36 w 83"/>
                  <a:gd name="T11" fmla="*/ 42 h 63"/>
                  <a:gd name="T12" fmla="*/ 50 w 83"/>
                  <a:gd name="T13" fmla="*/ 52 h 63"/>
                  <a:gd name="T14" fmla="*/ 67 w 83"/>
                  <a:gd name="T15" fmla="*/ 59 h 63"/>
                  <a:gd name="T16" fmla="*/ 83 w 83"/>
                  <a:gd name="T17" fmla="*/ 63 h 63"/>
                  <a:gd name="T18" fmla="*/ 76 w 83"/>
                  <a:gd name="T19" fmla="*/ 59 h 63"/>
                  <a:gd name="T20" fmla="*/ 67 w 83"/>
                  <a:gd name="T21" fmla="*/ 51 h 63"/>
                  <a:gd name="T22" fmla="*/ 57 w 83"/>
                  <a:gd name="T23" fmla="*/ 40 h 63"/>
                  <a:gd name="T24" fmla="*/ 43 w 83"/>
                  <a:gd name="T25" fmla="*/ 28 h 63"/>
                  <a:gd name="T26" fmla="*/ 32 w 83"/>
                  <a:gd name="T27" fmla="*/ 16 h 63"/>
                  <a:gd name="T28" fmla="*/ 20 w 83"/>
                  <a:gd name="T29" fmla="*/ 8 h 63"/>
                  <a:gd name="T30" fmla="*/ 9 w 83"/>
                  <a:gd name="T31" fmla="*/ 1 h 63"/>
                  <a:gd name="T32" fmla="*/ 3 w 8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63"/>
                  <a:gd name="T53" fmla="*/ 83 w 83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63">
                    <a:moveTo>
                      <a:pt x="3" y="0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11" y="20"/>
                    </a:lnTo>
                    <a:lnTo>
                      <a:pt x="21" y="31"/>
                    </a:lnTo>
                    <a:lnTo>
                      <a:pt x="36" y="42"/>
                    </a:lnTo>
                    <a:lnTo>
                      <a:pt x="50" y="52"/>
                    </a:lnTo>
                    <a:lnTo>
                      <a:pt x="67" y="59"/>
                    </a:lnTo>
                    <a:lnTo>
                      <a:pt x="83" y="63"/>
                    </a:lnTo>
                    <a:lnTo>
                      <a:pt x="76" y="59"/>
                    </a:lnTo>
                    <a:lnTo>
                      <a:pt x="67" y="51"/>
                    </a:lnTo>
                    <a:lnTo>
                      <a:pt x="57" y="40"/>
                    </a:lnTo>
                    <a:lnTo>
                      <a:pt x="43" y="28"/>
                    </a:lnTo>
                    <a:lnTo>
                      <a:pt x="32" y="16"/>
                    </a:lnTo>
                    <a:lnTo>
                      <a:pt x="20" y="8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6" name="Freeform 172"/>
              <p:cNvSpPr>
                <a:spLocks/>
              </p:cNvSpPr>
              <p:nvPr/>
            </p:nvSpPr>
            <p:spPr bwMode="auto">
              <a:xfrm>
                <a:off x="291" y="993"/>
                <a:ext cx="36" cy="36"/>
              </a:xfrm>
              <a:custGeom>
                <a:avLst/>
                <a:gdLst>
                  <a:gd name="T0" fmla="*/ 3 w 72"/>
                  <a:gd name="T1" fmla="*/ 0 h 71"/>
                  <a:gd name="T2" fmla="*/ 0 w 72"/>
                  <a:gd name="T3" fmla="*/ 4 h 71"/>
                  <a:gd name="T4" fmla="*/ 2 w 72"/>
                  <a:gd name="T5" fmla="*/ 13 h 71"/>
                  <a:gd name="T6" fmla="*/ 8 w 72"/>
                  <a:gd name="T7" fmla="*/ 24 h 71"/>
                  <a:gd name="T8" fmla="*/ 19 w 72"/>
                  <a:gd name="T9" fmla="*/ 36 h 71"/>
                  <a:gd name="T10" fmla="*/ 30 w 72"/>
                  <a:gd name="T11" fmla="*/ 48 h 71"/>
                  <a:gd name="T12" fmla="*/ 44 w 72"/>
                  <a:gd name="T13" fmla="*/ 58 h 71"/>
                  <a:gd name="T14" fmla="*/ 58 w 72"/>
                  <a:gd name="T15" fmla="*/ 67 h 71"/>
                  <a:gd name="T16" fmla="*/ 72 w 72"/>
                  <a:gd name="T17" fmla="*/ 71 h 71"/>
                  <a:gd name="T18" fmla="*/ 68 w 72"/>
                  <a:gd name="T19" fmla="*/ 66 h 71"/>
                  <a:gd name="T20" fmla="*/ 61 w 72"/>
                  <a:gd name="T21" fmla="*/ 56 h 71"/>
                  <a:gd name="T22" fmla="*/ 51 w 72"/>
                  <a:gd name="T23" fmla="*/ 44 h 71"/>
                  <a:gd name="T24" fmla="*/ 40 w 72"/>
                  <a:gd name="T25" fmla="*/ 30 h 71"/>
                  <a:gd name="T26" fmla="*/ 28 w 72"/>
                  <a:gd name="T27" fmla="*/ 18 h 71"/>
                  <a:gd name="T28" fmla="*/ 17 w 72"/>
                  <a:gd name="T29" fmla="*/ 8 h 71"/>
                  <a:gd name="T30" fmla="*/ 8 w 72"/>
                  <a:gd name="T31" fmla="*/ 1 h 71"/>
                  <a:gd name="T32" fmla="*/ 3 w 7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1"/>
                  <a:gd name="T53" fmla="*/ 72 w 7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1">
                    <a:moveTo>
                      <a:pt x="3" y="0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8" y="24"/>
                    </a:lnTo>
                    <a:lnTo>
                      <a:pt x="19" y="36"/>
                    </a:lnTo>
                    <a:lnTo>
                      <a:pt x="30" y="48"/>
                    </a:lnTo>
                    <a:lnTo>
                      <a:pt x="44" y="58"/>
                    </a:lnTo>
                    <a:lnTo>
                      <a:pt x="58" y="67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61" y="56"/>
                    </a:lnTo>
                    <a:lnTo>
                      <a:pt x="51" y="44"/>
                    </a:lnTo>
                    <a:lnTo>
                      <a:pt x="40" y="30"/>
                    </a:lnTo>
                    <a:lnTo>
                      <a:pt x="28" y="18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7" name="Freeform 173"/>
              <p:cNvSpPr>
                <a:spLocks/>
              </p:cNvSpPr>
              <p:nvPr/>
            </p:nvSpPr>
            <p:spPr bwMode="auto">
              <a:xfrm>
                <a:off x="333" y="991"/>
                <a:ext cx="32" cy="33"/>
              </a:xfrm>
              <a:custGeom>
                <a:avLst/>
                <a:gdLst>
                  <a:gd name="T0" fmla="*/ 2 w 63"/>
                  <a:gd name="T1" fmla="*/ 0 h 66"/>
                  <a:gd name="T2" fmla="*/ 0 w 63"/>
                  <a:gd name="T3" fmla="*/ 3 h 66"/>
                  <a:gd name="T4" fmla="*/ 3 w 63"/>
                  <a:gd name="T5" fmla="*/ 12 h 66"/>
                  <a:gd name="T6" fmla="*/ 10 w 63"/>
                  <a:gd name="T7" fmla="*/ 21 h 66"/>
                  <a:gd name="T8" fmla="*/ 17 w 63"/>
                  <a:gd name="T9" fmla="*/ 33 h 66"/>
                  <a:gd name="T10" fmla="*/ 28 w 63"/>
                  <a:gd name="T11" fmla="*/ 45 h 66"/>
                  <a:gd name="T12" fmla="*/ 40 w 63"/>
                  <a:gd name="T13" fmla="*/ 55 h 66"/>
                  <a:gd name="T14" fmla="*/ 51 w 63"/>
                  <a:gd name="T15" fmla="*/ 62 h 66"/>
                  <a:gd name="T16" fmla="*/ 63 w 63"/>
                  <a:gd name="T17" fmla="*/ 66 h 66"/>
                  <a:gd name="T18" fmla="*/ 58 w 63"/>
                  <a:gd name="T19" fmla="*/ 59 h 66"/>
                  <a:gd name="T20" fmla="*/ 51 w 63"/>
                  <a:gd name="T21" fmla="*/ 51 h 66"/>
                  <a:gd name="T22" fmla="*/ 44 w 63"/>
                  <a:gd name="T23" fmla="*/ 39 h 66"/>
                  <a:gd name="T24" fmla="*/ 36 w 63"/>
                  <a:gd name="T25" fmla="*/ 27 h 66"/>
                  <a:gd name="T26" fmla="*/ 27 w 63"/>
                  <a:gd name="T27" fmla="*/ 15 h 66"/>
                  <a:gd name="T28" fmla="*/ 17 w 63"/>
                  <a:gd name="T29" fmla="*/ 6 h 66"/>
                  <a:gd name="T30" fmla="*/ 10 w 63"/>
                  <a:gd name="T31" fmla="*/ 1 h 66"/>
                  <a:gd name="T32" fmla="*/ 2 w 63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6"/>
                  <a:gd name="T53" fmla="*/ 63 w 6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6">
                    <a:moveTo>
                      <a:pt x="2" y="0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10" y="21"/>
                    </a:lnTo>
                    <a:lnTo>
                      <a:pt x="17" y="33"/>
                    </a:lnTo>
                    <a:lnTo>
                      <a:pt x="28" y="45"/>
                    </a:lnTo>
                    <a:lnTo>
                      <a:pt x="40" y="55"/>
                    </a:lnTo>
                    <a:lnTo>
                      <a:pt x="51" y="62"/>
                    </a:lnTo>
                    <a:lnTo>
                      <a:pt x="63" y="66"/>
                    </a:lnTo>
                    <a:lnTo>
                      <a:pt x="58" y="59"/>
                    </a:lnTo>
                    <a:lnTo>
                      <a:pt x="51" y="51"/>
                    </a:lnTo>
                    <a:lnTo>
                      <a:pt x="44" y="39"/>
                    </a:lnTo>
                    <a:lnTo>
                      <a:pt x="36" y="27"/>
                    </a:lnTo>
                    <a:lnTo>
                      <a:pt x="27" y="15"/>
                    </a:lnTo>
                    <a:lnTo>
                      <a:pt x="17" y="6"/>
                    </a:lnTo>
                    <a:lnTo>
                      <a:pt x="1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8" name="Freeform 174"/>
              <p:cNvSpPr>
                <a:spLocks/>
              </p:cNvSpPr>
              <p:nvPr/>
            </p:nvSpPr>
            <p:spPr bwMode="auto">
              <a:xfrm>
                <a:off x="358" y="990"/>
                <a:ext cx="22" cy="30"/>
              </a:xfrm>
              <a:custGeom>
                <a:avLst/>
                <a:gdLst>
                  <a:gd name="T0" fmla="*/ 4 w 45"/>
                  <a:gd name="T1" fmla="*/ 0 h 59"/>
                  <a:gd name="T2" fmla="*/ 1 w 45"/>
                  <a:gd name="T3" fmla="*/ 3 h 59"/>
                  <a:gd name="T4" fmla="*/ 0 w 45"/>
                  <a:gd name="T5" fmla="*/ 9 h 59"/>
                  <a:gd name="T6" fmla="*/ 1 w 45"/>
                  <a:gd name="T7" fmla="*/ 18 h 59"/>
                  <a:gd name="T8" fmla="*/ 5 w 45"/>
                  <a:gd name="T9" fmla="*/ 28 h 59"/>
                  <a:gd name="T10" fmla="*/ 12 w 45"/>
                  <a:gd name="T11" fmla="*/ 39 h 59"/>
                  <a:gd name="T12" fmla="*/ 20 w 45"/>
                  <a:gd name="T13" fmla="*/ 47 h 59"/>
                  <a:gd name="T14" fmla="*/ 32 w 45"/>
                  <a:gd name="T15" fmla="*/ 55 h 59"/>
                  <a:gd name="T16" fmla="*/ 45 w 45"/>
                  <a:gd name="T17" fmla="*/ 59 h 59"/>
                  <a:gd name="T18" fmla="*/ 41 w 45"/>
                  <a:gd name="T19" fmla="*/ 53 h 59"/>
                  <a:gd name="T20" fmla="*/ 36 w 45"/>
                  <a:gd name="T21" fmla="*/ 44 h 59"/>
                  <a:gd name="T22" fmla="*/ 30 w 45"/>
                  <a:gd name="T23" fmla="*/ 34 h 59"/>
                  <a:gd name="T24" fmla="*/ 25 w 45"/>
                  <a:gd name="T25" fmla="*/ 23 h 59"/>
                  <a:gd name="T26" fmla="*/ 20 w 45"/>
                  <a:gd name="T27" fmla="*/ 14 h 59"/>
                  <a:gd name="T28" fmla="*/ 15 w 45"/>
                  <a:gd name="T29" fmla="*/ 5 h 59"/>
                  <a:gd name="T30" fmla="*/ 9 w 45"/>
                  <a:gd name="T31" fmla="*/ 1 h 59"/>
                  <a:gd name="T32" fmla="*/ 4 w 45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9"/>
                  <a:gd name="T53" fmla="*/ 45 w 4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9">
                    <a:moveTo>
                      <a:pt x="4" y="0"/>
                    </a:moveTo>
                    <a:lnTo>
                      <a:pt x="1" y="3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5" y="28"/>
                    </a:lnTo>
                    <a:lnTo>
                      <a:pt x="12" y="39"/>
                    </a:lnTo>
                    <a:lnTo>
                      <a:pt x="20" y="47"/>
                    </a:lnTo>
                    <a:lnTo>
                      <a:pt x="32" y="55"/>
                    </a:lnTo>
                    <a:lnTo>
                      <a:pt x="45" y="59"/>
                    </a:lnTo>
                    <a:lnTo>
                      <a:pt x="41" y="53"/>
                    </a:lnTo>
                    <a:lnTo>
                      <a:pt x="36" y="44"/>
                    </a:lnTo>
                    <a:lnTo>
                      <a:pt x="30" y="34"/>
                    </a:lnTo>
                    <a:lnTo>
                      <a:pt x="25" y="23"/>
                    </a:lnTo>
                    <a:lnTo>
                      <a:pt x="20" y="14"/>
                    </a:lnTo>
                    <a:lnTo>
                      <a:pt x="15" y="5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29" name="Freeform 175"/>
              <p:cNvSpPr>
                <a:spLocks/>
              </p:cNvSpPr>
              <p:nvPr/>
            </p:nvSpPr>
            <p:spPr bwMode="auto">
              <a:xfrm>
                <a:off x="398" y="986"/>
                <a:ext cx="17" cy="23"/>
              </a:xfrm>
              <a:custGeom>
                <a:avLst/>
                <a:gdLst>
                  <a:gd name="T0" fmla="*/ 3 w 34"/>
                  <a:gd name="T1" fmla="*/ 0 h 45"/>
                  <a:gd name="T2" fmla="*/ 0 w 34"/>
                  <a:gd name="T3" fmla="*/ 3 h 45"/>
                  <a:gd name="T4" fmla="*/ 0 w 34"/>
                  <a:gd name="T5" fmla="*/ 9 h 45"/>
                  <a:gd name="T6" fmla="*/ 3 w 34"/>
                  <a:gd name="T7" fmla="*/ 16 h 45"/>
                  <a:gd name="T8" fmla="*/ 7 w 34"/>
                  <a:gd name="T9" fmla="*/ 24 h 45"/>
                  <a:gd name="T10" fmla="*/ 13 w 34"/>
                  <a:gd name="T11" fmla="*/ 32 h 45"/>
                  <a:gd name="T12" fmla="*/ 20 w 34"/>
                  <a:gd name="T13" fmla="*/ 39 h 45"/>
                  <a:gd name="T14" fmla="*/ 28 w 34"/>
                  <a:gd name="T15" fmla="*/ 43 h 45"/>
                  <a:gd name="T16" fmla="*/ 34 w 34"/>
                  <a:gd name="T17" fmla="*/ 45 h 45"/>
                  <a:gd name="T18" fmla="*/ 28 w 34"/>
                  <a:gd name="T19" fmla="*/ 35 h 45"/>
                  <a:gd name="T20" fmla="*/ 20 w 34"/>
                  <a:gd name="T21" fmla="*/ 20 h 45"/>
                  <a:gd name="T22" fmla="*/ 12 w 34"/>
                  <a:gd name="T23" fmla="*/ 7 h 45"/>
                  <a:gd name="T24" fmla="*/ 3 w 3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5"/>
                  <a:gd name="T41" fmla="*/ 34 w 3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7" y="24"/>
                    </a:lnTo>
                    <a:lnTo>
                      <a:pt x="13" y="32"/>
                    </a:lnTo>
                    <a:lnTo>
                      <a:pt x="20" y="39"/>
                    </a:lnTo>
                    <a:lnTo>
                      <a:pt x="28" y="43"/>
                    </a:lnTo>
                    <a:lnTo>
                      <a:pt x="34" y="45"/>
                    </a:lnTo>
                    <a:lnTo>
                      <a:pt x="28" y="35"/>
                    </a:lnTo>
                    <a:lnTo>
                      <a:pt x="20" y="20"/>
                    </a:lnTo>
                    <a:lnTo>
                      <a:pt x="1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0" name="Freeform 176"/>
              <p:cNvSpPr>
                <a:spLocks/>
              </p:cNvSpPr>
              <p:nvPr/>
            </p:nvSpPr>
            <p:spPr bwMode="auto">
              <a:xfrm>
                <a:off x="418" y="988"/>
                <a:ext cx="12" cy="15"/>
              </a:xfrm>
              <a:custGeom>
                <a:avLst/>
                <a:gdLst>
                  <a:gd name="T0" fmla="*/ 2 w 25"/>
                  <a:gd name="T1" fmla="*/ 2 h 30"/>
                  <a:gd name="T2" fmla="*/ 0 w 25"/>
                  <a:gd name="T3" fmla="*/ 10 h 30"/>
                  <a:gd name="T4" fmla="*/ 4 w 25"/>
                  <a:gd name="T5" fmla="*/ 21 h 30"/>
                  <a:gd name="T6" fmla="*/ 13 w 25"/>
                  <a:gd name="T7" fmla="*/ 30 h 30"/>
                  <a:gd name="T8" fmla="*/ 25 w 25"/>
                  <a:gd name="T9" fmla="*/ 28 h 30"/>
                  <a:gd name="T10" fmla="*/ 15 w 25"/>
                  <a:gd name="T11" fmla="*/ 23 h 30"/>
                  <a:gd name="T12" fmla="*/ 11 w 25"/>
                  <a:gd name="T13" fmla="*/ 10 h 30"/>
                  <a:gd name="T14" fmla="*/ 8 w 25"/>
                  <a:gd name="T15" fmla="*/ 0 h 30"/>
                  <a:gd name="T16" fmla="*/ 2 w 25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2" y="2"/>
                    </a:moveTo>
                    <a:lnTo>
                      <a:pt x="0" y="10"/>
                    </a:lnTo>
                    <a:lnTo>
                      <a:pt x="4" y="21"/>
                    </a:lnTo>
                    <a:lnTo>
                      <a:pt x="13" y="30"/>
                    </a:lnTo>
                    <a:lnTo>
                      <a:pt x="25" y="28"/>
                    </a:lnTo>
                    <a:lnTo>
                      <a:pt x="15" y="23"/>
                    </a:lnTo>
                    <a:lnTo>
                      <a:pt x="11" y="1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1" name="Freeform 177"/>
              <p:cNvSpPr>
                <a:spLocks/>
              </p:cNvSpPr>
              <p:nvPr/>
            </p:nvSpPr>
            <p:spPr bwMode="auto">
              <a:xfrm>
                <a:off x="251" y="1001"/>
                <a:ext cx="36" cy="30"/>
              </a:xfrm>
              <a:custGeom>
                <a:avLst/>
                <a:gdLst>
                  <a:gd name="T0" fmla="*/ 3 w 74"/>
                  <a:gd name="T1" fmla="*/ 0 h 60"/>
                  <a:gd name="T2" fmla="*/ 0 w 74"/>
                  <a:gd name="T3" fmla="*/ 5 h 60"/>
                  <a:gd name="T4" fmla="*/ 2 w 74"/>
                  <a:gd name="T5" fmla="*/ 11 h 60"/>
                  <a:gd name="T6" fmla="*/ 8 w 74"/>
                  <a:gd name="T7" fmla="*/ 20 h 60"/>
                  <a:gd name="T8" fmla="*/ 17 w 74"/>
                  <a:gd name="T9" fmla="*/ 29 h 60"/>
                  <a:gd name="T10" fmla="*/ 29 w 74"/>
                  <a:gd name="T11" fmla="*/ 40 h 60"/>
                  <a:gd name="T12" fmla="*/ 44 w 74"/>
                  <a:gd name="T13" fmla="*/ 49 h 60"/>
                  <a:gd name="T14" fmla="*/ 58 w 74"/>
                  <a:gd name="T15" fmla="*/ 56 h 60"/>
                  <a:gd name="T16" fmla="*/ 74 w 74"/>
                  <a:gd name="T17" fmla="*/ 60 h 60"/>
                  <a:gd name="T18" fmla="*/ 69 w 74"/>
                  <a:gd name="T19" fmla="*/ 55 h 60"/>
                  <a:gd name="T20" fmla="*/ 59 w 74"/>
                  <a:gd name="T21" fmla="*/ 48 h 60"/>
                  <a:gd name="T22" fmla="*/ 50 w 74"/>
                  <a:gd name="T23" fmla="*/ 37 h 60"/>
                  <a:gd name="T24" fmla="*/ 40 w 74"/>
                  <a:gd name="T25" fmla="*/ 26 h 60"/>
                  <a:gd name="T26" fmla="*/ 29 w 74"/>
                  <a:gd name="T27" fmla="*/ 15 h 60"/>
                  <a:gd name="T28" fmla="*/ 19 w 74"/>
                  <a:gd name="T29" fmla="*/ 7 h 60"/>
                  <a:gd name="T30" fmla="*/ 10 w 74"/>
                  <a:gd name="T31" fmla="*/ 1 h 60"/>
                  <a:gd name="T32" fmla="*/ 3 w 74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0"/>
                  <a:gd name="T53" fmla="*/ 74 w 7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0">
                    <a:moveTo>
                      <a:pt x="3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8" y="20"/>
                    </a:lnTo>
                    <a:lnTo>
                      <a:pt x="17" y="29"/>
                    </a:lnTo>
                    <a:lnTo>
                      <a:pt x="29" y="40"/>
                    </a:lnTo>
                    <a:lnTo>
                      <a:pt x="44" y="49"/>
                    </a:lnTo>
                    <a:lnTo>
                      <a:pt x="58" y="56"/>
                    </a:lnTo>
                    <a:lnTo>
                      <a:pt x="74" y="60"/>
                    </a:lnTo>
                    <a:lnTo>
                      <a:pt x="69" y="55"/>
                    </a:lnTo>
                    <a:lnTo>
                      <a:pt x="59" y="48"/>
                    </a:lnTo>
                    <a:lnTo>
                      <a:pt x="50" y="37"/>
                    </a:lnTo>
                    <a:lnTo>
                      <a:pt x="40" y="26"/>
                    </a:lnTo>
                    <a:lnTo>
                      <a:pt x="29" y="15"/>
                    </a:lnTo>
                    <a:lnTo>
                      <a:pt x="19" y="7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2" name="Freeform 178"/>
              <p:cNvSpPr>
                <a:spLocks/>
              </p:cNvSpPr>
              <p:nvPr/>
            </p:nvSpPr>
            <p:spPr bwMode="auto">
              <a:xfrm>
                <a:off x="218" y="1006"/>
                <a:ext cx="29" cy="24"/>
              </a:xfrm>
              <a:custGeom>
                <a:avLst/>
                <a:gdLst>
                  <a:gd name="T0" fmla="*/ 3 w 59"/>
                  <a:gd name="T1" fmla="*/ 0 h 47"/>
                  <a:gd name="T2" fmla="*/ 0 w 59"/>
                  <a:gd name="T3" fmla="*/ 3 h 47"/>
                  <a:gd name="T4" fmla="*/ 1 w 59"/>
                  <a:gd name="T5" fmla="*/ 8 h 47"/>
                  <a:gd name="T6" fmla="*/ 5 w 59"/>
                  <a:gd name="T7" fmla="*/ 15 h 47"/>
                  <a:gd name="T8" fmla="*/ 12 w 59"/>
                  <a:gd name="T9" fmla="*/ 23 h 47"/>
                  <a:gd name="T10" fmla="*/ 20 w 59"/>
                  <a:gd name="T11" fmla="*/ 30 h 47"/>
                  <a:gd name="T12" fmla="*/ 30 w 59"/>
                  <a:gd name="T13" fmla="*/ 38 h 47"/>
                  <a:gd name="T14" fmla="*/ 43 w 59"/>
                  <a:gd name="T15" fmla="*/ 44 h 47"/>
                  <a:gd name="T16" fmla="*/ 59 w 59"/>
                  <a:gd name="T17" fmla="*/ 47 h 47"/>
                  <a:gd name="T18" fmla="*/ 51 w 59"/>
                  <a:gd name="T19" fmla="*/ 42 h 47"/>
                  <a:gd name="T20" fmla="*/ 43 w 59"/>
                  <a:gd name="T21" fmla="*/ 34 h 47"/>
                  <a:gd name="T22" fmla="*/ 35 w 59"/>
                  <a:gd name="T23" fmla="*/ 26 h 47"/>
                  <a:gd name="T24" fmla="*/ 27 w 59"/>
                  <a:gd name="T25" fmla="*/ 18 h 47"/>
                  <a:gd name="T26" fmla="*/ 20 w 59"/>
                  <a:gd name="T27" fmla="*/ 11 h 47"/>
                  <a:gd name="T28" fmla="*/ 13 w 59"/>
                  <a:gd name="T29" fmla="*/ 4 h 47"/>
                  <a:gd name="T30" fmla="*/ 6 w 59"/>
                  <a:gd name="T31" fmla="*/ 1 h 47"/>
                  <a:gd name="T32" fmla="*/ 3 w 5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3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5" y="15"/>
                    </a:lnTo>
                    <a:lnTo>
                      <a:pt x="12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3" y="44"/>
                    </a:lnTo>
                    <a:lnTo>
                      <a:pt x="59" y="47"/>
                    </a:lnTo>
                    <a:lnTo>
                      <a:pt x="51" y="42"/>
                    </a:lnTo>
                    <a:lnTo>
                      <a:pt x="43" y="34"/>
                    </a:lnTo>
                    <a:lnTo>
                      <a:pt x="35" y="26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1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3" name="Freeform 179"/>
              <p:cNvSpPr>
                <a:spLocks/>
              </p:cNvSpPr>
              <p:nvPr/>
            </p:nvSpPr>
            <p:spPr bwMode="auto">
              <a:xfrm>
                <a:off x="317" y="995"/>
                <a:ext cx="32" cy="33"/>
              </a:xfrm>
              <a:custGeom>
                <a:avLst/>
                <a:gdLst>
                  <a:gd name="T0" fmla="*/ 1 w 63"/>
                  <a:gd name="T1" fmla="*/ 0 h 65"/>
                  <a:gd name="T2" fmla="*/ 0 w 63"/>
                  <a:gd name="T3" fmla="*/ 4 h 65"/>
                  <a:gd name="T4" fmla="*/ 1 w 63"/>
                  <a:gd name="T5" fmla="*/ 11 h 65"/>
                  <a:gd name="T6" fmla="*/ 8 w 63"/>
                  <a:gd name="T7" fmla="*/ 22 h 65"/>
                  <a:gd name="T8" fmla="*/ 17 w 63"/>
                  <a:gd name="T9" fmla="*/ 34 h 65"/>
                  <a:gd name="T10" fmla="*/ 27 w 63"/>
                  <a:gd name="T11" fmla="*/ 45 h 65"/>
                  <a:gd name="T12" fmla="*/ 39 w 63"/>
                  <a:gd name="T13" fmla="*/ 55 h 65"/>
                  <a:gd name="T14" fmla="*/ 51 w 63"/>
                  <a:gd name="T15" fmla="*/ 62 h 65"/>
                  <a:gd name="T16" fmla="*/ 63 w 63"/>
                  <a:gd name="T17" fmla="*/ 65 h 65"/>
                  <a:gd name="T18" fmla="*/ 58 w 63"/>
                  <a:gd name="T19" fmla="*/ 59 h 65"/>
                  <a:gd name="T20" fmla="*/ 51 w 63"/>
                  <a:gd name="T21" fmla="*/ 50 h 65"/>
                  <a:gd name="T22" fmla="*/ 43 w 63"/>
                  <a:gd name="T23" fmla="*/ 38 h 65"/>
                  <a:gd name="T24" fmla="*/ 35 w 63"/>
                  <a:gd name="T25" fmla="*/ 26 h 65"/>
                  <a:gd name="T26" fmla="*/ 26 w 63"/>
                  <a:gd name="T27" fmla="*/ 16 h 65"/>
                  <a:gd name="T28" fmla="*/ 17 w 63"/>
                  <a:gd name="T29" fmla="*/ 6 h 65"/>
                  <a:gd name="T30" fmla="*/ 9 w 63"/>
                  <a:gd name="T31" fmla="*/ 0 h 65"/>
                  <a:gd name="T32" fmla="*/ 1 w 63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5"/>
                  <a:gd name="T53" fmla="*/ 63 w 63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5">
                    <a:moveTo>
                      <a:pt x="1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7" y="45"/>
                    </a:lnTo>
                    <a:lnTo>
                      <a:pt x="39" y="55"/>
                    </a:lnTo>
                    <a:lnTo>
                      <a:pt x="51" y="62"/>
                    </a:lnTo>
                    <a:lnTo>
                      <a:pt x="63" y="65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3" y="38"/>
                    </a:lnTo>
                    <a:lnTo>
                      <a:pt x="35" y="26"/>
                    </a:lnTo>
                    <a:lnTo>
                      <a:pt x="26" y="16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4" name="Freeform 180"/>
              <p:cNvSpPr>
                <a:spLocks/>
              </p:cNvSpPr>
              <p:nvPr/>
            </p:nvSpPr>
            <p:spPr bwMode="auto">
              <a:xfrm>
                <a:off x="375" y="988"/>
                <a:ext cx="23" cy="28"/>
              </a:xfrm>
              <a:custGeom>
                <a:avLst/>
                <a:gdLst>
                  <a:gd name="T0" fmla="*/ 3 w 46"/>
                  <a:gd name="T1" fmla="*/ 0 h 55"/>
                  <a:gd name="T2" fmla="*/ 0 w 46"/>
                  <a:gd name="T3" fmla="*/ 4 h 55"/>
                  <a:gd name="T4" fmla="*/ 2 w 46"/>
                  <a:gd name="T5" fmla="*/ 10 h 55"/>
                  <a:gd name="T6" fmla="*/ 7 w 46"/>
                  <a:gd name="T7" fmla="*/ 19 h 55"/>
                  <a:gd name="T8" fmla="*/ 13 w 46"/>
                  <a:gd name="T9" fmla="*/ 30 h 55"/>
                  <a:gd name="T10" fmla="*/ 21 w 46"/>
                  <a:gd name="T11" fmla="*/ 39 h 55"/>
                  <a:gd name="T12" fmla="*/ 30 w 46"/>
                  <a:gd name="T13" fmla="*/ 47 h 55"/>
                  <a:gd name="T14" fmla="*/ 38 w 46"/>
                  <a:gd name="T15" fmla="*/ 53 h 55"/>
                  <a:gd name="T16" fmla="*/ 46 w 46"/>
                  <a:gd name="T17" fmla="*/ 55 h 55"/>
                  <a:gd name="T18" fmla="*/ 43 w 46"/>
                  <a:gd name="T19" fmla="*/ 50 h 55"/>
                  <a:gd name="T20" fmla="*/ 38 w 46"/>
                  <a:gd name="T21" fmla="*/ 42 h 55"/>
                  <a:gd name="T22" fmla="*/ 33 w 46"/>
                  <a:gd name="T23" fmla="*/ 34 h 55"/>
                  <a:gd name="T24" fmla="*/ 26 w 46"/>
                  <a:gd name="T25" fmla="*/ 24 h 55"/>
                  <a:gd name="T26" fmla="*/ 20 w 46"/>
                  <a:gd name="T27" fmla="*/ 16 h 55"/>
                  <a:gd name="T28" fmla="*/ 13 w 46"/>
                  <a:gd name="T29" fmla="*/ 8 h 55"/>
                  <a:gd name="T30" fmla="*/ 8 w 46"/>
                  <a:gd name="T31" fmla="*/ 3 h 55"/>
                  <a:gd name="T32" fmla="*/ 3 w 46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5"/>
                  <a:gd name="T53" fmla="*/ 46 w 4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7" y="19"/>
                    </a:lnTo>
                    <a:lnTo>
                      <a:pt x="13" y="30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38" y="53"/>
                    </a:lnTo>
                    <a:lnTo>
                      <a:pt x="46" y="55"/>
                    </a:lnTo>
                    <a:lnTo>
                      <a:pt x="43" y="50"/>
                    </a:lnTo>
                    <a:lnTo>
                      <a:pt x="38" y="42"/>
                    </a:lnTo>
                    <a:lnTo>
                      <a:pt x="33" y="34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5" name="Freeform 181"/>
              <p:cNvSpPr>
                <a:spLocks/>
              </p:cNvSpPr>
              <p:nvPr/>
            </p:nvSpPr>
            <p:spPr bwMode="auto">
              <a:xfrm>
                <a:off x="198" y="1025"/>
                <a:ext cx="35" cy="5"/>
              </a:xfrm>
              <a:custGeom>
                <a:avLst/>
                <a:gdLst>
                  <a:gd name="T0" fmla="*/ 69 w 69"/>
                  <a:gd name="T1" fmla="*/ 4 h 8"/>
                  <a:gd name="T2" fmla="*/ 64 w 69"/>
                  <a:gd name="T3" fmla="*/ 4 h 8"/>
                  <a:gd name="T4" fmla="*/ 55 w 69"/>
                  <a:gd name="T5" fmla="*/ 5 h 8"/>
                  <a:gd name="T6" fmla="*/ 43 w 69"/>
                  <a:gd name="T7" fmla="*/ 6 h 8"/>
                  <a:gd name="T8" fmla="*/ 31 w 69"/>
                  <a:gd name="T9" fmla="*/ 7 h 8"/>
                  <a:gd name="T10" fmla="*/ 19 w 69"/>
                  <a:gd name="T11" fmla="*/ 8 h 8"/>
                  <a:gd name="T12" fmla="*/ 9 w 69"/>
                  <a:gd name="T13" fmla="*/ 8 h 8"/>
                  <a:gd name="T14" fmla="*/ 2 w 69"/>
                  <a:gd name="T15" fmla="*/ 7 h 8"/>
                  <a:gd name="T16" fmla="*/ 0 w 69"/>
                  <a:gd name="T17" fmla="*/ 5 h 8"/>
                  <a:gd name="T18" fmla="*/ 2 w 69"/>
                  <a:gd name="T19" fmla="*/ 2 h 8"/>
                  <a:gd name="T20" fmla="*/ 10 w 69"/>
                  <a:gd name="T21" fmla="*/ 1 h 8"/>
                  <a:gd name="T22" fmla="*/ 19 w 69"/>
                  <a:gd name="T23" fmla="*/ 0 h 8"/>
                  <a:gd name="T24" fmla="*/ 30 w 69"/>
                  <a:gd name="T25" fmla="*/ 0 h 8"/>
                  <a:gd name="T26" fmla="*/ 42 w 69"/>
                  <a:gd name="T27" fmla="*/ 1 h 8"/>
                  <a:gd name="T28" fmla="*/ 52 w 69"/>
                  <a:gd name="T29" fmla="*/ 2 h 8"/>
                  <a:gd name="T30" fmla="*/ 63 w 69"/>
                  <a:gd name="T31" fmla="*/ 3 h 8"/>
                  <a:gd name="T32" fmla="*/ 69 w 69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8"/>
                  <a:gd name="T53" fmla="*/ 69 w 6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8">
                    <a:moveTo>
                      <a:pt x="69" y="4"/>
                    </a:moveTo>
                    <a:lnTo>
                      <a:pt x="64" y="4"/>
                    </a:lnTo>
                    <a:lnTo>
                      <a:pt x="55" y="5"/>
                    </a:lnTo>
                    <a:lnTo>
                      <a:pt x="43" y="6"/>
                    </a:lnTo>
                    <a:lnTo>
                      <a:pt x="31" y="7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2" y="2"/>
                    </a:lnTo>
                    <a:lnTo>
                      <a:pt x="63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6" name="Freeform 182"/>
              <p:cNvSpPr>
                <a:spLocks/>
              </p:cNvSpPr>
              <p:nvPr/>
            </p:nvSpPr>
            <p:spPr bwMode="auto">
              <a:xfrm>
                <a:off x="224" y="1031"/>
                <a:ext cx="48" cy="30"/>
              </a:xfrm>
              <a:custGeom>
                <a:avLst/>
                <a:gdLst>
                  <a:gd name="T0" fmla="*/ 95 w 95"/>
                  <a:gd name="T1" fmla="*/ 0 h 62"/>
                  <a:gd name="T2" fmla="*/ 85 w 95"/>
                  <a:gd name="T3" fmla="*/ 5 h 62"/>
                  <a:gd name="T4" fmla="*/ 69 w 95"/>
                  <a:gd name="T5" fmla="*/ 11 h 62"/>
                  <a:gd name="T6" fmla="*/ 52 w 95"/>
                  <a:gd name="T7" fmla="*/ 20 h 62"/>
                  <a:gd name="T8" fmla="*/ 34 w 95"/>
                  <a:gd name="T9" fmla="*/ 30 h 62"/>
                  <a:gd name="T10" fmla="*/ 18 w 95"/>
                  <a:gd name="T11" fmla="*/ 40 h 62"/>
                  <a:gd name="T12" fmla="*/ 6 w 95"/>
                  <a:gd name="T13" fmla="*/ 49 h 62"/>
                  <a:gd name="T14" fmla="*/ 0 w 95"/>
                  <a:gd name="T15" fmla="*/ 56 h 62"/>
                  <a:gd name="T16" fmla="*/ 1 w 95"/>
                  <a:gd name="T17" fmla="*/ 62 h 62"/>
                  <a:gd name="T18" fmla="*/ 9 w 95"/>
                  <a:gd name="T19" fmla="*/ 62 h 62"/>
                  <a:gd name="T20" fmla="*/ 19 w 95"/>
                  <a:gd name="T21" fmla="*/ 56 h 62"/>
                  <a:gd name="T22" fmla="*/ 32 w 95"/>
                  <a:gd name="T23" fmla="*/ 48 h 62"/>
                  <a:gd name="T24" fmla="*/ 47 w 95"/>
                  <a:gd name="T25" fmla="*/ 37 h 62"/>
                  <a:gd name="T26" fmla="*/ 60 w 95"/>
                  <a:gd name="T27" fmla="*/ 25 h 62"/>
                  <a:gd name="T28" fmla="*/ 74 w 95"/>
                  <a:gd name="T29" fmla="*/ 14 h 62"/>
                  <a:gd name="T30" fmla="*/ 86 w 95"/>
                  <a:gd name="T31" fmla="*/ 6 h 62"/>
                  <a:gd name="T32" fmla="*/ 95 w 9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62"/>
                  <a:gd name="T53" fmla="*/ 95 w 9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62">
                    <a:moveTo>
                      <a:pt x="95" y="0"/>
                    </a:moveTo>
                    <a:lnTo>
                      <a:pt x="85" y="5"/>
                    </a:lnTo>
                    <a:lnTo>
                      <a:pt x="69" y="11"/>
                    </a:lnTo>
                    <a:lnTo>
                      <a:pt x="52" y="20"/>
                    </a:lnTo>
                    <a:lnTo>
                      <a:pt x="34" y="30"/>
                    </a:lnTo>
                    <a:lnTo>
                      <a:pt x="18" y="40"/>
                    </a:lnTo>
                    <a:lnTo>
                      <a:pt x="6" y="49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9" y="62"/>
                    </a:lnTo>
                    <a:lnTo>
                      <a:pt x="19" y="56"/>
                    </a:lnTo>
                    <a:lnTo>
                      <a:pt x="32" y="48"/>
                    </a:lnTo>
                    <a:lnTo>
                      <a:pt x="47" y="37"/>
                    </a:lnTo>
                    <a:lnTo>
                      <a:pt x="60" y="25"/>
                    </a:lnTo>
                    <a:lnTo>
                      <a:pt x="74" y="14"/>
                    </a:lnTo>
                    <a:lnTo>
                      <a:pt x="86" y="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7" name="Freeform 183"/>
              <p:cNvSpPr>
                <a:spLocks/>
              </p:cNvSpPr>
              <p:nvPr/>
            </p:nvSpPr>
            <p:spPr bwMode="auto">
              <a:xfrm>
                <a:off x="245" y="1030"/>
                <a:ext cx="43" cy="33"/>
              </a:xfrm>
              <a:custGeom>
                <a:avLst/>
                <a:gdLst>
                  <a:gd name="T0" fmla="*/ 86 w 86"/>
                  <a:gd name="T1" fmla="*/ 0 h 66"/>
                  <a:gd name="T2" fmla="*/ 76 w 86"/>
                  <a:gd name="T3" fmla="*/ 6 h 66"/>
                  <a:gd name="T4" fmla="*/ 61 w 86"/>
                  <a:gd name="T5" fmla="*/ 14 h 66"/>
                  <a:gd name="T6" fmla="*/ 45 w 86"/>
                  <a:gd name="T7" fmla="*/ 24 h 66"/>
                  <a:gd name="T8" fmla="*/ 28 w 86"/>
                  <a:gd name="T9" fmla="*/ 36 h 66"/>
                  <a:gd name="T10" fmla="*/ 15 w 86"/>
                  <a:gd name="T11" fmla="*/ 47 h 66"/>
                  <a:gd name="T12" fmla="*/ 5 w 86"/>
                  <a:gd name="T13" fmla="*/ 55 h 66"/>
                  <a:gd name="T14" fmla="*/ 0 w 86"/>
                  <a:gd name="T15" fmla="*/ 63 h 66"/>
                  <a:gd name="T16" fmla="*/ 2 w 86"/>
                  <a:gd name="T17" fmla="*/ 66 h 66"/>
                  <a:gd name="T18" fmla="*/ 10 w 86"/>
                  <a:gd name="T19" fmla="*/ 64 h 66"/>
                  <a:gd name="T20" fmla="*/ 21 w 86"/>
                  <a:gd name="T21" fmla="*/ 57 h 66"/>
                  <a:gd name="T22" fmla="*/ 34 w 86"/>
                  <a:gd name="T23" fmla="*/ 48 h 66"/>
                  <a:gd name="T24" fmla="*/ 45 w 86"/>
                  <a:gd name="T25" fmla="*/ 36 h 66"/>
                  <a:gd name="T26" fmla="*/ 59 w 86"/>
                  <a:gd name="T27" fmla="*/ 24 h 66"/>
                  <a:gd name="T28" fmla="*/ 69 w 86"/>
                  <a:gd name="T29" fmla="*/ 13 h 66"/>
                  <a:gd name="T30" fmla="*/ 80 w 86"/>
                  <a:gd name="T31" fmla="*/ 5 h 66"/>
                  <a:gd name="T32" fmla="*/ 86 w 8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66"/>
                  <a:gd name="T53" fmla="*/ 86 w 8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66">
                    <a:moveTo>
                      <a:pt x="86" y="0"/>
                    </a:moveTo>
                    <a:lnTo>
                      <a:pt x="76" y="6"/>
                    </a:lnTo>
                    <a:lnTo>
                      <a:pt x="61" y="14"/>
                    </a:lnTo>
                    <a:lnTo>
                      <a:pt x="45" y="24"/>
                    </a:lnTo>
                    <a:lnTo>
                      <a:pt x="28" y="36"/>
                    </a:lnTo>
                    <a:lnTo>
                      <a:pt x="15" y="47"/>
                    </a:lnTo>
                    <a:lnTo>
                      <a:pt x="5" y="55"/>
                    </a:lnTo>
                    <a:lnTo>
                      <a:pt x="0" y="63"/>
                    </a:lnTo>
                    <a:lnTo>
                      <a:pt x="2" y="66"/>
                    </a:lnTo>
                    <a:lnTo>
                      <a:pt x="10" y="64"/>
                    </a:lnTo>
                    <a:lnTo>
                      <a:pt x="21" y="57"/>
                    </a:lnTo>
                    <a:lnTo>
                      <a:pt x="34" y="48"/>
                    </a:lnTo>
                    <a:lnTo>
                      <a:pt x="45" y="36"/>
                    </a:lnTo>
                    <a:lnTo>
                      <a:pt x="59" y="24"/>
                    </a:lnTo>
                    <a:lnTo>
                      <a:pt x="69" y="13"/>
                    </a:lnTo>
                    <a:lnTo>
                      <a:pt x="80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8" name="Freeform 184"/>
              <p:cNvSpPr>
                <a:spLocks/>
              </p:cNvSpPr>
              <p:nvPr/>
            </p:nvSpPr>
            <p:spPr bwMode="auto">
              <a:xfrm>
                <a:off x="268" y="1029"/>
                <a:ext cx="39" cy="35"/>
              </a:xfrm>
              <a:custGeom>
                <a:avLst/>
                <a:gdLst>
                  <a:gd name="T0" fmla="*/ 77 w 77"/>
                  <a:gd name="T1" fmla="*/ 0 h 70"/>
                  <a:gd name="T2" fmla="*/ 65 w 77"/>
                  <a:gd name="T3" fmla="*/ 7 h 70"/>
                  <a:gd name="T4" fmla="*/ 52 w 77"/>
                  <a:gd name="T5" fmla="*/ 16 h 70"/>
                  <a:gd name="T6" fmla="*/ 38 w 77"/>
                  <a:gd name="T7" fmla="*/ 27 h 70"/>
                  <a:gd name="T8" fmla="*/ 23 w 77"/>
                  <a:gd name="T9" fmla="*/ 39 h 70"/>
                  <a:gd name="T10" fmla="*/ 12 w 77"/>
                  <a:gd name="T11" fmla="*/ 51 h 70"/>
                  <a:gd name="T12" fmla="*/ 4 w 77"/>
                  <a:gd name="T13" fmla="*/ 59 h 70"/>
                  <a:gd name="T14" fmla="*/ 0 w 77"/>
                  <a:gd name="T15" fmla="*/ 67 h 70"/>
                  <a:gd name="T16" fmla="*/ 2 w 77"/>
                  <a:gd name="T17" fmla="*/ 70 h 70"/>
                  <a:gd name="T18" fmla="*/ 9 w 77"/>
                  <a:gd name="T19" fmla="*/ 68 h 70"/>
                  <a:gd name="T20" fmla="*/ 18 w 77"/>
                  <a:gd name="T21" fmla="*/ 62 h 70"/>
                  <a:gd name="T22" fmla="*/ 29 w 77"/>
                  <a:gd name="T23" fmla="*/ 51 h 70"/>
                  <a:gd name="T24" fmla="*/ 39 w 77"/>
                  <a:gd name="T25" fmla="*/ 39 h 70"/>
                  <a:gd name="T26" fmla="*/ 50 w 77"/>
                  <a:gd name="T27" fmla="*/ 26 h 70"/>
                  <a:gd name="T28" fmla="*/ 60 w 77"/>
                  <a:gd name="T29" fmla="*/ 14 h 70"/>
                  <a:gd name="T30" fmla="*/ 69 w 77"/>
                  <a:gd name="T31" fmla="*/ 6 h 70"/>
                  <a:gd name="T32" fmla="*/ 77 w 7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70"/>
                  <a:gd name="T53" fmla="*/ 77 w 7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70">
                    <a:moveTo>
                      <a:pt x="77" y="0"/>
                    </a:moveTo>
                    <a:lnTo>
                      <a:pt x="65" y="7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23" y="39"/>
                    </a:lnTo>
                    <a:lnTo>
                      <a:pt x="12" y="51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29" y="51"/>
                    </a:lnTo>
                    <a:lnTo>
                      <a:pt x="39" y="39"/>
                    </a:lnTo>
                    <a:lnTo>
                      <a:pt x="50" y="26"/>
                    </a:lnTo>
                    <a:lnTo>
                      <a:pt x="60" y="14"/>
                    </a:lnTo>
                    <a:lnTo>
                      <a:pt x="69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39" name="Freeform 185"/>
              <p:cNvSpPr>
                <a:spLocks/>
              </p:cNvSpPr>
              <p:nvPr/>
            </p:nvSpPr>
            <p:spPr bwMode="auto">
              <a:xfrm>
                <a:off x="297" y="1026"/>
                <a:ext cx="29" cy="33"/>
              </a:xfrm>
              <a:custGeom>
                <a:avLst/>
                <a:gdLst>
                  <a:gd name="T0" fmla="*/ 59 w 59"/>
                  <a:gd name="T1" fmla="*/ 0 h 66"/>
                  <a:gd name="T2" fmla="*/ 51 w 59"/>
                  <a:gd name="T3" fmla="*/ 6 h 66"/>
                  <a:gd name="T4" fmla="*/ 39 w 59"/>
                  <a:gd name="T5" fmla="*/ 15 h 66"/>
                  <a:gd name="T6" fmla="*/ 28 w 59"/>
                  <a:gd name="T7" fmla="*/ 26 h 66"/>
                  <a:gd name="T8" fmla="*/ 17 w 59"/>
                  <a:gd name="T9" fmla="*/ 36 h 66"/>
                  <a:gd name="T10" fmla="*/ 8 w 59"/>
                  <a:gd name="T11" fmla="*/ 47 h 66"/>
                  <a:gd name="T12" fmla="*/ 1 w 59"/>
                  <a:gd name="T13" fmla="*/ 57 h 66"/>
                  <a:gd name="T14" fmla="*/ 0 w 59"/>
                  <a:gd name="T15" fmla="*/ 63 h 66"/>
                  <a:gd name="T16" fmla="*/ 5 w 59"/>
                  <a:gd name="T17" fmla="*/ 66 h 66"/>
                  <a:gd name="T18" fmla="*/ 13 w 59"/>
                  <a:gd name="T19" fmla="*/ 63 h 66"/>
                  <a:gd name="T20" fmla="*/ 21 w 59"/>
                  <a:gd name="T21" fmla="*/ 57 h 66"/>
                  <a:gd name="T22" fmla="*/ 29 w 59"/>
                  <a:gd name="T23" fmla="*/ 48 h 66"/>
                  <a:gd name="T24" fmla="*/ 35 w 59"/>
                  <a:gd name="T25" fmla="*/ 38 h 66"/>
                  <a:gd name="T26" fmla="*/ 42 w 59"/>
                  <a:gd name="T27" fmla="*/ 26 h 66"/>
                  <a:gd name="T28" fmla="*/ 47 w 59"/>
                  <a:gd name="T29" fmla="*/ 15 h 66"/>
                  <a:gd name="T30" fmla="*/ 54 w 59"/>
                  <a:gd name="T31" fmla="*/ 6 h 66"/>
                  <a:gd name="T32" fmla="*/ 59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9" y="0"/>
                    </a:moveTo>
                    <a:lnTo>
                      <a:pt x="51" y="6"/>
                    </a:lnTo>
                    <a:lnTo>
                      <a:pt x="39" y="15"/>
                    </a:lnTo>
                    <a:lnTo>
                      <a:pt x="28" y="26"/>
                    </a:lnTo>
                    <a:lnTo>
                      <a:pt x="17" y="36"/>
                    </a:lnTo>
                    <a:lnTo>
                      <a:pt x="8" y="47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6"/>
                    </a:lnTo>
                    <a:lnTo>
                      <a:pt x="13" y="63"/>
                    </a:lnTo>
                    <a:lnTo>
                      <a:pt x="21" y="57"/>
                    </a:lnTo>
                    <a:lnTo>
                      <a:pt x="29" y="48"/>
                    </a:lnTo>
                    <a:lnTo>
                      <a:pt x="35" y="38"/>
                    </a:lnTo>
                    <a:lnTo>
                      <a:pt x="42" y="26"/>
                    </a:lnTo>
                    <a:lnTo>
                      <a:pt x="47" y="15"/>
                    </a:lnTo>
                    <a:lnTo>
                      <a:pt x="54" y="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0" name="Freeform 186"/>
              <p:cNvSpPr>
                <a:spLocks/>
              </p:cNvSpPr>
              <p:nvPr/>
            </p:nvSpPr>
            <p:spPr bwMode="auto">
              <a:xfrm>
                <a:off x="321" y="1024"/>
                <a:ext cx="27" cy="33"/>
              </a:xfrm>
              <a:custGeom>
                <a:avLst/>
                <a:gdLst>
                  <a:gd name="T0" fmla="*/ 53 w 53"/>
                  <a:gd name="T1" fmla="*/ 0 h 64"/>
                  <a:gd name="T2" fmla="*/ 47 w 53"/>
                  <a:gd name="T3" fmla="*/ 6 h 64"/>
                  <a:gd name="T4" fmla="*/ 36 w 53"/>
                  <a:gd name="T5" fmla="*/ 15 h 64"/>
                  <a:gd name="T6" fmla="*/ 26 w 53"/>
                  <a:gd name="T7" fmla="*/ 26 h 64"/>
                  <a:gd name="T8" fmla="*/ 15 w 53"/>
                  <a:gd name="T9" fmla="*/ 37 h 64"/>
                  <a:gd name="T10" fmla="*/ 6 w 53"/>
                  <a:gd name="T11" fmla="*/ 48 h 64"/>
                  <a:gd name="T12" fmla="*/ 1 w 53"/>
                  <a:gd name="T13" fmla="*/ 57 h 64"/>
                  <a:gd name="T14" fmla="*/ 0 w 53"/>
                  <a:gd name="T15" fmla="*/ 63 h 64"/>
                  <a:gd name="T16" fmla="*/ 5 w 53"/>
                  <a:gd name="T17" fmla="*/ 64 h 64"/>
                  <a:gd name="T18" fmla="*/ 13 w 53"/>
                  <a:gd name="T19" fmla="*/ 61 h 64"/>
                  <a:gd name="T20" fmla="*/ 20 w 53"/>
                  <a:gd name="T21" fmla="*/ 53 h 64"/>
                  <a:gd name="T22" fmla="*/ 28 w 53"/>
                  <a:gd name="T23" fmla="*/ 45 h 64"/>
                  <a:gd name="T24" fmla="*/ 35 w 53"/>
                  <a:gd name="T25" fmla="*/ 33 h 64"/>
                  <a:gd name="T26" fmla="*/ 40 w 53"/>
                  <a:gd name="T27" fmla="*/ 22 h 64"/>
                  <a:gd name="T28" fmla="*/ 45 w 53"/>
                  <a:gd name="T29" fmla="*/ 12 h 64"/>
                  <a:gd name="T30" fmla="*/ 49 w 53"/>
                  <a:gd name="T31" fmla="*/ 4 h 64"/>
                  <a:gd name="T32" fmla="*/ 53 w 53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4"/>
                  <a:gd name="T53" fmla="*/ 53 w 5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4">
                    <a:moveTo>
                      <a:pt x="53" y="0"/>
                    </a:moveTo>
                    <a:lnTo>
                      <a:pt x="47" y="6"/>
                    </a:lnTo>
                    <a:lnTo>
                      <a:pt x="36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6" y="48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5" y="64"/>
                    </a:lnTo>
                    <a:lnTo>
                      <a:pt x="13" y="61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5" y="33"/>
                    </a:lnTo>
                    <a:lnTo>
                      <a:pt x="40" y="22"/>
                    </a:lnTo>
                    <a:lnTo>
                      <a:pt x="45" y="12"/>
                    </a:lnTo>
                    <a:lnTo>
                      <a:pt x="49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1" name="Freeform 187"/>
              <p:cNvSpPr>
                <a:spLocks/>
              </p:cNvSpPr>
              <p:nvPr/>
            </p:nvSpPr>
            <p:spPr bwMode="auto">
              <a:xfrm>
                <a:off x="353" y="1022"/>
                <a:ext cx="14" cy="28"/>
              </a:xfrm>
              <a:custGeom>
                <a:avLst/>
                <a:gdLst>
                  <a:gd name="T0" fmla="*/ 29 w 29"/>
                  <a:gd name="T1" fmla="*/ 0 h 56"/>
                  <a:gd name="T2" fmla="*/ 22 w 29"/>
                  <a:gd name="T3" fmla="*/ 7 h 56"/>
                  <a:gd name="T4" fmla="*/ 15 w 29"/>
                  <a:gd name="T5" fmla="*/ 15 h 56"/>
                  <a:gd name="T6" fmla="*/ 9 w 29"/>
                  <a:gd name="T7" fmla="*/ 25 h 56"/>
                  <a:gd name="T8" fmla="*/ 5 w 29"/>
                  <a:gd name="T9" fmla="*/ 35 h 56"/>
                  <a:gd name="T10" fmla="*/ 1 w 29"/>
                  <a:gd name="T11" fmla="*/ 43 h 56"/>
                  <a:gd name="T12" fmla="*/ 0 w 29"/>
                  <a:gd name="T13" fmla="*/ 50 h 56"/>
                  <a:gd name="T14" fmla="*/ 2 w 29"/>
                  <a:gd name="T15" fmla="*/ 55 h 56"/>
                  <a:gd name="T16" fmla="*/ 9 w 29"/>
                  <a:gd name="T17" fmla="*/ 56 h 56"/>
                  <a:gd name="T18" fmla="*/ 21 w 29"/>
                  <a:gd name="T19" fmla="*/ 49 h 56"/>
                  <a:gd name="T20" fmla="*/ 23 w 29"/>
                  <a:gd name="T21" fmla="*/ 31 h 56"/>
                  <a:gd name="T22" fmla="*/ 25 w 29"/>
                  <a:gd name="T23" fmla="*/ 13 h 56"/>
                  <a:gd name="T24" fmla="*/ 29 w 29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29" y="0"/>
                    </a:moveTo>
                    <a:lnTo>
                      <a:pt x="22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9" y="56"/>
                    </a:lnTo>
                    <a:lnTo>
                      <a:pt x="21" y="49"/>
                    </a:lnTo>
                    <a:lnTo>
                      <a:pt x="23" y="31"/>
                    </a:lnTo>
                    <a:lnTo>
                      <a:pt x="25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2" name="Freeform 188"/>
              <p:cNvSpPr>
                <a:spLocks/>
              </p:cNvSpPr>
              <p:nvPr/>
            </p:nvSpPr>
            <p:spPr bwMode="auto">
              <a:xfrm>
                <a:off x="376" y="1018"/>
                <a:ext cx="7" cy="25"/>
              </a:xfrm>
              <a:custGeom>
                <a:avLst/>
                <a:gdLst>
                  <a:gd name="T0" fmla="*/ 13 w 13"/>
                  <a:gd name="T1" fmla="*/ 0 h 48"/>
                  <a:gd name="T2" fmla="*/ 6 w 13"/>
                  <a:gd name="T3" fmla="*/ 12 h 48"/>
                  <a:gd name="T4" fmla="*/ 1 w 13"/>
                  <a:gd name="T5" fmla="*/ 29 h 48"/>
                  <a:gd name="T6" fmla="*/ 0 w 13"/>
                  <a:gd name="T7" fmla="*/ 43 h 48"/>
                  <a:gd name="T8" fmla="*/ 6 w 13"/>
                  <a:gd name="T9" fmla="*/ 48 h 48"/>
                  <a:gd name="T10" fmla="*/ 13 w 13"/>
                  <a:gd name="T11" fmla="*/ 42 h 48"/>
                  <a:gd name="T12" fmla="*/ 13 w 13"/>
                  <a:gd name="T13" fmla="*/ 29 h 48"/>
                  <a:gd name="T14" fmla="*/ 12 w 13"/>
                  <a:gd name="T15" fmla="*/ 14 h 48"/>
                  <a:gd name="T16" fmla="*/ 13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13" y="0"/>
                    </a:moveTo>
                    <a:lnTo>
                      <a:pt x="6" y="12"/>
                    </a:lnTo>
                    <a:lnTo>
                      <a:pt x="1" y="29"/>
                    </a:lnTo>
                    <a:lnTo>
                      <a:pt x="0" y="43"/>
                    </a:lnTo>
                    <a:lnTo>
                      <a:pt x="6" y="48"/>
                    </a:lnTo>
                    <a:lnTo>
                      <a:pt x="13" y="42"/>
                    </a:lnTo>
                    <a:lnTo>
                      <a:pt x="13" y="29"/>
                    </a:lnTo>
                    <a:lnTo>
                      <a:pt x="12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3" name="Freeform 189"/>
              <p:cNvSpPr>
                <a:spLocks/>
              </p:cNvSpPr>
              <p:nvPr/>
            </p:nvSpPr>
            <p:spPr bwMode="auto">
              <a:xfrm>
                <a:off x="393" y="1015"/>
                <a:ext cx="9" cy="23"/>
              </a:xfrm>
              <a:custGeom>
                <a:avLst/>
                <a:gdLst>
                  <a:gd name="T0" fmla="*/ 8 w 17"/>
                  <a:gd name="T1" fmla="*/ 0 h 48"/>
                  <a:gd name="T2" fmla="*/ 3 w 17"/>
                  <a:gd name="T3" fmla="*/ 11 h 48"/>
                  <a:gd name="T4" fmla="*/ 0 w 17"/>
                  <a:gd name="T5" fmla="*/ 27 h 48"/>
                  <a:gd name="T6" fmla="*/ 3 w 17"/>
                  <a:gd name="T7" fmla="*/ 41 h 48"/>
                  <a:gd name="T8" fmla="*/ 10 w 17"/>
                  <a:gd name="T9" fmla="*/ 48 h 48"/>
                  <a:gd name="T10" fmla="*/ 17 w 17"/>
                  <a:gd name="T11" fmla="*/ 43 h 48"/>
                  <a:gd name="T12" fmla="*/ 14 w 17"/>
                  <a:gd name="T13" fmla="*/ 31 h 48"/>
                  <a:gd name="T14" fmla="*/ 9 w 17"/>
                  <a:gd name="T15" fmla="*/ 15 h 48"/>
                  <a:gd name="T16" fmla="*/ 8 w 1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8"/>
                  <a:gd name="T29" fmla="*/ 17 w 1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8">
                    <a:moveTo>
                      <a:pt x="8" y="0"/>
                    </a:moveTo>
                    <a:lnTo>
                      <a:pt x="3" y="11"/>
                    </a:lnTo>
                    <a:lnTo>
                      <a:pt x="0" y="27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9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4" name="Freeform 190"/>
              <p:cNvSpPr>
                <a:spLocks/>
              </p:cNvSpPr>
              <p:nvPr/>
            </p:nvSpPr>
            <p:spPr bwMode="auto">
              <a:xfrm>
                <a:off x="408" y="1008"/>
                <a:ext cx="9" cy="23"/>
              </a:xfrm>
              <a:custGeom>
                <a:avLst/>
                <a:gdLst>
                  <a:gd name="T0" fmla="*/ 17 w 18"/>
                  <a:gd name="T1" fmla="*/ 0 h 46"/>
                  <a:gd name="T2" fmla="*/ 9 w 18"/>
                  <a:gd name="T3" fmla="*/ 7 h 46"/>
                  <a:gd name="T4" fmla="*/ 1 w 18"/>
                  <a:gd name="T5" fmla="*/ 21 h 46"/>
                  <a:gd name="T6" fmla="*/ 0 w 18"/>
                  <a:gd name="T7" fmla="*/ 37 h 46"/>
                  <a:gd name="T8" fmla="*/ 8 w 18"/>
                  <a:gd name="T9" fmla="*/ 46 h 46"/>
                  <a:gd name="T10" fmla="*/ 17 w 18"/>
                  <a:gd name="T11" fmla="*/ 43 h 46"/>
                  <a:gd name="T12" fmla="*/ 18 w 18"/>
                  <a:gd name="T13" fmla="*/ 30 h 46"/>
                  <a:gd name="T14" fmla="*/ 17 w 18"/>
                  <a:gd name="T15" fmla="*/ 13 h 46"/>
                  <a:gd name="T16" fmla="*/ 17 w 18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6"/>
                  <a:gd name="T29" fmla="*/ 18 w 1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6">
                    <a:moveTo>
                      <a:pt x="17" y="0"/>
                    </a:moveTo>
                    <a:lnTo>
                      <a:pt x="9" y="7"/>
                    </a:lnTo>
                    <a:lnTo>
                      <a:pt x="1" y="21"/>
                    </a:lnTo>
                    <a:lnTo>
                      <a:pt x="0" y="37"/>
                    </a:lnTo>
                    <a:lnTo>
                      <a:pt x="8" y="46"/>
                    </a:lnTo>
                    <a:lnTo>
                      <a:pt x="17" y="43"/>
                    </a:lnTo>
                    <a:lnTo>
                      <a:pt x="18" y="30"/>
                    </a:lnTo>
                    <a:lnTo>
                      <a:pt x="1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5" name="Freeform 191"/>
              <p:cNvSpPr>
                <a:spLocks/>
              </p:cNvSpPr>
              <p:nvPr/>
            </p:nvSpPr>
            <p:spPr bwMode="auto">
              <a:xfrm>
                <a:off x="419" y="1003"/>
                <a:ext cx="8" cy="25"/>
              </a:xfrm>
              <a:custGeom>
                <a:avLst/>
                <a:gdLst>
                  <a:gd name="T0" fmla="*/ 13 w 17"/>
                  <a:gd name="T1" fmla="*/ 0 h 50"/>
                  <a:gd name="T2" fmla="*/ 8 w 17"/>
                  <a:gd name="T3" fmla="*/ 10 h 50"/>
                  <a:gd name="T4" fmla="*/ 3 w 17"/>
                  <a:gd name="T5" fmla="*/ 24 h 50"/>
                  <a:gd name="T6" fmla="*/ 0 w 17"/>
                  <a:gd name="T7" fmla="*/ 39 h 50"/>
                  <a:gd name="T8" fmla="*/ 7 w 17"/>
                  <a:gd name="T9" fmla="*/ 50 h 50"/>
                  <a:gd name="T10" fmla="*/ 14 w 17"/>
                  <a:gd name="T11" fmla="*/ 47 h 50"/>
                  <a:gd name="T12" fmla="*/ 17 w 17"/>
                  <a:gd name="T13" fmla="*/ 31 h 50"/>
                  <a:gd name="T14" fmla="*/ 16 w 17"/>
                  <a:gd name="T15" fmla="*/ 12 h 50"/>
                  <a:gd name="T16" fmla="*/ 13 w 17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13" y="0"/>
                    </a:moveTo>
                    <a:lnTo>
                      <a:pt x="8" y="10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7" y="50"/>
                    </a:lnTo>
                    <a:lnTo>
                      <a:pt x="14" y="47"/>
                    </a:lnTo>
                    <a:lnTo>
                      <a:pt x="17" y="31"/>
                    </a:lnTo>
                    <a:lnTo>
                      <a:pt x="16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6" name="Freeform 192"/>
              <p:cNvSpPr>
                <a:spLocks/>
              </p:cNvSpPr>
              <p:nvPr/>
            </p:nvSpPr>
            <p:spPr bwMode="auto">
              <a:xfrm>
                <a:off x="205" y="1030"/>
                <a:ext cx="48" cy="25"/>
              </a:xfrm>
              <a:custGeom>
                <a:avLst/>
                <a:gdLst>
                  <a:gd name="T0" fmla="*/ 2 w 97"/>
                  <a:gd name="T1" fmla="*/ 51 h 51"/>
                  <a:gd name="T2" fmla="*/ 8 w 97"/>
                  <a:gd name="T3" fmla="*/ 49 h 51"/>
                  <a:gd name="T4" fmla="*/ 17 w 97"/>
                  <a:gd name="T5" fmla="*/ 43 h 51"/>
                  <a:gd name="T6" fmla="*/ 27 w 97"/>
                  <a:gd name="T7" fmla="*/ 36 h 51"/>
                  <a:gd name="T8" fmla="*/ 42 w 97"/>
                  <a:gd name="T9" fmla="*/ 27 h 51"/>
                  <a:gd name="T10" fmla="*/ 56 w 97"/>
                  <a:gd name="T11" fmla="*/ 18 h 51"/>
                  <a:gd name="T12" fmla="*/ 70 w 97"/>
                  <a:gd name="T13" fmla="*/ 9 h 51"/>
                  <a:gd name="T14" fmla="*/ 85 w 97"/>
                  <a:gd name="T15" fmla="*/ 4 h 51"/>
                  <a:gd name="T16" fmla="*/ 97 w 97"/>
                  <a:gd name="T17" fmla="*/ 0 h 51"/>
                  <a:gd name="T18" fmla="*/ 81 w 97"/>
                  <a:gd name="T19" fmla="*/ 4 h 51"/>
                  <a:gd name="T20" fmla="*/ 64 w 97"/>
                  <a:gd name="T21" fmla="*/ 9 h 51"/>
                  <a:gd name="T22" fmla="*/ 46 w 97"/>
                  <a:gd name="T23" fmla="*/ 16 h 51"/>
                  <a:gd name="T24" fmla="*/ 29 w 97"/>
                  <a:gd name="T25" fmla="*/ 24 h 51"/>
                  <a:gd name="T26" fmla="*/ 14 w 97"/>
                  <a:gd name="T27" fmla="*/ 33 h 51"/>
                  <a:gd name="T28" fmla="*/ 4 w 97"/>
                  <a:gd name="T29" fmla="*/ 40 h 51"/>
                  <a:gd name="T30" fmla="*/ 0 w 97"/>
                  <a:gd name="T31" fmla="*/ 47 h 51"/>
                  <a:gd name="T32" fmla="*/ 2 w 97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1"/>
                  <a:gd name="T53" fmla="*/ 97 w 9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1">
                    <a:moveTo>
                      <a:pt x="2" y="51"/>
                    </a:moveTo>
                    <a:lnTo>
                      <a:pt x="8" y="49"/>
                    </a:lnTo>
                    <a:lnTo>
                      <a:pt x="17" y="43"/>
                    </a:lnTo>
                    <a:lnTo>
                      <a:pt x="27" y="36"/>
                    </a:lnTo>
                    <a:lnTo>
                      <a:pt x="42" y="27"/>
                    </a:lnTo>
                    <a:lnTo>
                      <a:pt x="56" y="18"/>
                    </a:lnTo>
                    <a:lnTo>
                      <a:pt x="70" y="9"/>
                    </a:lnTo>
                    <a:lnTo>
                      <a:pt x="85" y="4"/>
                    </a:lnTo>
                    <a:lnTo>
                      <a:pt x="97" y="0"/>
                    </a:lnTo>
                    <a:lnTo>
                      <a:pt x="81" y="4"/>
                    </a:lnTo>
                    <a:lnTo>
                      <a:pt x="64" y="9"/>
                    </a:lnTo>
                    <a:lnTo>
                      <a:pt x="46" y="16"/>
                    </a:lnTo>
                    <a:lnTo>
                      <a:pt x="29" y="24"/>
                    </a:lnTo>
                    <a:lnTo>
                      <a:pt x="14" y="33"/>
                    </a:lnTo>
                    <a:lnTo>
                      <a:pt x="4" y="40"/>
                    </a:lnTo>
                    <a:lnTo>
                      <a:pt x="0" y="47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7" name="Freeform 193"/>
              <p:cNvSpPr>
                <a:spLocks/>
              </p:cNvSpPr>
              <p:nvPr/>
            </p:nvSpPr>
            <p:spPr bwMode="auto">
              <a:xfrm>
                <a:off x="197" y="1028"/>
                <a:ext cx="35" cy="16"/>
              </a:xfrm>
              <a:custGeom>
                <a:avLst/>
                <a:gdLst>
                  <a:gd name="T0" fmla="*/ 71 w 71"/>
                  <a:gd name="T1" fmla="*/ 0 h 32"/>
                  <a:gd name="T2" fmla="*/ 62 w 71"/>
                  <a:gd name="T3" fmla="*/ 3 h 32"/>
                  <a:gd name="T4" fmla="*/ 50 w 71"/>
                  <a:gd name="T5" fmla="*/ 8 h 32"/>
                  <a:gd name="T6" fmla="*/ 37 w 71"/>
                  <a:gd name="T7" fmla="*/ 13 h 32"/>
                  <a:gd name="T8" fmla="*/ 25 w 71"/>
                  <a:gd name="T9" fmla="*/ 17 h 32"/>
                  <a:gd name="T10" fmla="*/ 13 w 71"/>
                  <a:gd name="T11" fmla="*/ 23 h 32"/>
                  <a:gd name="T12" fmla="*/ 5 w 71"/>
                  <a:gd name="T13" fmla="*/ 27 h 32"/>
                  <a:gd name="T14" fmla="*/ 0 w 71"/>
                  <a:gd name="T15" fmla="*/ 30 h 32"/>
                  <a:gd name="T16" fmla="*/ 1 w 71"/>
                  <a:gd name="T17" fmla="*/ 32 h 32"/>
                  <a:gd name="T18" fmla="*/ 7 w 71"/>
                  <a:gd name="T19" fmla="*/ 32 h 32"/>
                  <a:gd name="T20" fmla="*/ 14 w 71"/>
                  <a:gd name="T21" fmla="*/ 29 h 32"/>
                  <a:gd name="T22" fmla="*/ 25 w 71"/>
                  <a:gd name="T23" fmla="*/ 25 h 32"/>
                  <a:gd name="T24" fmla="*/ 35 w 71"/>
                  <a:gd name="T25" fmla="*/ 19 h 32"/>
                  <a:gd name="T26" fmla="*/ 47 w 71"/>
                  <a:gd name="T27" fmla="*/ 13 h 32"/>
                  <a:gd name="T28" fmla="*/ 56 w 71"/>
                  <a:gd name="T29" fmla="*/ 8 h 32"/>
                  <a:gd name="T30" fmla="*/ 66 w 71"/>
                  <a:gd name="T31" fmla="*/ 3 h 32"/>
                  <a:gd name="T32" fmla="*/ 71 w 71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2"/>
                  <a:gd name="T53" fmla="*/ 71 w 71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2">
                    <a:moveTo>
                      <a:pt x="71" y="0"/>
                    </a:moveTo>
                    <a:lnTo>
                      <a:pt x="62" y="3"/>
                    </a:lnTo>
                    <a:lnTo>
                      <a:pt x="50" y="8"/>
                    </a:lnTo>
                    <a:lnTo>
                      <a:pt x="37" y="13"/>
                    </a:lnTo>
                    <a:lnTo>
                      <a:pt x="25" y="17"/>
                    </a:lnTo>
                    <a:lnTo>
                      <a:pt x="13" y="23"/>
                    </a:lnTo>
                    <a:lnTo>
                      <a:pt x="5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14" y="29"/>
                    </a:lnTo>
                    <a:lnTo>
                      <a:pt x="25" y="25"/>
                    </a:lnTo>
                    <a:lnTo>
                      <a:pt x="35" y="19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8" name="Freeform 194"/>
              <p:cNvSpPr>
                <a:spLocks/>
              </p:cNvSpPr>
              <p:nvPr/>
            </p:nvSpPr>
            <p:spPr bwMode="auto">
              <a:xfrm>
                <a:off x="327" y="912"/>
                <a:ext cx="189" cy="43"/>
              </a:xfrm>
              <a:custGeom>
                <a:avLst/>
                <a:gdLst>
                  <a:gd name="T0" fmla="*/ 375 w 377"/>
                  <a:gd name="T1" fmla="*/ 72 h 85"/>
                  <a:gd name="T2" fmla="*/ 377 w 377"/>
                  <a:gd name="T3" fmla="*/ 75 h 85"/>
                  <a:gd name="T4" fmla="*/ 375 w 377"/>
                  <a:gd name="T5" fmla="*/ 78 h 85"/>
                  <a:gd name="T6" fmla="*/ 374 w 377"/>
                  <a:gd name="T7" fmla="*/ 81 h 85"/>
                  <a:gd name="T8" fmla="*/ 374 w 377"/>
                  <a:gd name="T9" fmla="*/ 85 h 85"/>
                  <a:gd name="T10" fmla="*/ 352 w 377"/>
                  <a:gd name="T11" fmla="*/ 68 h 85"/>
                  <a:gd name="T12" fmla="*/ 328 w 377"/>
                  <a:gd name="T13" fmla="*/ 52 h 85"/>
                  <a:gd name="T14" fmla="*/ 303 w 377"/>
                  <a:gd name="T15" fmla="*/ 40 h 85"/>
                  <a:gd name="T16" fmla="*/ 279 w 377"/>
                  <a:gd name="T17" fmla="*/ 30 h 85"/>
                  <a:gd name="T18" fmla="*/ 252 w 377"/>
                  <a:gd name="T19" fmla="*/ 22 h 85"/>
                  <a:gd name="T20" fmla="*/ 226 w 377"/>
                  <a:gd name="T21" fmla="*/ 17 h 85"/>
                  <a:gd name="T22" fmla="*/ 201 w 377"/>
                  <a:gd name="T23" fmla="*/ 13 h 85"/>
                  <a:gd name="T24" fmla="*/ 175 w 377"/>
                  <a:gd name="T25" fmla="*/ 10 h 85"/>
                  <a:gd name="T26" fmla="*/ 150 w 377"/>
                  <a:gd name="T27" fmla="*/ 9 h 85"/>
                  <a:gd name="T28" fmla="*/ 125 w 377"/>
                  <a:gd name="T29" fmla="*/ 9 h 85"/>
                  <a:gd name="T30" fmla="*/ 100 w 377"/>
                  <a:gd name="T31" fmla="*/ 10 h 85"/>
                  <a:gd name="T32" fmla="*/ 78 w 377"/>
                  <a:gd name="T33" fmla="*/ 13 h 85"/>
                  <a:gd name="T34" fmla="*/ 56 w 377"/>
                  <a:gd name="T35" fmla="*/ 15 h 85"/>
                  <a:gd name="T36" fmla="*/ 36 w 377"/>
                  <a:gd name="T37" fmla="*/ 17 h 85"/>
                  <a:gd name="T38" fmla="*/ 17 w 377"/>
                  <a:gd name="T39" fmla="*/ 19 h 85"/>
                  <a:gd name="T40" fmla="*/ 0 w 377"/>
                  <a:gd name="T41" fmla="*/ 21 h 85"/>
                  <a:gd name="T42" fmla="*/ 11 w 377"/>
                  <a:gd name="T43" fmla="*/ 15 h 85"/>
                  <a:gd name="T44" fmla="*/ 28 w 377"/>
                  <a:gd name="T45" fmla="*/ 9 h 85"/>
                  <a:gd name="T46" fmla="*/ 49 w 377"/>
                  <a:gd name="T47" fmla="*/ 5 h 85"/>
                  <a:gd name="T48" fmla="*/ 72 w 377"/>
                  <a:gd name="T49" fmla="*/ 3 h 85"/>
                  <a:gd name="T50" fmla="*/ 98 w 377"/>
                  <a:gd name="T51" fmla="*/ 1 h 85"/>
                  <a:gd name="T52" fmla="*/ 125 w 377"/>
                  <a:gd name="T53" fmla="*/ 0 h 85"/>
                  <a:gd name="T54" fmla="*/ 154 w 377"/>
                  <a:gd name="T55" fmla="*/ 1 h 85"/>
                  <a:gd name="T56" fmla="*/ 184 w 377"/>
                  <a:gd name="T57" fmla="*/ 2 h 85"/>
                  <a:gd name="T58" fmla="*/ 214 w 377"/>
                  <a:gd name="T59" fmla="*/ 5 h 85"/>
                  <a:gd name="T60" fmla="*/ 243 w 377"/>
                  <a:gd name="T61" fmla="*/ 10 h 85"/>
                  <a:gd name="T62" fmla="*/ 271 w 377"/>
                  <a:gd name="T63" fmla="*/ 16 h 85"/>
                  <a:gd name="T64" fmla="*/ 298 w 377"/>
                  <a:gd name="T65" fmla="*/ 24 h 85"/>
                  <a:gd name="T66" fmla="*/ 322 w 377"/>
                  <a:gd name="T67" fmla="*/ 33 h 85"/>
                  <a:gd name="T68" fmla="*/ 344 w 377"/>
                  <a:gd name="T69" fmla="*/ 45 h 85"/>
                  <a:gd name="T70" fmla="*/ 361 w 377"/>
                  <a:gd name="T71" fmla="*/ 57 h 85"/>
                  <a:gd name="T72" fmla="*/ 375 w 377"/>
                  <a:gd name="T73" fmla="*/ 72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85"/>
                  <a:gd name="T113" fmla="*/ 377 w 377"/>
                  <a:gd name="T114" fmla="*/ 85 h 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85">
                    <a:moveTo>
                      <a:pt x="375" y="72"/>
                    </a:moveTo>
                    <a:lnTo>
                      <a:pt x="377" y="75"/>
                    </a:lnTo>
                    <a:lnTo>
                      <a:pt x="375" y="78"/>
                    </a:lnTo>
                    <a:lnTo>
                      <a:pt x="374" y="81"/>
                    </a:lnTo>
                    <a:lnTo>
                      <a:pt x="374" y="85"/>
                    </a:lnTo>
                    <a:lnTo>
                      <a:pt x="352" y="68"/>
                    </a:lnTo>
                    <a:lnTo>
                      <a:pt x="328" y="52"/>
                    </a:lnTo>
                    <a:lnTo>
                      <a:pt x="303" y="40"/>
                    </a:lnTo>
                    <a:lnTo>
                      <a:pt x="279" y="30"/>
                    </a:lnTo>
                    <a:lnTo>
                      <a:pt x="252" y="22"/>
                    </a:lnTo>
                    <a:lnTo>
                      <a:pt x="226" y="17"/>
                    </a:lnTo>
                    <a:lnTo>
                      <a:pt x="201" y="13"/>
                    </a:lnTo>
                    <a:lnTo>
                      <a:pt x="175" y="10"/>
                    </a:lnTo>
                    <a:lnTo>
                      <a:pt x="150" y="9"/>
                    </a:lnTo>
                    <a:lnTo>
                      <a:pt x="125" y="9"/>
                    </a:lnTo>
                    <a:lnTo>
                      <a:pt x="100" y="10"/>
                    </a:lnTo>
                    <a:lnTo>
                      <a:pt x="78" y="13"/>
                    </a:lnTo>
                    <a:lnTo>
                      <a:pt x="56" y="15"/>
                    </a:lnTo>
                    <a:lnTo>
                      <a:pt x="36" y="17"/>
                    </a:lnTo>
                    <a:lnTo>
                      <a:pt x="17" y="19"/>
                    </a:lnTo>
                    <a:lnTo>
                      <a:pt x="0" y="21"/>
                    </a:lnTo>
                    <a:lnTo>
                      <a:pt x="11" y="15"/>
                    </a:lnTo>
                    <a:lnTo>
                      <a:pt x="28" y="9"/>
                    </a:lnTo>
                    <a:lnTo>
                      <a:pt x="49" y="5"/>
                    </a:lnTo>
                    <a:lnTo>
                      <a:pt x="72" y="3"/>
                    </a:lnTo>
                    <a:lnTo>
                      <a:pt x="98" y="1"/>
                    </a:lnTo>
                    <a:lnTo>
                      <a:pt x="125" y="0"/>
                    </a:lnTo>
                    <a:lnTo>
                      <a:pt x="154" y="1"/>
                    </a:lnTo>
                    <a:lnTo>
                      <a:pt x="184" y="2"/>
                    </a:lnTo>
                    <a:lnTo>
                      <a:pt x="214" y="5"/>
                    </a:lnTo>
                    <a:lnTo>
                      <a:pt x="243" y="10"/>
                    </a:lnTo>
                    <a:lnTo>
                      <a:pt x="271" y="16"/>
                    </a:lnTo>
                    <a:lnTo>
                      <a:pt x="298" y="24"/>
                    </a:lnTo>
                    <a:lnTo>
                      <a:pt x="322" y="33"/>
                    </a:lnTo>
                    <a:lnTo>
                      <a:pt x="344" y="45"/>
                    </a:lnTo>
                    <a:lnTo>
                      <a:pt x="361" y="57"/>
                    </a:lnTo>
                    <a:lnTo>
                      <a:pt x="375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49" name="Freeform 195"/>
              <p:cNvSpPr>
                <a:spLocks/>
              </p:cNvSpPr>
              <p:nvPr/>
            </p:nvSpPr>
            <p:spPr bwMode="auto">
              <a:xfrm>
                <a:off x="333" y="917"/>
                <a:ext cx="24" cy="31"/>
              </a:xfrm>
              <a:custGeom>
                <a:avLst/>
                <a:gdLst>
                  <a:gd name="T0" fmla="*/ 50 w 50"/>
                  <a:gd name="T1" fmla="*/ 0 h 63"/>
                  <a:gd name="T2" fmla="*/ 41 w 50"/>
                  <a:gd name="T3" fmla="*/ 7 h 63"/>
                  <a:gd name="T4" fmla="*/ 30 w 50"/>
                  <a:gd name="T5" fmla="*/ 14 h 63"/>
                  <a:gd name="T6" fmla="*/ 21 w 50"/>
                  <a:gd name="T7" fmla="*/ 24 h 63"/>
                  <a:gd name="T8" fmla="*/ 12 w 50"/>
                  <a:gd name="T9" fmla="*/ 35 h 63"/>
                  <a:gd name="T10" fmla="*/ 5 w 50"/>
                  <a:gd name="T11" fmla="*/ 44 h 63"/>
                  <a:gd name="T12" fmla="*/ 1 w 50"/>
                  <a:gd name="T13" fmla="*/ 53 h 63"/>
                  <a:gd name="T14" fmla="*/ 0 w 50"/>
                  <a:gd name="T15" fmla="*/ 60 h 63"/>
                  <a:gd name="T16" fmla="*/ 1 w 50"/>
                  <a:gd name="T17" fmla="*/ 63 h 63"/>
                  <a:gd name="T18" fmla="*/ 5 w 50"/>
                  <a:gd name="T19" fmla="*/ 62 h 63"/>
                  <a:gd name="T20" fmla="*/ 11 w 50"/>
                  <a:gd name="T21" fmla="*/ 57 h 63"/>
                  <a:gd name="T22" fmla="*/ 16 w 50"/>
                  <a:gd name="T23" fmla="*/ 50 h 63"/>
                  <a:gd name="T24" fmla="*/ 21 w 50"/>
                  <a:gd name="T25" fmla="*/ 41 h 63"/>
                  <a:gd name="T26" fmla="*/ 28 w 50"/>
                  <a:gd name="T27" fmla="*/ 30 h 63"/>
                  <a:gd name="T28" fmla="*/ 34 w 50"/>
                  <a:gd name="T29" fmla="*/ 20 h 63"/>
                  <a:gd name="T30" fmla="*/ 42 w 50"/>
                  <a:gd name="T31" fmla="*/ 9 h 63"/>
                  <a:gd name="T32" fmla="*/ 50 w 50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3"/>
                  <a:gd name="T53" fmla="*/ 50 w 50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3">
                    <a:moveTo>
                      <a:pt x="50" y="0"/>
                    </a:moveTo>
                    <a:lnTo>
                      <a:pt x="41" y="7"/>
                    </a:lnTo>
                    <a:lnTo>
                      <a:pt x="30" y="14"/>
                    </a:lnTo>
                    <a:lnTo>
                      <a:pt x="21" y="24"/>
                    </a:lnTo>
                    <a:lnTo>
                      <a:pt x="12" y="35"/>
                    </a:lnTo>
                    <a:lnTo>
                      <a:pt x="5" y="44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5" y="62"/>
                    </a:lnTo>
                    <a:lnTo>
                      <a:pt x="11" y="57"/>
                    </a:lnTo>
                    <a:lnTo>
                      <a:pt x="16" y="50"/>
                    </a:lnTo>
                    <a:lnTo>
                      <a:pt x="21" y="41"/>
                    </a:lnTo>
                    <a:lnTo>
                      <a:pt x="28" y="30"/>
                    </a:lnTo>
                    <a:lnTo>
                      <a:pt x="34" y="20"/>
                    </a:lnTo>
                    <a:lnTo>
                      <a:pt x="42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0" name="Freeform 196"/>
              <p:cNvSpPr>
                <a:spLocks/>
              </p:cNvSpPr>
              <p:nvPr/>
            </p:nvSpPr>
            <p:spPr bwMode="auto">
              <a:xfrm>
                <a:off x="338" y="916"/>
                <a:ext cx="38" cy="36"/>
              </a:xfrm>
              <a:custGeom>
                <a:avLst/>
                <a:gdLst>
                  <a:gd name="T0" fmla="*/ 1 w 75"/>
                  <a:gd name="T1" fmla="*/ 73 h 73"/>
                  <a:gd name="T2" fmla="*/ 0 w 75"/>
                  <a:gd name="T3" fmla="*/ 70 h 73"/>
                  <a:gd name="T4" fmla="*/ 4 w 75"/>
                  <a:gd name="T5" fmla="*/ 62 h 73"/>
                  <a:gd name="T6" fmla="*/ 10 w 75"/>
                  <a:gd name="T7" fmla="*/ 52 h 73"/>
                  <a:gd name="T8" fmla="*/ 20 w 75"/>
                  <a:gd name="T9" fmla="*/ 39 h 73"/>
                  <a:gd name="T10" fmla="*/ 31 w 75"/>
                  <a:gd name="T11" fmla="*/ 27 h 73"/>
                  <a:gd name="T12" fmla="*/ 44 w 75"/>
                  <a:gd name="T13" fmla="*/ 15 h 73"/>
                  <a:gd name="T14" fmla="*/ 59 w 75"/>
                  <a:gd name="T15" fmla="*/ 6 h 73"/>
                  <a:gd name="T16" fmla="*/ 75 w 75"/>
                  <a:gd name="T17" fmla="*/ 0 h 73"/>
                  <a:gd name="T18" fmla="*/ 65 w 75"/>
                  <a:gd name="T19" fmla="*/ 8 h 73"/>
                  <a:gd name="T20" fmla="*/ 56 w 75"/>
                  <a:gd name="T21" fmla="*/ 20 h 73"/>
                  <a:gd name="T22" fmla="*/ 44 w 75"/>
                  <a:gd name="T23" fmla="*/ 31 h 73"/>
                  <a:gd name="T24" fmla="*/ 33 w 75"/>
                  <a:gd name="T25" fmla="*/ 44 h 73"/>
                  <a:gd name="T26" fmla="*/ 22 w 75"/>
                  <a:gd name="T27" fmla="*/ 56 h 73"/>
                  <a:gd name="T28" fmla="*/ 13 w 75"/>
                  <a:gd name="T29" fmla="*/ 66 h 73"/>
                  <a:gd name="T30" fmla="*/ 5 w 75"/>
                  <a:gd name="T31" fmla="*/ 72 h 73"/>
                  <a:gd name="T32" fmla="*/ 1 w 75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73"/>
                  <a:gd name="T53" fmla="*/ 75 w 7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73">
                    <a:moveTo>
                      <a:pt x="1" y="73"/>
                    </a:moveTo>
                    <a:lnTo>
                      <a:pt x="0" y="70"/>
                    </a:lnTo>
                    <a:lnTo>
                      <a:pt x="4" y="62"/>
                    </a:lnTo>
                    <a:lnTo>
                      <a:pt x="10" y="52"/>
                    </a:lnTo>
                    <a:lnTo>
                      <a:pt x="20" y="39"/>
                    </a:lnTo>
                    <a:lnTo>
                      <a:pt x="31" y="27"/>
                    </a:lnTo>
                    <a:lnTo>
                      <a:pt x="44" y="15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5" y="8"/>
                    </a:lnTo>
                    <a:lnTo>
                      <a:pt x="56" y="20"/>
                    </a:lnTo>
                    <a:lnTo>
                      <a:pt x="44" y="31"/>
                    </a:lnTo>
                    <a:lnTo>
                      <a:pt x="33" y="44"/>
                    </a:lnTo>
                    <a:lnTo>
                      <a:pt x="22" y="56"/>
                    </a:lnTo>
                    <a:lnTo>
                      <a:pt x="13" y="66"/>
                    </a:lnTo>
                    <a:lnTo>
                      <a:pt x="5" y="72"/>
                    </a:lnTo>
                    <a:lnTo>
                      <a:pt x="1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1" name="Freeform 197"/>
              <p:cNvSpPr>
                <a:spLocks/>
              </p:cNvSpPr>
              <p:nvPr/>
            </p:nvSpPr>
            <p:spPr bwMode="auto">
              <a:xfrm>
                <a:off x="363" y="914"/>
                <a:ext cx="48" cy="44"/>
              </a:xfrm>
              <a:custGeom>
                <a:avLst/>
                <a:gdLst>
                  <a:gd name="T0" fmla="*/ 1 w 95"/>
                  <a:gd name="T1" fmla="*/ 86 h 86"/>
                  <a:gd name="T2" fmla="*/ 0 w 95"/>
                  <a:gd name="T3" fmla="*/ 82 h 86"/>
                  <a:gd name="T4" fmla="*/ 5 w 95"/>
                  <a:gd name="T5" fmla="*/ 72 h 86"/>
                  <a:gd name="T6" fmla="*/ 15 w 95"/>
                  <a:gd name="T7" fmla="*/ 59 h 86"/>
                  <a:gd name="T8" fmla="*/ 28 w 95"/>
                  <a:gd name="T9" fmla="*/ 45 h 86"/>
                  <a:gd name="T10" fmla="*/ 44 w 95"/>
                  <a:gd name="T11" fmla="*/ 30 h 86"/>
                  <a:gd name="T12" fmla="*/ 61 w 95"/>
                  <a:gd name="T13" fmla="*/ 17 h 86"/>
                  <a:gd name="T14" fmla="*/ 80 w 95"/>
                  <a:gd name="T15" fmla="*/ 6 h 86"/>
                  <a:gd name="T16" fmla="*/ 95 w 95"/>
                  <a:gd name="T17" fmla="*/ 0 h 86"/>
                  <a:gd name="T18" fmla="*/ 87 w 95"/>
                  <a:gd name="T19" fmla="*/ 6 h 86"/>
                  <a:gd name="T20" fmla="*/ 77 w 95"/>
                  <a:gd name="T21" fmla="*/ 18 h 86"/>
                  <a:gd name="T22" fmla="*/ 63 w 95"/>
                  <a:gd name="T23" fmla="*/ 32 h 86"/>
                  <a:gd name="T24" fmla="*/ 47 w 95"/>
                  <a:gd name="T25" fmla="*/ 48 h 86"/>
                  <a:gd name="T26" fmla="*/ 32 w 95"/>
                  <a:gd name="T27" fmla="*/ 64 h 86"/>
                  <a:gd name="T28" fmla="*/ 18 w 95"/>
                  <a:gd name="T29" fmla="*/ 76 h 86"/>
                  <a:gd name="T30" fmla="*/ 8 w 95"/>
                  <a:gd name="T31" fmla="*/ 84 h 86"/>
                  <a:gd name="T32" fmla="*/ 1 w 95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1" y="86"/>
                    </a:moveTo>
                    <a:lnTo>
                      <a:pt x="0" y="82"/>
                    </a:lnTo>
                    <a:lnTo>
                      <a:pt x="5" y="72"/>
                    </a:lnTo>
                    <a:lnTo>
                      <a:pt x="15" y="59"/>
                    </a:lnTo>
                    <a:lnTo>
                      <a:pt x="28" y="45"/>
                    </a:lnTo>
                    <a:lnTo>
                      <a:pt x="44" y="30"/>
                    </a:lnTo>
                    <a:lnTo>
                      <a:pt x="61" y="17"/>
                    </a:lnTo>
                    <a:lnTo>
                      <a:pt x="80" y="6"/>
                    </a:lnTo>
                    <a:lnTo>
                      <a:pt x="95" y="0"/>
                    </a:lnTo>
                    <a:lnTo>
                      <a:pt x="87" y="6"/>
                    </a:lnTo>
                    <a:lnTo>
                      <a:pt x="77" y="18"/>
                    </a:lnTo>
                    <a:lnTo>
                      <a:pt x="63" y="32"/>
                    </a:lnTo>
                    <a:lnTo>
                      <a:pt x="47" y="48"/>
                    </a:lnTo>
                    <a:lnTo>
                      <a:pt x="32" y="64"/>
                    </a:lnTo>
                    <a:lnTo>
                      <a:pt x="18" y="76"/>
                    </a:lnTo>
                    <a:lnTo>
                      <a:pt x="8" y="84"/>
                    </a:ln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2" name="Freeform 198"/>
              <p:cNvSpPr>
                <a:spLocks/>
              </p:cNvSpPr>
              <p:nvPr/>
            </p:nvSpPr>
            <p:spPr bwMode="auto">
              <a:xfrm>
                <a:off x="401" y="918"/>
                <a:ext cx="44" cy="47"/>
              </a:xfrm>
              <a:custGeom>
                <a:avLst/>
                <a:gdLst>
                  <a:gd name="T0" fmla="*/ 1 w 87"/>
                  <a:gd name="T1" fmla="*/ 95 h 95"/>
                  <a:gd name="T2" fmla="*/ 0 w 87"/>
                  <a:gd name="T3" fmla="*/ 89 h 95"/>
                  <a:gd name="T4" fmla="*/ 5 w 87"/>
                  <a:gd name="T5" fmla="*/ 78 h 95"/>
                  <a:gd name="T6" fmla="*/ 14 w 87"/>
                  <a:gd name="T7" fmla="*/ 64 h 95"/>
                  <a:gd name="T8" fmla="*/ 27 w 87"/>
                  <a:gd name="T9" fmla="*/ 48 h 95"/>
                  <a:gd name="T10" fmla="*/ 42 w 87"/>
                  <a:gd name="T11" fmla="*/ 32 h 95"/>
                  <a:gd name="T12" fmla="*/ 57 w 87"/>
                  <a:gd name="T13" fmla="*/ 18 h 95"/>
                  <a:gd name="T14" fmla="*/ 73 w 87"/>
                  <a:gd name="T15" fmla="*/ 7 h 95"/>
                  <a:gd name="T16" fmla="*/ 87 w 87"/>
                  <a:gd name="T17" fmla="*/ 0 h 95"/>
                  <a:gd name="T18" fmla="*/ 82 w 87"/>
                  <a:gd name="T19" fmla="*/ 8 h 95"/>
                  <a:gd name="T20" fmla="*/ 72 w 87"/>
                  <a:gd name="T21" fmla="*/ 20 h 95"/>
                  <a:gd name="T22" fmla="*/ 59 w 87"/>
                  <a:gd name="T23" fmla="*/ 36 h 95"/>
                  <a:gd name="T24" fmla="*/ 44 w 87"/>
                  <a:gd name="T25" fmla="*/ 53 h 95"/>
                  <a:gd name="T26" fmla="*/ 30 w 87"/>
                  <a:gd name="T27" fmla="*/ 69 h 95"/>
                  <a:gd name="T28" fmla="*/ 17 w 87"/>
                  <a:gd name="T29" fmla="*/ 83 h 95"/>
                  <a:gd name="T30" fmla="*/ 7 w 87"/>
                  <a:gd name="T31" fmla="*/ 93 h 95"/>
                  <a:gd name="T32" fmla="*/ 1 w 87"/>
                  <a:gd name="T33" fmla="*/ 95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95"/>
                  <a:gd name="T53" fmla="*/ 87 w 87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95">
                    <a:moveTo>
                      <a:pt x="1" y="95"/>
                    </a:moveTo>
                    <a:lnTo>
                      <a:pt x="0" y="89"/>
                    </a:lnTo>
                    <a:lnTo>
                      <a:pt x="5" y="78"/>
                    </a:lnTo>
                    <a:lnTo>
                      <a:pt x="14" y="64"/>
                    </a:lnTo>
                    <a:lnTo>
                      <a:pt x="27" y="48"/>
                    </a:lnTo>
                    <a:lnTo>
                      <a:pt x="42" y="32"/>
                    </a:lnTo>
                    <a:lnTo>
                      <a:pt x="57" y="18"/>
                    </a:lnTo>
                    <a:lnTo>
                      <a:pt x="73" y="7"/>
                    </a:lnTo>
                    <a:lnTo>
                      <a:pt x="87" y="0"/>
                    </a:lnTo>
                    <a:lnTo>
                      <a:pt x="82" y="8"/>
                    </a:lnTo>
                    <a:lnTo>
                      <a:pt x="72" y="20"/>
                    </a:lnTo>
                    <a:lnTo>
                      <a:pt x="59" y="36"/>
                    </a:lnTo>
                    <a:lnTo>
                      <a:pt x="44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7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3" name="Freeform 199"/>
              <p:cNvSpPr>
                <a:spLocks/>
              </p:cNvSpPr>
              <p:nvPr/>
            </p:nvSpPr>
            <p:spPr bwMode="auto">
              <a:xfrm>
                <a:off x="421" y="923"/>
                <a:ext cx="38" cy="43"/>
              </a:xfrm>
              <a:custGeom>
                <a:avLst/>
                <a:gdLst>
                  <a:gd name="T0" fmla="*/ 0 w 76"/>
                  <a:gd name="T1" fmla="*/ 86 h 86"/>
                  <a:gd name="T2" fmla="*/ 0 w 76"/>
                  <a:gd name="T3" fmla="*/ 82 h 86"/>
                  <a:gd name="T4" fmla="*/ 4 w 76"/>
                  <a:gd name="T5" fmla="*/ 72 h 86"/>
                  <a:gd name="T6" fmla="*/ 13 w 76"/>
                  <a:gd name="T7" fmla="*/ 58 h 86"/>
                  <a:gd name="T8" fmla="*/ 25 w 76"/>
                  <a:gd name="T9" fmla="*/ 43 h 86"/>
                  <a:gd name="T10" fmla="*/ 38 w 76"/>
                  <a:gd name="T11" fmla="*/ 28 h 86"/>
                  <a:gd name="T12" fmla="*/ 52 w 76"/>
                  <a:gd name="T13" fmla="*/ 14 h 86"/>
                  <a:gd name="T14" fmla="*/ 64 w 76"/>
                  <a:gd name="T15" fmla="*/ 5 h 86"/>
                  <a:gd name="T16" fmla="*/ 76 w 76"/>
                  <a:gd name="T17" fmla="*/ 0 h 86"/>
                  <a:gd name="T18" fmla="*/ 69 w 76"/>
                  <a:gd name="T19" fmla="*/ 8 h 86"/>
                  <a:gd name="T20" fmla="*/ 60 w 76"/>
                  <a:gd name="T21" fmla="*/ 21 h 86"/>
                  <a:gd name="T22" fmla="*/ 50 w 76"/>
                  <a:gd name="T23" fmla="*/ 36 h 86"/>
                  <a:gd name="T24" fmla="*/ 38 w 76"/>
                  <a:gd name="T25" fmla="*/ 51 h 86"/>
                  <a:gd name="T26" fmla="*/ 27 w 76"/>
                  <a:gd name="T27" fmla="*/ 66 h 86"/>
                  <a:gd name="T28" fmla="*/ 16 w 76"/>
                  <a:gd name="T29" fmla="*/ 78 h 86"/>
                  <a:gd name="T30" fmla="*/ 6 w 76"/>
                  <a:gd name="T31" fmla="*/ 85 h 86"/>
                  <a:gd name="T32" fmla="*/ 0 w 76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86"/>
                  <a:gd name="T53" fmla="*/ 76 w 7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86">
                    <a:moveTo>
                      <a:pt x="0" y="86"/>
                    </a:moveTo>
                    <a:lnTo>
                      <a:pt x="0" y="82"/>
                    </a:lnTo>
                    <a:lnTo>
                      <a:pt x="4" y="72"/>
                    </a:lnTo>
                    <a:lnTo>
                      <a:pt x="13" y="58"/>
                    </a:lnTo>
                    <a:lnTo>
                      <a:pt x="25" y="43"/>
                    </a:lnTo>
                    <a:lnTo>
                      <a:pt x="38" y="28"/>
                    </a:lnTo>
                    <a:lnTo>
                      <a:pt x="52" y="14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50" y="36"/>
                    </a:lnTo>
                    <a:lnTo>
                      <a:pt x="38" y="51"/>
                    </a:lnTo>
                    <a:lnTo>
                      <a:pt x="27" y="66"/>
                    </a:lnTo>
                    <a:lnTo>
                      <a:pt x="16" y="78"/>
                    </a:lnTo>
                    <a:lnTo>
                      <a:pt x="6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4" name="Freeform 200"/>
              <p:cNvSpPr>
                <a:spLocks/>
              </p:cNvSpPr>
              <p:nvPr/>
            </p:nvSpPr>
            <p:spPr bwMode="auto">
              <a:xfrm>
                <a:off x="454" y="930"/>
                <a:ext cx="32" cy="35"/>
              </a:xfrm>
              <a:custGeom>
                <a:avLst/>
                <a:gdLst>
                  <a:gd name="T0" fmla="*/ 2 w 65"/>
                  <a:gd name="T1" fmla="*/ 71 h 71"/>
                  <a:gd name="T2" fmla="*/ 0 w 65"/>
                  <a:gd name="T3" fmla="*/ 67 h 71"/>
                  <a:gd name="T4" fmla="*/ 2 w 65"/>
                  <a:gd name="T5" fmla="*/ 59 h 71"/>
                  <a:gd name="T6" fmla="*/ 7 w 65"/>
                  <a:gd name="T7" fmla="*/ 49 h 71"/>
                  <a:gd name="T8" fmla="*/ 16 w 65"/>
                  <a:gd name="T9" fmla="*/ 37 h 71"/>
                  <a:gd name="T10" fmla="*/ 25 w 65"/>
                  <a:gd name="T11" fmla="*/ 25 h 71"/>
                  <a:gd name="T12" fmla="*/ 37 w 65"/>
                  <a:gd name="T13" fmla="*/ 14 h 71"/>
                  <a:gd name="T14" fmla="*/ 50 w 65"/>
                  <a:gd name="T15" fmla="*/ 6 h 71"/>
                  <a:gd name="T16" fmla="*/ 65 w 65"/>
                  <a:gd name="T17" fmla="*/ 0 h 71"/>
                  <a:gd name="T18" fmla="*/ 58 w 65"/>
                  <a:gd name="T19" fmla="*/ 8 h 71"/>
                  <a:gd name="T20" fmla="*/ 50 w 65"/>
                  <a:gd name="T21" fmla="*/ 18 h 71"/>
                  <a:gd name="T22" fmla="*/ 41 w 65"/>
                  <a:gd name="T23" fmla="*/ 30 h 71"/>
                  <a:gd name="T24" fmla="*/ 32 w 65"/>
                  <a:gd name="T25" fmla="*/ 43 h 71"/>
                  <a:gd name="T26" fmla="*/ 21 w 65"/>
                  <a:gd name="T27" fmla="*/ 55 h 71"/>
                  <a:gd name="T28" fmla="*/ 13 w 65"/>
                  <a:gd name="T29" fmla="*/ 65 h 71"/>
                  <a:gd name="T30" fmla="*/ 7 w 65"/>
                  <a:gd name="T31" fmla="*/ 70 h 71"/>
                  <a:gd name="T32" fmla="*/ 2 w 65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1"/>
                  <a:gd name="T53" fmla="*/ 65 w 65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1">
                    <a:moveTo>
                      <a:pt x="2" y="71"/>
                    </a:moveTo>
                    <a:lnTo>
                      <a:pt x="0" y="67"/>
                    </a:lnTo>
                    <a:lnTo>
                      <a:pt x="2" y="59"/>
                    </a:lnTo>
                    <a:lnTo>
                      <a:pt x="7" y="49"/>
                    </a:lnTo>
                    <a:lnTo>
                      <a:pt x="16" y="37"/>
                    </a:lnTo>
                    <a:lnTo>
                      <a:pt x="25" y="25"/>
                    </a:lnTo>
                    <a:lnTo>
                      <a:pt x="37" y="14"/>
                    </a:lnTo>
                    <a:lnTo>
                      <a:pt x="50" y="6"/>
                    </a:lnTo>
                    <a:lnTo>
                      <a:pt x="65" y="0"/>
                    </a:lnTo>
                    <a:lnTo>
                      <a:pt x="58" y="8"/>
                    </a:lnTo>
                    <a:lnTo>
                      <a:pt x="50" y="18"/>
                    </a:lnTo>
                    <a:lnTo>
                      <a:pt x="41" y="30"/>
                    </a:lnTo>
                    <a:lnTo>
                      <a:pt x="32" y="43"/>
                    </a:lnTo>
                    <a:lnTo>
                      <a:pt x="21" y="55"/>
                    </a:lnTo>
                    <a:lnTo>
                      <a:pt x="13" y="65"/>
                    </a:lnTo>
                    <a:lnTo>
                      <a:pt x="7" y="70"/>
                    </a:lnTo>
                    <a:lnTo>
                      <a:pt x="2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5" name="Freeform 201"/>
              <p:cNvSpPr>
                <a:spLocks/>
              </p:cNvSpPr>
              <p:nvPr/>
            </p:nvSpPr>
            <p:spPr bwMode="auto">
              <a:xfrm>
                <a:off x="500" y="951"/>
                <a:ext cx="9" cy="21"/>
              </a:xfrm>
              <a:custGeom>
                <a:avLst/>
                <a:gdLst>
                  <a:gd name="T0" fmla="*/ 6 w 17"/>
                  <a:gd name="T1" fmla="*/ 43 h 43"/>
                  <a:gd name="T2" fmla="*/ 0 w 17"/>
                  <a:gd name="T3" fmla="*/ 36 h 43"/>
                  <a:gd name="T4" fmla="*/ 0 w 17"/>
                  <a:gd name="T5" fmla="*/ 22 h 43"/>
                  <a:gd name="T6" fmla="*/ 6 w 17"/>
                  <a:gd name="T7" fmla="*/ 7 h 43"/>
                  <a:gd name="T8" fmla="*/ 17 w 17"/>
                  <a:gd name="T9" fmla="*/ 0 h 43"/>
                  <a:gd name="T10" fmla="*/ 11 w 17"/>
                  <a:gd name="T11" fmla="*/ 12 h 43"/>
                  <a:gd name="T12" fmla="*/ 11 w 17"/>
                  <a:gd name="T13" fmla="*/ 28 h 43"/>
                  <a:gd name="T14" fmla="*/ 11 w 17"/>
                  <a:gd name="T15" fmla="*/ 41 h 43"/>
                  <a:gd name="T16" fmla="*/ 6 w 17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3"/>
                  <a:gd name="T29" fmla="*/ 17 w 17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3">
                    <a:moveTo>
                      <a:pt x="6" y="43"/>
                    </a:moveTo>
                    <a:lnTo>
                      <a:pt x="0" y="36"/>
                    </a:lnTo>
                    <a:lnTo>
                      <a:pt x="0" y="22"/>
                    </a:lnTo>
                    <a:lnTo>
                      <a:pt x="6" y="7"/>
                    </a:lnTo>
                    <a:lnTo>
                      <a:pt x="17" y="0"/>
                    </a:lnTo>
                    <a:lnTo>
                      <a:pt x="11" y="12"/>
                    </a:lnTo>
                    <a:lnTo>
                      <a:pt x="11" y="28"/>
                    </a:lnTo>
                    <a:lnTo>
                      <a:pt x="11" y="41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6" name="Freeform 202"/>
              <p:cNvSpPr>
                <a:spLocks/>
              </p:cNvSpPr>
              <p:nvPr/>
            </p:nvSpPr>
            <p:spPr bwMode="auto">
              <a:xfrm>
                <a:off x="353" y="914"/>
                <a:ext cx="42" cy="40"/>
              </a:xfrm>
              <a:custGeom>
                <a:avLst/>
                <a:gdLst>
                  <a:gd name="T0" fmla="*/ 1 w 85"/>
                  <a:gd name="T1" fmla="*/ 80 h 80"/>
                  <a:gd name="T2" fmla="*/ 0 w 85"/>
                  <a:gd name="T3" fmla="*/ 75 h 80"/>
                  <a:gd name="T4" fmla="*/ 4 w 85"/>
                  <a:gd name="T5" fmla="*/ 67 h 80"/>
                  <a:gd name="T6" fmla="*/ 11 w 85"/>
                  <a:gd name="T7" fmla="*/ 55 h 80"/>
                  <a:gd name="T8" fmla="*/ 23 w 85"/>
                  <a:gd name="T9" fmla="*/ 42 h 80"/>
                  <a:gd name="T10" fmla="*/ 38 w 85"/>
                  <a:gd name="T11" fmla="*/ 28 h 80"/>
                  <a:gd name="T12" fmla="*/ 53 w 85"/>
                  <a:gd name="T13" fmla="*/ 16 h 80"/>
                  <a:gd name="T14" fmla="*/ 69 w 85"/>
                  <a:gd name="T15" fmla="*/ 6 h 80"/>
                  <a:gd name="T16" fmla="*/ 85 w 85"/>
                  <a:gd name="T17" fmla="*/ 0 h 80"/>
                  <a:gd name="T18" fmla="*/ 78 w 85"/>
                  <a:gd name="T19" fmla="*/ 6 h 80"/>
                  <a:gd name="T20" fmla="*/ 68 w 85"/>
                  <a:gd name="T21" fmla="*/ 17 h 80"/>
                  <a:gd name="T22" fmla="*/ 56 w 85"/>
                  <a:gd name="T23" fmla="*/ 31 h 80"/>
                  <a:gd name="T24" fmla="*/ 43 w 85"/>
                  <a:gd name="T25" fmla="*/ 45 h 80"/>
                  <a:gd name="T26" fmla="*/ 30 w 85"/>
                  <a:gd name="T27" fmla="*/ 59 h 80"/>
                  <a:gd name="T28" fmla="*/ 17 w 85"/>
                  <a:gd name="T29" fmla="*/ 71 h 80"/>
                  <a:gd name="T30" fmla="*/ 8 w 85"/>
                  <a:gd name="T31" fmla="*/ 78 h 80"/>
                  <a:gd name="T32" fmla="*/ 1 w 85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80"/>
                  <a:gd name="T53" fmla="*/ 85 w 85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80">
                    <a:moveTo>
                      <a:pt x="1" y="80"/>
                    </a:moveTo>
                    <a:lnTo>
                      <a:pt x="0" y="75"/>
                    </a:lnTo>
                    <a:lnTo>
                      <a:pt x="4" y="67"/>
                    </a:lnTo>
                    <a:lnTo>
                      <a:pt x="11" y="55"/>
                    </a:lnTo>
                    <a:lnTo>
                      <a:pt x="23" y="42"/>
                    </a:lnTo>
                    <a:lnTo>
                      <a:pt x="38" y="28"/>
                    </a:lnTo>
                    <a:lnTo>
                      <a:pt x="53" y="16"/>
                    </a:lnTo>
                    <a:lnTo>
                      <a:pt x="69" y="6"/>
                    </a:lnTo>
                    <a:lnTo>
                      <a:pt x="85" y="0"/>
                    </a:lnTo>
                    <a:lnTo>
                      <a:pt x="78" y="6"/>
                    </a:lnTo>
                    <a:lnTo>
                      <a:pt x="68" y="17"/>
                    </a:lnTo>
                    <a:lnTo>
                      <a:pt x="56" y="31"/>
                    </a:lnTo>
                    <a:lnTo>
                      <a:pt x="43" y="45"/>
                    </a:lnTo>
                    <a:lnTo>
                      <a:pt x="30" y="59"/>
                    </a:lnTo>
                    <a:lnTo>
                      <a:pt x="17" y="71"/>
                    </a:lnTo>
                    <a:lnTo>
                      <a:pt x="8" y="78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7" name="Freeform 203"/>
              <p:cNvSpPr>
                <a:spLocks/>
              </p:cNvSpPr>
              <p:nvPr/>
            </p:nvSpPr>
            <p:spPr bwMode="auto">
              <a:xfrm>
                <a:off x="385" y="915"/>
                <a:ext cx="42" cy="46"/>
              </a:xfrm>
              <a:custGeom>
                <a:avLst/>
                <a:gdLst>
                  <a:gd name="T0" fmla="*/ 1 w 84"/>
                  <a:gd name="T1" fmla="*/ 93 h 93"/>
                  <a:gd name="T2" fmla="*/ 0 w 84"/>
                  <a:gd name="T3" fmla="*/ 87 h 93"/>
                  <a:gd name="T4" fmla="*/ 4 w 84"/>
                  <a:gd name="T5" fmla="*/ 76 h 93"/>
                  <a:gd name="T6" fmla="*/ 13 w 84"/>
                  <a:gd name="T7" fmla="*/ 63 h 93"/>
                  <a:gd name="T8" fmla="*/ 25 w 84"/>
                  <a:gd name="T9" fmla="*/ 46 h 93"/>
                  <a:gd name="T10" fmla="*/ 39 w 84"/>
                  <a:gd name="T11" fmla="*/ 30 h 93"/>
                  <a:gd name="T12" fmla="*/ 55 w 84"/>
                  <a:gd name="T13" fmla="*/ 16 h 93"/>
                  <a:gd name="T14" fmla="*/ 69 w 84"/>
                  <a:gd name="T15" fmla="*/ 5 h 93"/>
                  <a:gd name="T16" fmla="*/ 84 w 84"/>
                  <a:gd name="T17" fmla="*/ 0 h 93"/>
                  <a:gd name="T18" fmla="*/ 78 w 84"/>
                  <a:gd name="T19" fmla="*/ 8 h 93"/>
                  <a:gd name="T20" fmla="*/ 68 w 84"/>
                  <a:gd name="T21" fmla="*/ 19 h 93"/>
                  <a:gd name="T22" fmla="*/ 56 w 84"/>
                  <a:gd name="T23" fmla="*/ 36 h 93"/>
                  <a:gd name="T24" fmla="*/ 43 w 84"/>
                  <a:gd name="T25" fmla="*/ 52 h 93"/>
                  <a:gd name="T26" fmla="*/ 29 w 84"/>
                  <a:gd name="T27" fmla="*/ 68 h 93"/>
                  <a:gd name="T28" fmla="*/ 17 w 84"/>
                  <a:gd name="T29" fmla="*/ 82 h 93"/>
                  <a:gd name="T30" fmla="*/ 6 w 84"/>
                  <a:gd name="T31" fmla="*/ 90 h 93"/>
                  <a:gd name="T32" fmla="*/ 1 w 84"/>
                  <a:gd name="T33" fmla="*/ 9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93"/>
                  <a:gd name="T53" fmla="*/ 84 w 84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93">
                    <a:moveTo>
                      <a:pt x="1" y="93"/>
                    </a:moveTo>
                    <a:lnTo>
                      <a:pt x="0" y="87"/>
                    </a:lnTo>
                    <a:lnTo>
                      <a:pt x="4" y="76"/>
                    </a:lnTo>
                    <a:lnTo>
                      <a:pt x="13" y="63"/>
                    </a:lnTo>
                    <a:lnTo>
                      <a:pt x="25" y="46"/>
                    </a:lnTo>
                    <a:lnTo>
                      <a:pt x="39" y="30"/>
                    </a:lnTo>
                    <a:lnTo>
                      <a:pt x="55" y="16"/>
                    </a:lnTo>
                    <a:lnTo>
                      <a:pt x="69" y="5"/>
                    </a:lnTo>
                    <a:lnTo>
                      <a:pt x="84" y="0"/>
                    </a:lnTo>
                    <a:lnTo>
                      <a:pt x="78" y="8"/>
                    </a:lnTo>
                    <a:lnTo>
                      <a:pt x="68" y="19"/>
                    </a:lnTo>
                    <a:lnTo>
                      <a:pt x="56" y="36"/>
                    </a:lnTo>
                    <a:lnTo>
                      <a:pt x="43" y="52"/>
                    </a:lnTo>
                    <a:lnTo>
                      <a:pt x="29" y="68"/>
                    </a:lnTo>
                    <a:lnTo>
                      <a:pt x="17" y="82"/>
                    </a:lnTo>
                    <a:lnTo>
                      <a:pt x="6" y="90"/>
                    </a:lnTo>
                    <a:lnTo>
                      <a:pt x="1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658" name="Freeform 204"/>
              <p:cNvSpPr>
                <a:spLocks/>
              </p:cNvSpPr>
              <p:nvPr/>
            </p:nvSpPr>
            <p:spPr bwMode="auto">
              <a:xfrm>
                <a:off x="441" y="923"/>
                <a:ext cx="32" cy="45"/>
              </a:xfrm>
              <a:custGeom>
                <a:avLst/>
                <a:gdLst>
                  <a:gd name="T0" fmla="*/ 2 w 63"/>
                  <a:gd name="T1" fmla="*/ 90 h 90"/>
                  <a:gd name="T2" fmla="*/ 0 w 63"/>
                  <a:gd name="T3" fmla="*/ 84 h 90"/>
                  <a:gd name="T4" fmla="*/ 2 w 63"/>
                  <a:gd name="T5" fmla="*/ 74 h 90"/>
                  <a:gd name="T6" fmla="*/ 7 w 63"/>
                  <a:gd name="T7" fmla="*/ 62 h 90"/>
                  <a:gd name="T8" fmla="*/ 15 w 63"/>
                  <a:gd name="T9" fmla="*/ 47 h 90"/>
                  <a:gd name="T10" fmla="*/ 24 w 63"/>
                  <a:gd name="T11" fmla="*/ 31 h 90"/>
                  <a:gd name="T12" fmla="*/ 36 w 63"/>
                  <a:gd name="T13" fmla="*/ 17 h 90"/>
                  <a:gd name="T14" fmla="*/ 49 w 63"/>
                  <a:gd name="T15" fmla="*/ 7 h 90"/>
                  <a:gd name="T16" fmla="*/ 63 w 63"/>
                  <a:gd name="T17" fmla="*/ 0 h 90"/>
                  <a:gd name="T18" fmla="*/ 57 w 63"/>
                  <a:gd name="T19" fmla="*/ 9 h 90"/>
                  <a:gd name="T20" fmla="*/ 49 w 63"/>
                  <a:gd name="T21" fmla="*/ 21 h 90"/>
                  <a:gd name="T22" fmla="*/ 40 w 63"/>
                  <a:gd name="T23" fmla="*/ 36 h 90"/>
                  <a:gd name="T24" fmla="*/ 31 w 63"/>
                  <a:gd name="T25" fmla="*/ 52 h 90"/>
                  <a:gd name="T26" fmla="*/ 21 w 63"/>
                  <a:gd name="T27" fmla="*/ 67 h 90"/>
                  <a:gd name="T28" fmla="*/ 14 w 63"/>
                  <a:gd name="T29" fmla="*/ 80 h 90"/>
                  <a:gd name="T30" fmla="*/ 7 w 63"/>
                  <a:gd name="T31" fmla="*/ 87 h 90"/>
                  <a:gd name="T32" fmla="*/ 2 w 63"/>
                  <a:gd name="T33" fmla="*/ 9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0"/>
                  <a:gd name="T53" fmla="*/ 63 w 63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0">
                    <a:moveTo>
                      <a:pt x="2" y="90"/>
                    </a:moveTo>
                    <a:lnTo>
                      <a:pt x="0" y="84"/>
                    </a:lnTo>
                    <a:lnTo>
                      <a:pt x="2" y="74"/>
                    </a:lnTo>
                    <a:lnTo>
                      <a:pt x="7" y="62"/>
                    </a:lnTo>
                    <a:lnTo>
                      <a:pt x="15" y="47"/>
                    </a:lnTo>
                    <a:lnTo>
                      <a:pt x="24" y="31"/>
                    </a:lnTo>
                    <a:lnTo>
                      <a:pt x="36" y="17"/>
                    </a:lnTo>
                    <a:lnTo>
                      <a:pt x="49" y="7"/>
                    </a:lnTo>
                    <a:lnTo>
                      <a:pt x="63" y="0"/>
                    </a:lnTo>
                    <a:lnTo>
                      <a:pt x="57" y="9"/>
                    </a:lnTo>
                    <a:lnTo>
                      <a:pt x="49" y="21"/>
                    </a:lnTo>
                    <a:lnTo>
                      <a:pt x="40" y="36"/>
                    </a:lnTo>
                    <a:lnTo>
                      <a:pt x="31" y="52"/>
                    </a:lnTo>
                    <a:lnTo>
                      <a:pt x="21" y="67"/>
                    </a:lnTo>
                    <a:lnTo>
                      <a:pt x="14" y="80"/>
                    </a:lnTo>
                    <a:lnTo>
                      <a:pt x="7" y="87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335" name="Freeform 206"/>
            <p:cNvSpPr>
              <a:spLocks/>
            </p:cNvSpPr>
            <p:nvPr/>
          </p:nvSpPr>
          <p:spPr bwMode="auto">
            <a:xfrm>
              <a:off x="464" y="935"/>
              <a:ext cx="32" cy="33"/>
            </a:xfrm>
            <a:custGeom>
              <a:avLst/>
              <a:gdLst>
                <a:gd name="T0" fmla="*/ 1 w 66"/>
                <a:gd name="T1" fmla="*/ 66 h 66"/>
                <a:gd name="T2" fmla="*/ 0 w 66"/>
                <a:gd name="T3" fmla="*/ 61 h 66"/>
                <a:gd name="T4" fmla="*/ 5 w 66"/>
                <a:gd name="T5" fmla="*/ 53 h 66"/>
                <a:gd name="T6" fmla="*/ 13 w 66"/>
                <a:gd name="T7" fmla="*/ 42 h 66"/>
                <a:gd name="T8" fmla="*/ 24 w 66"/>
                <a:gd name="T9" fmla="*/ 30 h 66"/>
                <a:gd name="T10" fmla="*/ 35 w 66"/>
                <a:gd name="T11" fmla="*/ 19 h 66"/>
                <a:gd name="T12" fmla="*/ 47 w 66"/>
                <a:gd name="T13" fmla="*/ 9 h 66"/>
                <a:gd name="T14" fmla="*/ 58 w 66"/>
                <a:gd name="T15" fmla="*/ 2 h 66"/>
                <a:gd name="T16" fmla="*/ 66 w 66"/>
                <a:gd name="T17" fmla="*/ 0 h 66"/>
                <a:gd name="T18" fmla="*/ 60 w 66"/>
                <a:gd name="T19" fmla="*/ 6 h 66"/>
                <a:gd name="T20" fmla="*/ 52 w 66"/>
                <a:gd name="T21" fmla="*/ 15 h 66"/>
                <a:gd name="T22" fmla="*/ 43 w 66"/>
                <a:gd name="T23" fmla="*/ 26 h 66"/>
                <a:gd name="T24" fmla="*/ 34 w 66"/>
                <a:gd name="T25" fmla="*/ 36 h 66"/>
                <a:gd name="T26" fmla="*/ 24 w 66"/>
                <a:gd name="T27" fmla="*/ 47 h 66"/>
                <a:gd name="T28" fmla="*/ 14 w 66"/>
                <a:gd name="T29" fmla="*/ 57 h 66"/>
                <a:gd name="T30" fmla="*/ 7 w 66"/>
                <a:gd name="T31" fmla="*/ 63 h 66"/>
                <a:gd name="T32" fmla="*/ 1 w 66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6"/>
                <a:gd name="T53" fmla="*/ 66 w 6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6">
                  <a:moveTo>
                    <a:pt x="1" y="66"/>
                  </a:moveTo>
                  <a:lnTo>
                    <a:pt x="0" y="61"/>
                  </a:lnTo>
                  <a:lnTo>
                    <a:pt x="5" y="53"/>
                  </a:lnTo>
                  <a:lnTo>
                    <a:pt x="13" y="42"/>
                  </a:lnTo>
                  <a:lnTo>
                    <a:pt x="24" y="30"/>
                  </a:lnTo>
                  <a:lnTo>
                    <a:pt x="35" y="19"/>
                  </a:lnTo>
                  <a:lnTo>
                    <a:pt x="47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3" y="26"/>
                  </a:lnTo>
                  <a:lnTo>
                    <a:pt x="34" y="36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7" y="63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36" name="Freeform 207"/>
            <p:cNvSpPr>
              <a:spLocks/>
            </p:cNvSpPr>
            <p:nvPr/>
          </p:nvSpPr>
          <p:spPr bwMode="auto">
            <a:xfrm>
              <a:off x="488" y="939"/>
              <a:ext cx="13" cy="24"/>
            </a:xfrm>
            <a:custGeom>
              <a:avLst/>
              <a:gdLst>
                <a:gd name="T0" fmla="*/ 2 w 25"/>
                <a:gd name="T1" fmla="*/ 48 h 48"/>
                <a:gd name="T2" fmla="*/ 0 w 25"/>
                <a:gd name="T3" fmla="*/ 39 h 48"/>
                <a:gd name="T4" fmla="*/ 4 w 25"/>
                <a:gd name="T5" fmla="*/ 23 h 48"/>
                <a:gd name="T6" fmla="*/ 12 w 25"/>
                <a:gd name="T7" fmla="*/ 7 h 48"/>
                <a:gd name="T8" fmla="*/ 25 w 25"/>
                <a:gd name="T9" fmla="*/ 0 h 48"/>
                <a:gd name="T10" fmla="*/ 16 w 25"/>
                <a:gd name="T11" fmla="*/ 12 h 48"/>
                <a:gd name="T12" fmla="*/ 13 w 25"/>
                <a:gd name="T13" fmla="*/ 30 h 48"/>
                <a:gd name="T14" fmla="*/ 9 w 25"/>
                <a:gd name="T15" fmla="*/ 45 h 48"/>
                <a:gd name="T16" fmla="*/ 2 w 25"/>
                <a:gd name="T17" fmla="*/ 4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8"/>
                <a:gd name="T29" fmla="*/ 25 w 2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8">
                  <a:moveTo>
                    <a:pt x="2" y="4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7"/>
                  </a:lnTo>
                  <a:lnTo>
                    <a:pt x="25" y="0"/>
                  </a:lnTo>
                  <a:lnTo>
                    <a:pt x="16" y="12"/>
                  </a:lnTo>
                  <a:lnTo>
                    <a:pt x="13" y="30"/>
                  </a:lnTo>
                  <a:lnTo>
                    <a:pt x="9" y="45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37" name="Freeform 208"/>
            <p:cNvSpPr>
              <a:spLocks/>
            </p:cNvSpPr>
            <p:nvPr/>
          </p:nvSpPr>
          <p:spPr bwMode="auto">
            <a:xfrm>
              <a:off x="317" y="920"/>
              <a:ext cx="26" cy="19"/>
            </a:xfrm>
            <a:custGeom>
              <a:avLst/>
              <a:gdLst>
                <a:gd name="T0" fmla="*/ 51 w 51"/>
                <a:gd name="T1" fmla="*/ 0 h 38"/>
                <a:gd name="T2" fmla="*/ 47 w 51"/>
                <a:gd name="T3" fmla="*/ 3 h 38"/>
                <a:gd name="T4" fmla="*/ 42 w 51"/>
                <a:gd name="T5" fmla="*/ 8 h 38"/>
                <a:gd name="T6" fmla="*/ 35 w 51"/>
                <a:gd name="T7" fmla="*/ 16 h 38"/>
                <a:gd name="T8" fmla="*/ 29 w 51"/>
                <a:gd name="T9" fmla="*/ 24 h 38"/>
                <a:gd name="T10" fmla="*/ 21 w 51"/>
                <a:gd name="T11" fmla="*/ 30 h 38"/>
                <a:gd name="T12" fmla="*/ 13 w 51"/>
                <a:gd name="T13" fmla="*/ 35 h 38"/>
                <a:gd name="T14" fmla="*/ 7 w 51"/>
                <a:gd name="T15" fmla="*/ 38 h 38"/>
                <a:gd name="T16" fmla="*/ 1 w 51"/>
                <a:gd name="T17" fmla="*/ 36 h 38"/>
                <a:gd name="T18" fmla="*/ 0 w 51"/>
                <a:gd name="T19" fmla="*/ 32 h 38"/>
                <a:gd name="T20" fmla="*/ 3 w 51"/>
                <a:gd name="T21" fmla="*/ 28 h 38"/>
                <a:gd name="T22" fmla="*/ 9 w 51"/>
                <a:gd name="T23" fmla="*/ 22 h 38"/>
                <a:gd name="T24" fmla="*/ 17 w 51"/>
                <a:gd name="T25" fmla="*/ 17 h 38"/>
                <a:gd name="T26" fmla="*/ 27 w 51"/>
                <a:gd name="T27" fmla="*/ 12 h 38"/>
                <a:gd name="T28" fmla="*/ 37 w 51"/>
                <a:gd name="T29" fmla="*/ 7 h 38"/>
                <a:gd name="T30" fmla="*/ 45 w 51"/>
                <a:gd name="T31" fmla="*/ 3 h 38"/>
                <a:gd name="T32" fmla="*/ 51 w 5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8"/>
                <a:gd name="T53" fmla="*/ 51 w 5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8">
                  <a:moveTo>
                    <a:pt x="51" y="0"/>
                  </a:moveTo>
                  <a:lnTo>
                    <a:pt x="47" y="3"/>
                  </a:lnTo>
                  <a:lnTo>
                    <a:pt x="42" y="8"/>
                  </a:lnTo>
                  <a:lnTo>
                    <a:pt x="35" y="16"/>
                  </a:lnTo>
                  <a:lnTo>
                    <a:pt x="29" y="24"/>
                  </a:lnTo>
                  <a:lnTo>
                    <a:pt x="21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9" y="22"/>
                  </a:lnTo>
                  <a:lnTo>
                    <a:pt x="17" y="17"/>
                  </a:lnTo>
                  <a:lnTo>
                    <a:pt x="27" y="12"/>
                  </a:lnTo>
                  <a:lnTo>
                    <a:pt x="37" y="7"/>
                  </a:lnTo>
                  <a:lnTo>
                    <a:pt x="45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38" name="Freeform 209"/>
            <p:cNvSpPr>
              <a:spLocks/>
            </p:cNvSpPr>
            <p:nvPr/>
          </p:nvSpPr>
          <p:spPr bwMode="auto">
            <a:xfrm>
              <a:off x="307" y="919"/>
              <a:ext cx="31" cy="6"/>
            </a:xfrm>
            <a:custGeom>
              <a:avLst/>
              <a:gdLst>
                <a:gd name="T0" fmla="*/ 62 w 62"/>
                <a:gd name="T1" fmla="*/ 3 h 10"/>
                <a:gd name="T2" fmla="*/ 58 w 62"/>
                <a:gd name="T3" fmla="*/ 3 h 10"/>
                <a:gd name="T4" fmla="*/ 50 w 62"/>
                <a:gd name="T5" fmla="*/ 2 h 10"/>
                <a:gd name="T6" fmla="*/ 39 w 62"/>
                <a:gd name="T7" fmla="*/ 1 h 10"/>
                <a:gd name="T8" fmla="*/ 29 w 62"/>
                <a:gd name="T9" fmla="*/ 1 h 10"/>
                <a:gd name="T10" fmla="*/ 18 w 62"/>
                <a:gd name="T11" fmla="*/ 0 h 10"/>
                <a:gd name="T12" fmla="*/ 9 w 62"/>
                <a:gd name="T13" fmla="*/ 1 h 10"/>
                <a:gd name="T14" fmla="*/ 3 w 62"/>
                <a:gd name="T15" fmla="*/ 3 h 10"/>
                <a:gd name="T16" fmla="*/ 0 w 62"/>
                <a:gd name="T17" fmla="*/ 6 h 10"/>
                <a:gd name="T18" fmla="*/ 1 w 62"/>
                <a:gd name="T19" fmla="*/ 9 h 10"/>
                <a:gd name="T20" fmla="*/ 8 w 62"/>
                <a:gd name="T21" fmla="*/ 10 h 10"/>
                <a:gd name="T22" fmla="*/ 16 w 62"/>
                <a:gd name="T23" fmla="*/ 10 h 10"/>
                <a:gd name="T24" fmla="*/ 25 w 62"/>
                <a:gd name="T25" fmla="*/ 9 h 10"/>
                <a:gd name="T26" fmla="*/ 35 w 62"/>
                <a:gd name="T27" fmla="*/ 8 h 10"/>
                <a:gd name="T28" fmla="*/ 46 w 62"/>
                <a:gd name="T29" fmla="*/ 6 h 10"/>
                <a:gd name="T30" fmla="*/ 55 w 62"/>
                <a:gd name="T31" fmla="*/ 4 h 10"/>
                <a:gd name="T32" fmla="*/ 62 w 62"/>
                <a:gd name="T33" fmla="*/ 3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0"/>
                <a:gd name="T53" fmla="*/ 62 w 6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0">
                  <a:moveTo>
                    <a:pt x="62" y="3"/>
                  </a:moveTo>
                  <a:lnTo>
                    <a:pt x="58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5" y="9"/>
                  </a:lnTo>
                  <a:lnTo>
                    <a:pt x="35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39" name="Freeform 210"/>
            <p:cNvSpPr>
              <a:spLocks/>
            </p:cNvSpPr>
            <p:nvPr/>
          </p:nvSpPr>
          <p:spPr bwMode="auto">
            <a:xfrm>
              <a:off x="314" y="900"/>
              <a:ext cx="30" cy="21"/>
            </a:xfrm>
            <a:custGeom>
              <a:avLst/>
              <a:gdLst>
                <a:gd name="T0" fmla="*/ 59 w 59"/>
                <a:gd name="T1" fmla="*/ 42 h 42"/>
                <a:gd name="T2" fmla="*/ 52 w 59"/>
                <a:gd name="T3" fmla="*/ 38 h 42"/>
                <a:gd name="T4" fmla="*/ 41 w 59"/>
                <a:gd name="T5" fmla="*/ 32 h 42"/>
                <a:gd name="T6" fmla="*/ 31 w 59"/>
                <a:gd name="T7" fmla="*/ 26 h 42"/>
                <a:gd name="T8" fmla="*/ 20 w 59"/>
                <a:gd name="T9" fmla="*/ 19 h 42"/>
                <a:gd name="T10" fmla="*/ 11 w 59"/>
                <a:gd name="T11" fmla="*/ 13 h 42"/>
                <a:gd name="T12" fmla="*/ 4 w 59"/>
                <a:gd name="T13" fmla="*/ 7 h 42"/>
                <a:gd name="T14" fmla="*/ 0 w 59"/>
                <a:gd name="T15" fmla="*/ 3 h 42"/>
                <a:gd name="T16" fmla="*/ 2 w 59"/>
                <a:gd name="T17" fmla="*/ 0 h 42"/>
                <a:gd name="T18" fmla="*/ 7 w 59"/>
                <a:gd name="T19" fmla="*/ 0 h 42"/>
                <a:gd name="T20" fmla="*/ 14 w 59"/>
                <a:gd name="T21" fmla="*/ 3 h 42"/>
                <a:gd name="T22" fmla="*/ 21 w 59"/>
                <a:gd name="T23" fmla="*/ 9 h 42"/>
                <a:gd name="T24" fmla="*/ 31 w 59"/>
                <a:gd name="T25" fmla="*/ 16 h 42"/>
                <a:gd name="T26" fmla="*/ 40 w 59"/>
                <a:gd name="T27" fmla="*/ 24 h 42"/>
                <a:gd name="T28" fmla="*/ 48 w 59"/>
                <a:gd name="T29" fmla="*/ 31 h 42"/>
                <a:gd name="T30" fmla="*/ 54 w 59"/>
                <a:gd name="T31" fmla="*/ 38 h 42"/>
                <a:gd name="T32" fmla="*/ 59 w 59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2"/>
                <a:gd name="T53" fmla="*/ 59 w 5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2">
                  <a:moveTo>
                    <a:pt x="59" y="42"/>
                  </a:moveTo>
                  <a:lnTo>
                    <a:pt x="52" y="38"/>
                  </a:lnTo>
                  <a:lnTo>
                    <a:pt x="41" y="32"/>
                  </a:lnTo>
                  <a:lnTo>
                    <a:pt x="31" y="26"/>
                  </a:lnTo>
                  <a:lnTo>
                    <a:pt x="20" y="19"/>
                  </a:lnTo>
                  <a:lnTo>
                    <a:pt x="11" y="1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1" y="9"/>
                  </a:lnTo>
                  <a:lnTo>
                    <a:pt x="31" y="16"/>
                  </a:lnTo>
                  <a:lnTo>
                    <a:pt x="40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59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0" name="Freeform 211"/>
            <p:cNvSpPr>
              <a:spLocks/>
            </p:cNvSpPr>
            <p:nvPr/>
          </p:nvSpPr>
          <p:spPr bwMode="auto">
            <a:xfrm>
              <a:off x="493" y="904"/>
              <a:ext cx="8" cy="32"/>
            </a:xfrm>
            <a:custGeom>
              <a:avLst/>
              <a:gdLst>
                <a:gd name="T0" fmla="*/ 4 w 17"/>
                <a:gd name="T1" fmla="*/ 63 h 63"/>
                <a:gd name="T2" fmla="*/ 1 w 17"/>
                <a:gd name="T3" fmla="*/ 47 h 63"/>
                <a:gd name="T4" fmla="*/ 0 w 17"/>
                <a:gd name="T5" fmla="*/ 25 h 63"/>
                <a:gd name="T6" fmla="*/ 1 w 17"/>
                <a:gd name="T7" fmla="*/ 8 h 63"/>
                <a:gd name="T8" fmla="*/ 10 w 17"/>
                <a:gd name="T9" fmla="*/ 0 h 63"/>
                <a:gd name="T10" fmla="*/ 17 w 17"/>
                <a:gd name="T11" fmla="*/ 7 h 63"/>
                <a:gd name="T12" fmla="*/ 14 w 17"/>
                <a:gd name="T13" fmla="*/ 24 h 63"/>
                <a:gd name="T14" fmla="*/ 8 w 17"/>
                <a:gd name="T15" fmla="*/ 46 h 63"/>
                <a:gd name="T16" fmla="*/ 4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4" y="63"/>
                  </a:moveTo>
                  <a:lnTo>
                    <a:pt x="1" y="47"/>
                  </a:lnTo>
                  <a:lnTo>
                    <a:pt x="0" y="25"/>
                  </a:lnTo>
                  <a:lnTo>
                    <a:pt x="1" y="8"/>
                  </a:lnTo>
                  <a:lnTo>
                    <a:pt x="10" y="0"/>
                  </a:lnTo>
                  <a:lnTo>
                    <a:pt x="17" y="7"/>
                  </a:lnTo>
                  <a:lnTo>
                    <a:pt x="14" y="24"/>
                  </a:lnTo>
                  <a:lnTo>
                    <a:pt x="8" y="46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1" name="Freeform 212"/>
            <p:cNvSpPr>
              <a:spLocks/>
            </p:cNvSpPr>
            <p:nvPr/>
          </p:nvSpPr>
          <p:spPr bwMode="auto">
            <a:xfrm>
              <a:off x="501" y="911"/>
              <a:ext cx="18" cy="30"/>
            </a:xfrm>
            <a:custGeom>
              <a:avLst/>
              <a:gdLst>
                <a:gd name="T0" fmla="*/ 0 w 34"/>
                <a:gd name="T1" fmla="*/ 60 h 60"/>
                <a:gd name="T2" fmla="*/ 3 w 34"/>
                <a:gd name="T3" fmla="*/ 45 h 60"/>
                <a:gd name="T4" fmla="*/ 9 w 34"/>
                <a:gd name="T5" fmla="*/ 25 h 60"/>
                <a:gd name="T6" fmla="*/ 18 w 34"/>
                <a:gd name="T7" fmla="*/ 7 h 60"/>
                <a:gd name="T8" fmla="*/ 30 w 34"/>
                <a:gd name="T9" fmla="*/ 0 h 60"/>
                <a:gd name="T10" fmla="*/ 34 w 34"/>
                <a:gd name="T11" fmla="*/ 2 h 60"/>
                <a:gd name="T12" fmla="*/ 33 w 34"/>
                <a:gd name="T13" fmla="*/ 7 h 60"/>
                <a:gd name="T14" fmla="*/ 29 w 34"/>
                <a:gd name="T15" fmla="*/ 16 h 60"/>
                <a:gd name="T16" fmla="*/ 24 w 34"/>
                <a:gd name="T17" fmla="*/ 26 h 60"/>
                <a:gd name="T18" fmla="*/ 16 w 34"/>
                <a:gd name="T19" fmla="*/ 37 h 60"/>
                <a:gd name="T20" fmla="*/ 9 w 34"/>
                <a:gd name="T21" fmla="*/ 47 h 60"/>
                <a:gd name="T22" fmla="*/ 4 w 34"/>
                <a:gd name="T23" fmla="*/ 56 h 60"/>
                <a:gd name="T24" fmla="*/ 0 w 34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0"/>
                <a:gd name="T41" fmla="*/ 34 w 34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0">
                  <a:moveTo>
                    <a:pt x="0" y="60"/>
                  </a:moveTo>
                  <a:lnTo>
                    <a:pt x="3" y="45"/>
                  </a:lnTo>
                  <a:lnTo>
                    <a:pt x="9" y="25"/>
                  </a:lnTo>
                  <a:lnTo>
                    <a:pt x="18" y="7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7"/>
                  </a:lnTo>
                  <a:lnTo>
                    <a:pt x="29" y="16"/>
                  </a:lnTo>
                  <a:lnTo>
                    <a:pt x="24" y="26"/>
                  </a:lnTo>
                  <a:lnTo>
                    <a:pt x="16" y="37"/>
                  </a:lnTo>
                  <a:lnTo>
                    <a:pt x="9" y="47"/>
                  </a:lnTo>
                  <a:lnTo>
                    <a:pt x="4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2" name="Freeform 213"/>
            <p:cNvSpPr>
              <a:spLocks/>
            </p:cNvSpPr>
            <p:nvPr/>
          </p:nvSpPr>
          <p:spPr bwMode="auto">
            <a:xfrm>
              <a:off x="477" y="904"/>
              <a:ext cx="9" cy="30"/>
            </a:xfrm>
            <a:custGeom>
              <a:avLst/>
              <a:gdLst>
                <a:gd name="T0" fmla="*/ 9 w 17"/>
                <a:gd name="T1" fmla="*/ 60 h 60"/>
                <a:gd name="T2" fmla="*/ 2 w 17"/>
                <a:gd name="T3" fmla="*/ 50 h 60"/>
                <a:gd name="T4" fmla="*/ 0 w 17"/>
                <a:gd name="T5" fmla="*/ 31 h 60"/>
                <a:gd name="T6" fmla="*/ 1 w 17"/>
                <a:gd name="T7" fmla="*/ 11 h 60"/>
                <a:gd name="T8" fmla="*/ 10 w 17"/>
                <a:gd name="T9" fmla="*/ 0 h 60"/>
                <a:gd name="T10" fmla="*/ 17 w 17"/>
                <a:gd name="T11" fmla="*/ 4 h 60"/>
                <a:gd name="T12" fmla="*/ 15 w 17"/>
                <a:gd name="T13" fmla="*/ 21 h 60"/>
                <a:gd name="T14" fmla="*/ 11 w 17"/>
                <a:gd name="T15" fmla="*/ 43 h 60"/>
                <a:gd name="T16" fmla="*/ 9 w 17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0"/>
                <a:gd name="T29" fmla="*/ 17 w 1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0">
                  <a:moveTo>
                    <a:pt x="9" y="60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5" y="21"/>
                  </a:lnTo>
                  <a:lnTo>
                    <a:pt x="11" y="43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3" name="Freeform 214"/>
            <p:cNvSpPr>
              <a:spLocks/>
            </p:cNvSpPr>
            <p:nvPr/>
          </p:nvSpPr>
          <p:spPr bwMode="auto">
            <a:xfrm>
              <a:off x="464" y="896"/>
              <a:ext cx="6" cy="32"/>
            </a:xfrm>
            <a:custGeom>
              <a:avLst/>
              <a:gdLst>
                <a:gd name="T0" fmla="*/ 13 w 13"/>
                <a:gd name="T1" fmla="*/ 65 h 65"/>
                <a:gd name="T2" fmla="*/ 7 w 13"/>
                <a:gd name="T3" fmla="*/ 52 h 65"/>
                <a:gd name="T4" fmla="*/ 1 w 13"/>
                <a:gd name="T5" fmla="*/ 32 h 65"/>
                <a:gd name="T6" fmla="*/ 0 w 13"/>
                <a:gd name="T7" fmla="*/ 11 h 65"/>
                <a:gd name="T8" fmla="*/ 7 w 13"/>
                <a:gd name="T9" fmla="*/ 0 h 65"/>
                <a:gd name="T10" fmla="*/ 12 w 13"/>
                <a:gd name="T11" fmla="*/ 5 h 65"/>
                <a:gd name="T12" fmla="*/ 13 w 13"/>
                <a:gd name="T13" fmla="*/ 22 h 65"/>
                <a:gd name="T14" fmla="*/ 12 w 13"/>
                <a:gd name="T15" fmla="*/ 45 h 65"/>
                <a:gd name="T16" fmla="*/ 13 w 13"/>
                <a:gd name="T17" fmla="*/ 6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5"/>
                <a:gd name="T29" fmla="*/ 13 w 1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5">
                  <a:moveTo>
                    <a:pt x="13" y="65"/>
                  </a:moveTo>
                  <a:lnTo>
                    <a:pt x="7" y="52"/>
                  </a:lnTo>
                  <a:lnTo>
                    <a:pt x="1" y="32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2"/>
                  </a:lnTo>
                  <a:lnTo>
                    <a:pt x="12" y="45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4" name="Freeform 215"/>
            <p:cNvSpPr>
              <a:spLocks/>
            </p:cNvSpPr>
            <p:nvPr/>
          </p:nvSpPr>
          <p:spPr bwMode="auto">
            <a:xfrm>
              <a:off x="448" y="891"/>
              <a:ext cx="9" cy="32"/>
            </a:xfrm>
            <a:custGeom>
              <a:avLst/>
              <a:gdLst>
                <a:gd name="T0" fmla="*/ 17 w 17"/>
                <a:gd name="T1" fmla="*/ 63 h 63"/>
                <a:gd name="T2" fmla="*/ 10 w 17"/>
                <a:gd name="T3" fmla="*/ 48 h 63"/>
                <a:gd name="T4" fmla="*/ 4 w 17"/>
                <a:gd name="T5" fmla="*/ 27 h 63"/>
                <a:gd name="T6" fmla="*/ 0 w 17"/>
                <a:gd name="T7" fmla="*/ 8 h 63"/>
                <a:gd name="T8" fmla="*/ 5 w 17"/>
                <a:gd name="T9" fmla="*/ 0 h 63"/>
                <a:gd name="T10" fmla="*/ 12 w 17"/>
                <a:gd name="T11" fmla="*/ 7 h 63"/>
                <a:gd name="T12" fmla="*/ 14 w 17"/>
                <a:gd name="T13" fmla="*/ 24 h 63"/>
                <a:gd name="T14" fmla="*/ 14 w 17"/>
                <a:gd name="T15" fmla="*/ 46 h 63"/>
                <a:gd name="T16" fmla="*/ 17 w 17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"/>
                <a:gd name="T29" fmla="*/ 17 w 1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">
                  <a:moveTo>
                    <a:pt x="17" y="63"/>
                  </a:moveTo>
                  <a:lnTo>
                    <a:pt x="10" y="48"/>
                  </a:lnTo>
                  <a:lnTo>
                    <a:pt x="4" y="27"/>
                  </a:lnTo>
                  <a:lnTo>
                    <a:pt x="0" y="8"/>
                  </a:lnTo>
                  <a:lnTo>
                    <a:pt x="5" y="0"/>
                  </a:lnTo>
                  <a:lnTo>
                    <a:pt x="12" y="7"/>
                  </a:lnTo>
                  <a:lnTo>
                    <a:pt x="14" y="24"/>
                  </a:lnTo>
                  <a:lnTo>
                    <a:pt x="14" y="46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5" name="Freeform 216"/>
            <p:cNvSpPr>
              <a:spLocks/>
            </p:cNvSpPr>
            <p:nvPr/>
          </p:nvSpPr>
          <p:spPr bwMode="auto">
            <a:xfrm>
              <a:off x="433" y="884"/>
              <a:ext cx="10" cy="36"/>
            </a:xfrm>
            <a:custGeom>
              <a:avLst/>
              <a:gdLst>
                <a:gd name="T0" fmla="*/ 21 w 21"/>
                <a:gd name="T1" fmla="*/ 71 h 71"/>
                <a:gd name="T2" fmla="*/ 12 w 21"/>
                <a:gd name="T3" fmla="*/ 52 h 71"/>
                <a:gd name="T4" fmla="*/ 3 w 21"/>
                <a:gd name="T5" fmla="*/ 29 h 71"/>
                <a:gd name="T6" fmla="*/ 0 w 21"/>
                <a:gd name="T7" fmla="*/ 8 h 71"/>
                <a:gd name="T8" fmla="*/ 8 w 21"/>
                <a:gd name="T9" fmla="*/ 0 h 71"/>
                <a:gd name="T10" fmla="*/ 17 w 21"/>
                <a:gd name="T11" fmla="*/ 8 h 71"/>
                <a:gd name="T12" fmla="*/ 20 w 21"/>
                <a:gd name="T13" fmla="*/ 29 h 71"/>
                <a:gd name="T14" fmla="*/ 19 w 21"/>
                <a:gd name="T15" fmla="*/ 54 h 71"/>
                <a:gd name="T16" fmla="*/ 21 w 21"/>
                <a:gd name="T17" fmla="*/ 7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1"/>
                <a:gd name="T29" fmla="*/ 21 w 2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1">
                  <a:moveTo>
                    <a:pt x="21" y="71"/>
                  </a:moveTo>
                  <a:lnTo>
                    <a:pt x="12" y="52"/>
                  </a:lnTo>
                  <a:lnTo>
                    <a:pt x="3" y="29"/>
                  </a:ln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20" y="29"/>
                  </a:lnTo>
                  <a:lnTo>
                    <a:pt x="19" y="54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6" name="Freeform 217"/>
            <p:cNvSpPr>
              <a:spLocks/>
            </p:cNvSpPr>
            <p:nvPr/>
          </p:nvSpPr>
          <p:spPr bwMode="auto">
            <a:xfrm>
              <a:off x="412" y="878"/>
              <a:ext cx="15" cy="40"/>
            </a:xfrm>
            <a:custGeom>
              <a:avLst/>
              <a:gdLst>
                <a:gd name="T0" fmla="*/ 30 w 30"/>
                <a:gd name="T1" fmla="*/ 78 h 78"/>
                <a:gd name="T2" fmla="*/ 26 w 30"/>
                <a:gd name="T3" fmla="*/ 71 h 78"/>
                <a:gd name="T4" fmla="*/ 20 w 30"/>
                <a:gd name="T5" fmla="*/ 59 h 78"/>
                <a:gd name="T6" fmla="*/ 13 w 30"/>
                <a:gd name="T7" fmla="*/ 46 h 78"/>
                <a:gd name="T8" fmla="*/ 8 w 30"/>
                <a:gd name="T9" fmla="*/ 32 h 78"/>
                <a:gd name="T10" fmla="*/ 2 w 30"/>
                <a:gd name="T11" fmla="*/ 19 h 78"/>
                <a:gd name="T12" fmla="*/ 0 w 30"/>
                <a:gd name="T13" fmla="*/ 8 h 78"/>
                <a:gd name="T14" fmla="*/ 1 w 30"/>
                <a:gd name="T15" fmla="*/ 2 h 78"/>
                <a:gd name="T16" fmla="*/ 5 w 30"/>
                <a:gd name="T17" fmla="*/ 0 h 78"/>
                <a:gd name="T18" fmla="*/ 17 w 30"/>
                <a:gd name="T19" fmla="*/ 12 h 78"/>
                <a:gd name="T20" fmla="*/ 23 w 30"/>
                <a:gd name="T21" fmla="*/ 36 h 78"/>
                <a:gd name="T22" fmla="*/ 26 w 30"/>
                <a:gd name="T23" fmla="*/ 62 h 78"/>
                <a:gd name="T24" fmla="*/ 30 w 30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8"/>
                <a:gd name="T41" fmla="*/ 30 w 3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8">
                  <a:moveTo>
                    <a:pt x="30" y="78"/>
                  </a:moveTo>
                  <a:lnTo>
                    <a:pt x="26" y="71"/>
                  </a:lnTo>
                  <a:lnTo>
                    <a:pt x="20" y="59"/>
                  </a:lnTo>
                  <a:lnTo>
                    <a:pt x="13" y="46"/>
                  </a:lnTo>
                  <a:lnTo>
                    <a:pt x="8" y="32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2"/>
                  </a:lnTo>
                  <a:lnTo>
                    <a:pt x="23" y="36"/>
                  </a:lnTo>
                  <a:lnTo>
                    <a:pt x="26" y="6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7" name="Freeform 218"/>
            <p:cNvSpPr>
              <a:spLocks/>
            </p:cNvSpPr>
            <p:nvPr/>
          </p:nvSpPr>
          <p:spPr bwMode="auto">
            <a:xfrm>
              <a:off x="395" y="875"/>
              <a:ext cx="20" cy="42"/>
            </a:xfrm>
            <a:custGeom>
              <a:avLst/>
              <a:gdLst>
                <a:gd name="T0" fmla="*/ 39 w 39"/>
                <a:gd name="T1" fmla="*/ 85 h 85"/>
                <a:gd name="T2" fmla="*/ 30 w 39"/>
                <a:gd name="T3" fmla="*/ 78 h 85"/>
                <a:gd name="T4" fmla="*/ 21 w 39"/>
                <a:gd name="T5" fmla="*/ 66 h 85"/>
                <a:gd name="T6" fmla="*/ 13 w 39"/>
                <a:gd name="T7" fmla="*/ 53 h 85"/>
                <a:gd name="T8" fmla="*/ 6 w 39"/>
                <a:gd name="T9" fmla="*/ 38 h 85"/>
                <a:gd name="T10" fmla="*/ 1 w 39"/>
                <a:gd name="T11" fmla="*/ 24 h 85"/>
                <a:gd name="T12" fmla="*/ 0 w 39"/>
                <a:gd name="T13" fmla="*/ 12 h 85"/>
                <a:gd name="T14" fmla="*/ 1 w 39"/>
                <a:gd name="T15" fmla="*/ 4 h 85"/>
                <a:gd name="T16" fmla="*/ 6 w 39"/>
                <a:gd name="T17" fmla="*/ 0 h 85"/>
                <a:gd name="T18" fmla="*/ 19 w 39"/>
                <a:gd name="T19" fmla="*/ 10 h 85"/>
                <a:gd name="T20" fmla="*/ 30 w 39"/>
                <a:gd name="T21" fmla="*/ 35 h 85"/>
                <a:gd name="T22" fmla="*/ 36 w 39"/>
                <a:gd name="T23" fmla="*/ 64 h 85"/>
                <a:gd name="T24" fmla="*/ 39 w 39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5"/>
                <a:gd name="T41" fmla="*/ 39 w 39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5">
                  <a:moveTo>
                    <a:pt x="39" y="85"/>
                  </a:moveTo>
                  <a:lnTo>
                    <a:pt x="30" y="78"/>
                  </a:lnTo>
                  <a:lnTo>
                    <a:pt x="21" y="66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1" y="4"/>
                  </a:lnTo>
                  <a:lnTo>
                    <a:pt x="6" y="0"/>
                  </a:lnTo>
                  <a:lnTo>
                    <a:pt x="19" y="10"/>
                  </a:lnTo>
                  <a:lnTo>
                    <a:pt x="30" y="35"/>
                  </a:lnTo>
                  <a:lnTo>
                    <a:pt x="36" y="64"/>
                  </a:lnTo>
                  <a:lnTo>
                    <a:pt x="39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8" name="Freeform 219"/>
            <p:cNvSpPr>
              <a:spLocks/>
            </p:cNvSpPr>
            <p:nvPr/>
          </p:nvSpPr>
          <p:spPr bwMode="auto">
            <a:xfrm>
              <a:off x="364" y="878"/>
              <a:ext cx="32" cy="40"/>
            </a:xfrm>
            <a:custGeom>
              <a:avLst/>
              <a:gdLst>
                <a:gd name="T0" fmla="*/ 64 w 64"/>
                <a:gd name="T1" fmla="*/ 80 h 80"/>
                <a:gd name="T2" fmla="*/ 54 w 64"/>
                <a:gd name="T3" fmla="*/ 72 h 80"/>
                <a:gd name="T4" fmla="*/ 43 w 64"/>
                <a:gd name="T5" fmla="*/ 62 h 80"/>
                <a:gd name="T6" fmla="*/ 30 w 64"/>
                <a:gd name="T7" fmla="*/ 49 h 80"/>
                <a:gd name="T8" fmla="*/ 20 w 64"/>
                <a:gd name="T9" fmla="*/ 36 h 80"/>
                <a:gd name="T10" fmla="*/ 9 w 64"/>
                <a:gd name="T11" fmla="*/ 24 h 80"/>
                <a:gd name="T12" fmla="*/ 3 w 64"/>
                <a:gd name="T13" fmla="*/ 13 h 80"/>
                <a:gd name="T14" fmla="*/ 0 w 64"/>
                <a:gd name="T15" fmla="*/ 4 h 80"/>
                <a:gd name="T16" fmla="*/ 3 w 64"/>
                <a:gd name="T17" fmla="*/ 0 h 80"/>
                <a:gd name="T18" fmla="*/ 9 w 64"/>
                <a:gd name="T19" fmla="*/ 0 h 80"/>
                <a:gd name="T20" fmla="*/ 17 w 64"/>
                <a:gd name="T21" fmla="*/ 6 h 80"/>
                <a:gd name="T22" fmla="*/ 26 w 64"/>
                <a:gd name="T23" fmla="*/ 15 h 80"/>
                <a:gd name="T24" fmla="*/ 37 w 64"/>
                <a:gd name="T25" fmla="*/ 27 h 80"/>
                <a:gd name="T26" fmla="*/ 46 w 64"/>
                <a:gd name="T27" fmla="*/ 41 h 80"/>
                <a:gd name="T28" fmla="*/ 54 w 64"/>
                <a:gd name="T29" fmla="*/ 55 h 80"/>
                <a:gd name="T30" fmla="*/ 60 w 64"/>
                <a:gd name="T31" fmla="*/ 68 h 80"/>
                <a:gd name="T32" fmla="*/ 64 w 64"/>
                <a:gd name="T33" fmla="*/ 8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0"/>
                <a:gd name="T53" fmla="*/ 64 w 64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0">
                  <a:moveTo>
                    <a:pt x="64" y="80"/>
                  </a:moveTo>
                  <a:lnTo>
                    <a:pt x="54" y="72"/>
                  </a:lnTo>
                  <a:lnTo>
                    <a:pt x="43" y="62"/>
                  </a:lnTo>
                  <a:lnTo>
                    <a:pt x="30" y="49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6"/>
                  </a:lnTo>
                  <a:lnTo>
                    <a:pt x="26" y="15"/>
                  </a:lnTo>
                  <a:lnTo>
                    <a:pt x="37" y="27"/>
                  </a:lnTo>
                  <a:lnTo>
                    <a:pt x="46" y="41"/>
                  </a:lnTo>
                  <a:lnTo>
                    <a:pt x="54" y="55"/>
                  </a:lnTo>
                  <a:lnTo>
                    <a:pt x="60" y="6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49" name="Freeform 220"/>
            <p:cNvSpPr>
              <a:spLocks/>
            </p:cNvSpPr>
            <p:nvPr/>
          </p:nvSpPr>
          <p:spPr bwMode="auto">
            <a:xfrm>
              <a:off x="337" y="885"/>
              <a:ext cx="41" cy="33"/>
            </a:xfrm>
            <a:custGeom>
              <a:avLst/>
              <a:gdLst>
                <a:gd name="T0" fmla="*/ 81 w 81"/>
                <a:gd name="T1" fmla="*/ 65 h 65"/>
                <a:gd name="T2" fmla="*/ 72 w 81"/>
                <a:gd name="T3" fmla="*/ 60 h 65"/>
                <a:gd name="T4" fmla="*/ 58 w 81"/>
                <a:gd name="T5" fmla="*/ 53 h 65"/>
                <a:gd name="T6" fmla="*/ 43 w 81"/>
                <a:gd name="T7" fmla="*/ 43 h 65"/>
                <a:gd name="T8" fmla="*/ 28 w 81"/>
                <a:gd name="T9" fmla="*/ 32 h 65"/>
                <a:gd name="T10" fmla="*/ 15 w 81"/>
                <a:gd name="T11" fmla="*/ 21 h 65"/>
                <a:gd name="T12" fmla="*/ 4 w 81"/>
                <a:gd name="T13" fmla="*/ 12 h 65"/>
                <a:gd name="T14" fmla="*/ 0 w 81"/>
                <a:gd name="T15" fmla="*/ 4 h 65"/>
                <a:gd name="T16" fmla="*/ 2 w 81"/>
                <a:gd name="T17" fmla="*/ 0 h 65"/>
                <a:gd name="T18" fmla="*/ 9 w 81"/>
                <a:gd name="T19" fmla="*/ 0 h 65"/>
                <a:gd name="T20" fmla="*/ 21 w 81"/>
                <a:gd name="T21" fmla="*/ 5 h 65"/>
                <a:gd name="T22" fmla="*/ 34 w 81"/>
                <a:gd name="T23" fmla="*/ 14 h 65"/>
                <a:gd name="T24" fmla="*/ 47 w 81"/>
                <a:gd name="T25" fmla="*/ 25 h 65"/>
                <a:gd name="T26" fmla="*/ 61 w 81"/>
                <a:gd name="T27" fmla="*/ 37 h 65"/>
                <a:gd name="T28" fmla="*/ 71 w 81"/>
                <a:gd name="T29" fmla="*/ 48 h 65"/>
                <a:gd name="T30" fmla="*/ 79 w 81"/>
                <a:gd name="T31" fmla="*/ 59 h 65"/>
                <a:gd name="T32" fmla="*/ 81 w 81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5"/>
                <a:gd name="T53" fmla="*/ 81 w 81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5">
                  <a:moveTo>
                    <a:pt x="81" y="65"/>
                  </a:moveTo>
                  <a:lnTo>
                    <a:pt x="72" y="60"/>
                  </a:lnTo>
                  <a:lnTo>
                    <a:pt x="58" y="53"/>
                  </a:lnTo>
                  <a:lnTo>
                    <a:pt x="43" y="43"/>
                  </a:lnTo>
                  <a:lnTo>
                    <a:pt x="28" y="32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0"/>
                  </a:lnTo>
                  <a:lnTo>
                    <a:pt x="21" y="5"/>
                  </a:lnTo>
                  <a:lnTo>
                    <a:pt x="34" y="14"/>
                  </a:lnTo>
                  <a:lnTo>
                    <a:pt x="47" y="25"/>
                  </a:lnTo>
                  <a:lnTo>
                    <a:pt x="61" y="37"/>
                  </a:lnTo>
                  <a:lnTo>
                    <a:pt x="71" y="48"/>
                  </a:lnTo>
                  <a:lnTo>
                    <a:pt x="79" y="59"/>
                  </a:lnTo>
                  <a:lnTo>
                    <a:pt x="81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0" name="Freeform 221"/>
            <p:cNvSpPr>
              <a:spLocks/>
            </p:cNvSpPr>
            <p:nvPr/>
          </p:nvSpPr>
          <p:spPr bwMode="auto">
            <a:xfrm>
              <a:off x="324" y="889"/>
              <a:ext cx="37" cy="30"/>
            </a:xfrm>
            <a:custGeom>
              <a:avLst/>
              <a:gdLst>
                <a:gd name="T0" fmla="*/ 4 w 73"/>
                <a:gd name="T1" fmla="*/ 0 h 61"/>
                <a:gd name="T2" fmla="*/ 8 w 73"/>
                <a:gd name="T3" fmla="*/ 1 h 61"/>
                <a:gd name="T4" fmla="*/ 14 w 73"/>
                <a:gd name="T5" fmla="*/ 7 h 61"/>
                <a:gd name="T6" fmla="*/ 24 w 73"/>
                <a:gd name="T7" fmla="*/ 15 h 61"/>
                <a:gd name="T8" fmla="*/ 33 w 73"/>
                <a:gd name="T9" fmla="*/ 25 h 61"/>
                <a:gd name="T10" fmla="*/ 43 w 73"/>
                <a:gd name="T11" fmla="*/ 36 h 61"/>
                <a:gd name="T12" fmla="*/ 54 w 73"/>
                <a:gd name="T13" fmla="*/ 46 h 61"/>
                <a:gd name="T14" fmla="*/ 64 w 73"/>
                <a:gd name="T15" fmla="*/ 54 h 61"/>
                <a:gd name="T16" fmla="*/ 73 w 73"/>
                <a:gd name="T17" fmla="*/ 61 h 61"/>
                <a:gd name="T18" fmla="*/ 60 w 73"/>
                <a:gd name="T19" fmla="*/ 57 h 61"/>
                <a:gd name="T20" fmla="*/ 46 w 73"/>
                <a:gd name="T21" fmla="*/ 50 h 61"/>
                <a:gd name="T22" fmla="*/ 33 w 73"/>
                <a:gd name="T23" fmla="*/ 41 h 61"/>
                <a:gd name="T24" fmla="*/ 20 w 73"/>
                <a:gd name="T25" fmla="*/ 32 h 61"/>
                <a:gd name="T26" fmla="*/ 9 w 73"/>
                <a:gd name="T27" fmla="*/ 22 h 61"/>
                <a:gd name="T28" fmla="*/ 3 w 73"/>
                <a:gd name="T29" fmla="*/ 13 h 61"/>
                <a:gd name="T30" fmla="*/ 0 w 73"/>
                <a:gd name="T31" fmla="*/ 6 h 61"/>
                <a:gd name="T32" fmla="*/ 4 w 73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1"/>
                <a:gd name="T53" fmla="*/ 73 w 73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1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4" y="15"/>
                  </a:lnTo>
                  <a:lnTo>
                    <a:pt x="33" y="25"/>
                  </a:lnTo>
                  <a:lnTo>
                    <a:pt x="43" y="36"/>
                  </a:lnTo>
                  <a:lnTo>
                    <a:pt x="54" y="46"/>
                  </a:lnTo>
                  <a:lnTo>
                    <a:pt x="64" y="54"/>
                  </a:lnTo>
                  <a:lnTo>
                    <a:pt x="73" y="61"/>
                  </a:lnTo>
                  <a:lnTo>
                    <a:pt x="60" y="57"/>
                  </a:lnTo>
                  <a:lnTo>
                    <a:pt x="46" y="50"/>
                  </a:lnTo>
                  <a:lnTo>
                    <a:pt x="33" y="41"/>
                  </a:lnTo>
                  <a:lnTo>
                    <a:pt x="20" y="32"/>
                  </a:lnTo>
                  <a:lnTo>
                    <a:pt x="9" y="22"/>
                  </a:lnTo>
                  <a:lnTo>
                    <a:pt x="3" y="13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1" name="Freeform 222"/>
            <p:cNvSpPr>
              <a:spLocks/>
            </p:cNvSpPr>
            <p:nvPr/>
          </p:nvSpPr>
          <p:spPr bwMode="auto">
            <a:xfrm>
              <a:off x="145" y="948"/>
              <a:ext cx="178" cy="36"/>
            </a:xfrm>
            <a:custGeom>
              <a:avLst/>
              <a:gdLst>
                <a:gd name="T0" fmla="*/ 353 w 354"/>
                <a:gd name="T1" fmla="*/ 63 h 71"/>
                <a:gd name="T2" fmla="*/ 354 w 354"/>
                <a:gd name="T3" fmla="*/ 65 h 71"/>
                <a:gd name="T4" fmla="*/ 352 w 354"/>
                <a:gd name="T5" fmla="*/ 68 h 71"/>
                <a:gd name="T6" fmla="*/ 348 w 354"/>
                <a:gd name="T7" fmla="*/ 70 h 71"/>
                <a:gd name="T8" fmla="*/ 345 w 354"/>
                <a:gd name="T9" fmla="*/ 71 h 71"/>
                <a:gd name="T10" fmla="*/ 324 w 354"/>
                <a:gd name="T11" fmla="*/ 55 h 71"/>
                <a:gd name="T12" fmla="*/ 301 w 354"/>
                <a:gd name="T13" fmla="*/ 42 h 71"/>
                <a:gd name="T14" fmla="*/ 279 w 354"/>
                <a:gd name="T15" fmla="*/ 32 h 71"/>
                <a:gd name="T16" fmla="*/ 255 w 354"/>
                <a:gd name="T17" fmla="*/ 23 h 71"/>
                <a:gd name="T18" fmla="*/ 231 w 354"/>
                <a:gd name="T19" fmla="*/ 18 h 71"/>
                <a:gd name="T20" fmla="*/ 206 w 354"/>
                <a:gd name="T21" fmla="*/ 15 h 71"/>
                <a:gd name="T22" fmla="*/ 183 w 354"/>
                <a:gd name="T23" fmla="*/ 13 h 71"/>
                <a:gd name="T24" fmla="*/ 159 w 354"/>
                <a:gd name="T25" fmla="*/ 12 h 71"/>
                <a:gd name="T26" fmla="*/ 137 w 354"/>
                <a:gd name="T27" fmla="*/ 13 h 71"/>
                <a:gd name="T28" fmla="*/ 114 w 354"/>
                <a:gd name="T29" fmla="*/ 15 h 71"/>
                <a:gd name="T30" fmla="*/ 91 w 354"/>
                <a:gd name="T31" fmla="*/ 17 h 71"/>
                <a:gd name="T32" fmla="*/ 70 w 354"/>
                <a:gd name="T33" fmla="*/ 20 h 71"/>
                <a:gd name="T34" fmla="*/ 51 w 354"/>
                <a:gd name="T35" fmla="*/ 25 h 71"/>
                <a:gd name="T36" fmla="*/ 32 w 354"/>
                <a:gd name="T37" fmla="*/ 28 h 71"/>
                <a:gd name="T38" fmla="*/ 15 w 354"/>
                <a:gd name="T39" fmla="*/ 32 h 71"/>
                <a:gd name="T40" fmla="*/ 0 w 354"/>
                <a:gd name="T41" fmla="*/ 35 h 71"/>
                <a:gd name="T42" fmla="*/ 7 w 354"/>
                <a:gd name="T43" fmla="*/ 27 h 71"/>
                <a:gd name="T44" fmla="*/ 21 w 354"/>
                <a:gd name="T45" fmla="*/ 20 h 71"/>
                <a:gd name="T46" fmla="*/ 39 w 354"/>
                <a:gd name="T47" fmla="*/ 14 h 71"/>
                <a:gd name="T48" fmla="*/ 59 w 354"/>
                <a:gd name="T49" fmla="*/ 8 h 71"/>
                <a:gd name="T50" fmla="*/ 82 w 354"/>
                <a:gd name="T51" fmla="*/ 4 h 71"/>
                <a:gd name="T52" fmla="*/ 108 w 354"/>
                <a:gd name="T53" fmla="*/ 1 h 71"/>
                <a:gd name="T54" fmla="*/ 136 w 354"/>
                <a:gd name="T55" fmla="*/ 0 h 71"/>
                <a:gd name="T56" fmla="*/ 165 w 354"/>
                <a:gd name="T57" fmla="*/ 0 h 71"/>
                <a:gd name="T58" fmla="*/ 193 w 354"/>
                <a:gd name="T59" fmla="*/ 1 h 71"/>
                <a:gd name="T60" fmla="*/ 221 w 354"/>
                <a:gd name="T61" fmla="*/ 4 h 71"/>
                <a:gd name="T62" fmla="*/ 248 w 354"/>
                <a:gd name="T63" fmla="*/ 9 h 71"/>
                <a:gd name="T64" fmla="*/ 276 w 354"/>
                <a:gd name="T65" fmla="*/ 16 h 71"/>
                <a:gd name="T66" fmla="*/ 299 w 354"/>
                <a:gd name="T67" fmla="*/ 25 h 71"/>
                <a:gd name="T68" fmla="*/ 320 w 354"/>
                <a:gd name="T69" fmla="*/ 35 h 71"/>
                <a:gd name="T70" fmla="*/ 339 w 354"/>
                <a:gd name="T71" fmla="*/ 48 h 71"/>
                <a:gd name="T72" fmla="*/ 353 w 354"/>
                <a:gd name="T73" fmla="*/ 63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4"/>
                <a:gd name="T112" fmla="*/ 0 h 71"/>
                <a:gd name="T113" fmla="*/ 354 w 35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4" h="71">
                  <a:moveTo>
                    <a:pt x="353" y="63"/>
                  </a:moveTo>
                  <a:lnTo>
                    <a:pt x="354" y="65"/>
                  </a:lnTo>
                  <a:lnTo>
                    <a:pt x="352" y="68"/>
                  </a:lnTo>
                  <a:lnTo>
                    <a:pt x="348" y="70"/>
                  </a:lnTo>
                  <a:lnTo>
                    <a:pt x="345" y="71"/>
                  </a:lnTo>
                  <a:lnTo>
                    <a:pt x="324" y="55"/>
                  </a:lnTo>
                  <a:lnTo>
                    <a:pt x="301" y="42"/>
                  </a:lnTo>
                  <a:lnTo>
                    <a:pt x="279" y="32"/>
                  </a:lnTo>
                  <a:lnTo>
                    <a:pt x="255" y="23"/>
                  </a:lnTo>
                  <a:lnTo>
                    <a:pt x="231" y="18"/>
                  </a:lnTo>
                  <a:lnTo>
                    <a:pt x="206" y="15"/>
                  </a:lnTo>
                  <a:lnTo>
                    <a:pt x="183" y="13"/>
                  </a:lnTo>
                  <a:lnTo>
                    <a:pt x="159" y="12"/>
                  </a:lnTo>
                  <a:lnTo>
                    <a:pt x="137" y="13"/>
                  </a:lnTo>
                  <a:lnTo>
                    <a:pt x="114" y="15"/>
                  </a:lnTo>
                  <a:lnTo>
                    <a:pt x="91" y="17"/>
                  </a:lnTo>
                  <a:lnTo>
                    <a:pt x="70" y="20"/>
                  </a:lnTo>
                  <a:lnTo>
                    <a:pt x="51" y="25"/>
                  </a:lnTo>
                  <a:lnTo>
                    <a:pt x="32" y="28"/>
                  </a:lnTo>
                  <a:lnTo>
                    <a:pt x="15" y="32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21" y="20"/>
                  </a:lnTo>
                  <a:lnTo>
                    <a:pt x="39" y="14"/>
                  </a:lnTo>
                  <a:lnTo>
                    <a:pt x="59" y="8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5" y="0"/>
                  </a:lnTo>
                  <a:lnTo>
                    <a:pt x="193" y="1"/>
                  </a:lnTo>
                  <a:lnTo>
                    <a:pt x="221" y="4"/>
                  </a:lnTo>
                  <a:lnTo>
                    <a:pt x="248" y="9"/>
                  </a:lnTo>
                  <a:lnTo>
                    <a:pt x="276" y="16"/>
                  </a:lnTo>
                  <a:lnTo>
                    <a:pt x="299" y="25"/>
                  </a:lnTo>
                  <a:lnTo>
                    <a:pt x="320" y="35"/>
                  </a:lnTo>
                  <a:lnTo>
                    <a:pt x="339" y="48"/>
                  </a:lnTo>
                  <a:lnTo>
                    <a:pt x="35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2" name="Freeform 223"/>
            <p:cNvSpPr>
              <a:spLocks/>
            </p:cNvSpPr>
            <p:nvPr/>
          </p:nvSpPr>
          <p:spPr bwMode="auto">
            <a:xfrm>
              <a:off x="148" y="956"/>
              <a:ext cx="22" cy="32"/>
            </a:xfrm>
            <a:custGeom>
              <a:avLst/>
              <a:gdLst>
                <a:gd name="T0" fmla="*/ 43 w 43"/>
                <a:gd name="T1" fmla="*/ 0 h 63"/>
                <a:gd name="T2" fmla="*/ 34 w 43"/>
                <a:gd name="T3" fmla="*/ 6 h 63"/>
                <a:gd name="T4" fmla="*/ 26 w 43"/>
                <a:gd name="T5" fmla="*/ 15 h 63"/>
                <a:gd name="T6" fmla="*/ 18 w 43"/>
                <a:gd name="T7" fmla="*/ 25 h 63"/>
                <a:gd name="T8" fmla="*/ 10 w 43"/>
                <a:gd name="T9" fmla="*/ 35 h 63"/>
                <a:gd name="T10" fmla="*/ 5 w 43"/>
                <a:gd name="T11" fmla="*/ 45 h 63"/>
                <a:gd name="T12" fmla="*/ 1 w 43"/>
                <a:gd name="T13" fmla="*/ 54 h 63"/>
                <a:gd name="T14" fmla="*/ 0 w 43"/>
                <a:gd name="T15" fmla="*/ 60 h 63"/>
                <a:gd name="T16" fmla="*/ 1 w 43"/>
                <a:gd name="T17" fmla="*/ 63 h 63"/>
                <a:gd name="T18" fmla="*/ 5 w 43"/>
                <a:gd name="T19" fmla="*/ 62 h 63"/>
                <a:gd name="T20" fmla="*/ 9 w 43"/>
                <a:gd name="T21" fmla="*/ 58 h 63"/>
                <a:gd name="T22" fmla="*/ 13 w 43"/>
                <a:gd name="T23" fmla="*/ 51 h 63"/>
                <a:gd name="T24" fmla="*/ 18 w 43"/>
                <a:gd name="T25" fmla="*/ 41 h 63"/>
                <a:gd name="T26" fmla="*/ 23 w 43"/>
                <a:gd name="T27" fmla="*/ 30 h 63"/>
                <a:gd name="T28" fmla="*/ 30 w 43"/>
                <a:gd name="T29" fmla="*/ 19 h 63"/>
                <a:gd name="T30" fmla="*/ 36 w 43"/>
                <a:gd name="T31" fmla="*/ 9 h 63"/>
                <a:gd name="T32" fmla="*/ 43 w 43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3" y="0"/>
                  </a:moveTo>
                  <a:lnTo>
                    <a:pt x="34" y="6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5"/>
                  </a:lnTo>
                  <a:lnTo>
                    <a:pt x="5" y="45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5" y="62"/>
                  </a:lnTo>
                  <a:lnTo>
                    <a:pt x="9" y="58"/>
                  </a:lnTo>
                  <a:lnTo>
                    <a:pt x="13" y="51"/>
                  </a:lnTo>
                  <a:lnTo>
                    <a:pt x="18" y="41"/>
                  </a:lnTo>
                  <a:lnTo>
                    <a:pt x="23" y="30"/>
                  </a:lnTo>
                  <a:lnTo>
                    <a:pt x="30" y="19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3" name="Freeform 224"/>
            <p:cNvSpPr>
              <a:spLocks/>
            </p:cNvSpPr>
            <p:nvPr/>
          </p:nvSpPr>
          <p:spPr bwMode="auto">
            <a:xfrm>
              <a:off x="160" y="953"/>
              <a:ext cx="25" cy="35"/>
            </a:xfrm>
            <a:custGeom>
              <a:avLst/>
              <a:gdLst>
                <a:gd name="T0" fmla="*/ 2 w 51"/>
                <a:gd name="T1" fmla="*/ 70 h 70"/>
                <a:gd name="T2" fmla="*/ 0 w 51"/>
                <a:gd name="T3" fmla="*/ 67 h 70"/>
                <a:gd name="T4" fmla="*/ 2 w 51"/>
                <a:gd name="T5" fmla="*/ 61 h 70"/>
                <a:gd name="T6" fmla="*/ 6 w 51"/>
                <a:gd name="T7" fmla="*/ 52 h 70"/>
                <a:gd name="T8" fmla="*/ 11 w 51"/>
                <a:gd name="T9" fmla="*/ 41 h 70"/>
                <a:gd name="T10" fmla="*/ 19 w 51"/>
                <a:gd name="T11" fmla="*/ 30 h 70"/>
                <a:gd name="T12" fmla="*/ 28 w 51"/>
                <a:gd name="T13" fmla="*/ 19 h 70"/>
                <a:gd name="T14" fmla="*/ 40 w 51"/>
                <a:gd name="T15" fmla="*/ 8 h 70"/>
                <a:gd name="T16" fmla="*/ 51 w 51"/>
                <a:gd name="T17" fmla="*/ 0 h 70"/>
                <a:gd name="T18" fmla="*/ 45 w 51"/>
                <a:gd name="T19" fmla="*/ 9 h 70"/>
                <a:gd name="T20" fmla="*/ 38 w 51"/>
                <a:gd name="T21" fmla="*/ 20 h 70"/>
                <a:gd name="T22" fmla="*/ 31 w 51"/>
                <a:gd name="T23" fmla="*/ 32 h 70"/>
                <a:gd name="T24" fmla="*/ 24 w 51"/>
                <a:gd name="T25" fmla="*/ 44 h 70"/>
                <a:gd name="T26" fmla="*/ 16 w 51"/>
                <a:gd name="T27" fmla="*/ 54 h 70"/>
                <a:gd name="T28" fmla="*/ 11 w 51"/>
                <a:gd name="T29" fmla="*/ 63 h 70"/>
                <a:gd name="T30" fmla="*/ 6 w 51"/>
                <a:gd name="T31" fmla="*/ 69 h 70"/>
                <a:gd name="T32" fmla="*/ 2 w 51"/>
                <a:gd name="T33" fmla="*/ 7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2" y="70"/>
                  </a:moveTo>
                  <a:lnTo>
                    <a:pt x="0" y="67"/>
                  </a:lnTo>
                  <a:lnTo>
                    <a:pt x="2" y="61"/>
                  </a:lnTo>
                  <a:lnTo>
                    <a:pt x="6" y="52"/>
                  </a:lnTo>
                  <a:lnTo>
                    <a:pt x="11" y="41"/>
                  </a:lnTo>
                  <a:lnTo>
                    <a:pt x="19" y="30"/>
                  </a:lnTo>
                  <a:lnTo>
                    <a:pt x="28" y="19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45" y="9"/>
                  </a:lnTo>
                  <a:lnTo>
                    <a:pt x="38" y="20"/>
                  </a:lnTo>
                  <a:lnTo>
                    <a:pt x="31" y="32"/>
                  </a:lnTo>
                  <a:lnTo>
                    <a:pt x="24" y="44"/>
                  </a:lnTo>
                  <a:lnTo>
                    <a:pt x="16" y="54"/>
                  </a:lnTo>
                  <a:lnTo>
                    <a:pt x="11" y="63"/>
                  </a:lnTo>
                  <a:lnTo>
                    <a:pt x="6" y="69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4" name="Freeform 225"/>
            <p:cNvSpPr>
              <a:spLocks/>
            </p:cNvSpPr>
            <p:nvPr/>
          </p:nvSpPr>
          <p:spPr bwMode="auto">
            <a:xfrm>
              <a:off x="186" y="950"/>
              <a:ext cx="34" cy="46"/>
            </a:xfrm>
            <a:custGeom>
              <a:avLst/>
              <a:gdLst>
                <a:gd name="T0" fmla="*/ 1 w 68"/>
                <a:gd name="T1" fmla="*/ 92 h 92"/>
                <a:gd name="T2" fmla="*/ 0 w 68"/>
                <a:gd name="T3" fmla="*/ 86 h 92"/>
                <a:gd name="T4" fmla="*/ 2 w 68"/>
                <a:gd name="T5" fmla="*/ 76 h 92"/>
                <a:gd name="T6" fmla="*/ 9 w 68"/>
                <a:gd name="T7" fmla="*/ 64 h 92"/>
                <a:gd name="T8" fmla="*/ 17 w 68"/>
                <a:gd name="T9" fmla="*/ 48 h 92"/>
                <a:gd name="T10" fmla="*/ 29 w 68"/>
                <a:gd name="T11" fmla="*/ 33 h 92"/>
                <a:gd name="T12" fmla="*/ 42 w 68"/>
                <a:gd name="T13" fmla="*/ 19 h 92"/>
                <a:gd name="T14" fmla="*/ 55 w 68"/>
                <a:gd name="T15" fmla="*/ 8 h 92"/>
                <a:gd name="T16" fmla="*/ 68 w 68"/>
                <a:gd name="T17" fmla="*/ 0 h 92"/>
                <a:gd name="T18" fmla="*/ 63 w 68"/>
                <a:gd name="T19" fmla="*/ 8 h 92"/>
                <a:gd name="T20" fmla="*/ 55 w 68"/>
                <a:gd name="T21" fmla="*/ 19 h 92"/>
                <a:gd name="T22" fmla="*/ 46 w 68"/>
                <a:gd name="T23" fmla="*/ 34 h 92"/>
                <a:gd name="T24" fmla="*/ 35 w 68"/>
                <a:gd name="T25" fmla="*/ 52 h 92"/>
                <a:gd name="T26" fmla="*/ 25 w 68"/>
                <a:gd name="T27" fmla="*/ 67 h 92"/>
                <a:gd name="T28" fmla="*/ 15 w 68"/>
                <a:gd name="T29" fmla="*/ 81 h 92"/>
                <a:gd name="T30" fmla="*/ 6 w 68"/>
                <a:gd name="T31" fmla="*/ 89 h 92"/>
                <a:gd name="T32" fmla="*/ 1 w 68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2"/>
                <a:gd name="T53" fmla="*/ 68 w 68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2">
                  <a:moveTo>
                    <a:pt x="1" y="92"/>
                  </a:moveTo>
                  <a:lnTo>
                    <a:pt x="0" y="86"/>
                  </a:lnTo>
                  <a:lnTo>
                    <a:pt x="2" y="76"/>
                  </a:lnTo>
                  <a:lnTo>
                    <a:pt x="9" y="64"/>
                  </a:lnTo>
                  <a:lnTo>
                    <a:pt x="17" y="48"/>
                  </a:lnTo>
                  <a:lnTo>
                    <a:pt x="29" y="33"/>
                  </a:lnTo>
                  <a:lnTo>
                    <a:pt x="42" y="19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19"/>
                  </a:lnTo>
                  <a:lnTo>
                    <a:pt x="46" y="34"/>
                  </a:lnTo>
                  <a:lnTo>
                    <a:pt x="35" y="52"/>
                  </a:lnTo>
                  <a:lnTo>
                    <a:pt x="25" y="67"/>
                  </a:lnTo>
                  <a:lnTo>
                    <a:pt x="15" y="81"/>
                  </a:lnTo>
                  <a:lnTo>
                    <a:pt x="6" y="89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5" name="Freeform 226"/>
            <p:cNvSpPr>
              <a:spLocks/>
            </p:cNvSpPr>
            <p:nvPr/>
          </p:nvSpPr>
          <p:spPr bwMode="auto">
            <a:xfrm>
              <a:off x="215" y="953"/>
              <a:ext cx="38" cy="49"/>
            </a:xfrm>
            <a:custGeom>
              <a:avLst/>
              <a:gdLst>
                <a:gd name="T0" fmla="*/ 1 w 74"/>
                <a:gd name="T1" fmla="*/ 98 h 98"/>
                <a:gd name="T2" fmla="*/ 0 w 74"/>
                <a:gd name="T3" fmla="*/ 93 h 98"/>
                <a:gd name="T4" fmla="*/ 4 w 74"/>
                <a:gd name="T5" fmla="*/ 82 h 98"/>
                <a:gd name="T6" fmla="*/ 10 w 74"/>
                <a:gd name="T7" fmla="*/ 67 h 98"/>
                <a:gd name="T8" fmla="*/ 22 w 74"/>
                <a:gd name="T9" fmla="*/ 51 h 98"/>
                <a:gd name="T10" fmla="*/ 34 w 74"/>
                <a:gd name="T11" fmla="*/ 34 h 98"/>
                <a:gd name="T12" fmla="*/ 48 w 74"/>
                <a:gd name="T13" fmla="*/ 19 h 98"/>
                <a:gd name="T14" fmla="*/ 61 w 74"/>
                <a:gd name="T15" fmla="*/ 7 h 98"/>
                <a:gd name="T16" fmla="*/ 74 w 74"/>
                <a:gd name="T17" fmla="*/ 0 h 98"/>
                <a:gd name="T18" fmla="*/ 69 w 74"/>
                <a:gd name="T19" fmla="*/ 8 h 98"/>
                <a:gd name="T20" fmla="*/ 61 w 74"/>
                <a:gd name="T21" fmla="*/ 21 h 98"/>
                <a:gd name="T22" fmla="*/ 51 w 74"/>
                <a:gd name="T23" fmla="*/ 37 h 98"/>
                <a:gd name="T24" fmla="*/ 38 w 74"/>
                <a:gd name="T25" fmla="*/ 54 h 98"/>
                <a:gd name="T26" fmla="*/ 26 w 74"/>
                <a:gd name="T27" fmla="*/ 71 h 98"/>
                <a:gd name="T28" fmla="*/ 15 w 74"/>
                <a:gd name="T29" fmla="*/ 85 h 98"/>
                <a:gd name="T30" fmla="*/ 6 w 74"/>
                <a:gd name="T31" fmla="*/ 95 h 98"/>
                <a:gd name="T32" fmla="*/ 1 w 74"/>
                <a:gd name="T33" fmla="*/ 98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98"/>
                <a:gd name="T53" fmla="*/ 74 w 7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22" y="51"/>
                  </a:lnTo>
                  <a:lnTo>
                    <a:pt x="34" y="34"/>
                  </a:lnTo>
                  <a:lnTo>
                    <a:pt x="48" y="19"/>
                  </a:lnTo>
                  <a:lnTo>
                    <a:pt x="61" y="7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1" y="21"/>
                  </a:lnTo>
                  <a:lnTo>
                    <a:pt x="51" y="37"/>
                  </a:lnTo>
                  <a:lnTo>
                    <a:pt x="38" y="54"/>
                  </a:lnTo>
                  <a:lnTo>
                    <a:pt x="26" y="71"/>
                  </a:lnTo>
                  <a:lnTo>
                    <a:pt x="15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6" name="Freeform 227"/>
            <p:cNvSpPr>
              <a:spLocks/>
            </p:cNvSpPr>
            <p:nvPr/>
          </p:nvSpPr>
          <p:spPr bwMode="auto">
            <a:xfrm>
              <a:off x="234" y="957"/>
              <a:ext cx="41" cy="40"/>
            </a:xfrm>
            <a:custGeom>
              <a:avLst/>
              <a:gdLst>
                <a:gd name="T0" fmla="*/ 0 w 81"/>
                <a:gd name="T1" fmla="*/ 81 h 81"/>
                <a:gd name="T2" fmla="*/ 0 w 81"/>
                <a:gd name="T3" fmla="*/ 76 h 81"/>
                <a:gd name="T4" fmla="*/ 5 w 81"/>
                <a:gd name="T5" fmla="*/ 67 h 81"/>
                <a:gd name="T6" fmla="*/ 15 w 81"/>
                <a:gd name="T7" fmla="*/ 54 h 81"/>
                <a:gd name="T8" fmla="*/ 28 w 81"/>
                <a:gd name="T9" fmla="*/ 40 h 81"/>
                <a:gd name="T10" fmla="*/ 42 w 81"/>
                <a:gd name="T11" fmla="*/ 26 h 81"/>
                <a:gd name="T12" fmla="*/ 56 w 81"/>
                <a:gd name="T13" fmla="*/ 13 h 81"/>
                <a:gd name="T14" fmla="*/ 70 w 81"/>
                <a:gd name="T15" fmla="*/ 4 h 81"/>
                <a:gd name="T16" fmla="*/ 81 w 81"/>
                <a:gd name="T17" fmla="*/ 0 h 81"/>
                <a:gd name="T18" fmla="*/ 74 w 81"/>
                <a:gd name="T19" fmla="*/ 8 h 81"/>
                <a:gd name="T20" fmla="*/ 64 w 81"/>
                <a:gd name="T21" fmla="*/ 19 h 81"/>
                <a:gd name="T22" fmla="*/ 52 w 81"/>
                <a:gd name="T23" fmla="*/ 33 h 81"/>
                <a:gd name="T24" fmla="*/ 39 w 81"/>
                <a:gd name="T25" fmla="*/ 48 h 81"/>
                <a:gd name="T26" fmla="*/ 27 w 81"/>
                <a:gd name="T27" fmla="*/ 62 h 81"/>
                <a:gd name="T28" fmla="*/ 15 w 81"/>
                <a:gd name="T29" fmla="*/ 73 h 81"/>
                <a:gd name="T30" fmla="*/ 6 w 81"/>
                <a:gd name="T31" fmla="*/ 80 h 81"/>
                <a:gd name="T32" fmla="*/ 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81"/>
                  </a:moveTo>
                  <a:lnTo>
                    <a:pt x="0" y="76"/>
                  </a:lnTo>
                  <a:lnTo>
                    <a:pt x="5" y="67"/>
                  </a:lnTo>
                  <a:lnTo>
                    <a:pt x="15" y="54"/>
                  </a:lnTo>
                  <a:lnTo>
                    <a:pt x="28" y="40"/>
                  </a:lnTo>
                  <a:lnTo>
                    <a:pt x="42" y="26"/>
                  </a:lnTo>
                  <a:lnTo>
                    <a:pt x="56" y="13"/>
                  </a:lnTo>
                  <a:lnTo>
                    <a:pt x="70" y="4"/>
                  </a:lnTo>
                  <a:lnTo>
                    <a:pt x="81" y="0"/>
                  </a:lnTo>
                  <a:lnTo>
                    <a:pt x="74" y="8"/>
                  </a:lnTo>
                  <a:lnTo>
                    <a:pt x="64" y="19"/>
                  </a:lnTo>
                  <a:lnTo>
                    <a:pt x="52" y="33"/>
                  </a:lnTo>
                  <a:lnTo>
                    <a:pt x="39" y="48"/>
                  </a:lnTo>
                  <a:lnTo>
                    <a:pt x="27" y="62"/>
                  </a:lnTo>
                  <a:lnTo>
                    <a:pt x="15" y="73"/>
                  </a:lnTo>
                  <a:lnTo>
                    <a:pt x="6" y="8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7" name="Freeform 228"/>
            <p:cNvSpPr>
              <a:spLocks/>
            </p:cNvSpPr>
            <p:nvPr/>
          </p:nvSpPr>
          <p:spPr bwMode="auto">
            <a:xfrm>
              <a:off x="256" y="962"/>
              <a:ext cx="35" cy="34"/>
            </a:xfrm>
            <a:custGeom>
              <a:avLst/>
              <a:gdLst>
                <a:gd name="T0" fmla="*/ 1 w 69"/>
                <a:gd name="T1" fmla="*/ 67 h 67"/>
                <a:gd name="T2" fmla="*/ 0 w 69"/>
                <a:gd name="T3" fmla="*/ 62 h 67"/>
                <a:gd name="T4" fmla="*/ 4 w 69"/>
                <a:gd name="T5" fmla="*/ 55 h 67"/>
                <a:gd name="T6" fmla="*/ 9 w 69"/>
                <a:gd name="T7" fmla="*/ 44 h 67"/>
                <a:gd name="T8" fmla="*/ 18 w 69"/>
                <a:gd name="T9" fmla="*/ 33 h 67"/>
                <a:gd name="T10" fmla="*/ 30 w 69"/>
                <a:gd name="T11" fmla="*/ 22 h 67"/>
                <a:gd name="T12" fmla="*/ 42 w 69"/>
                <a:gd name="T13" fmla="*/ 12 h 67"/>
                <a:gd name="T14" fmla="*/ 55 w 69"/>
                <a:gd name="T15" fmla="*/ 4 h 67"/>
                <a:gd name="T16" fmla="*/ 69 w 69"/>
                <a:gd name="T17" fmla="*/ 0 h 67"/>
                <a:gd name="T18" fmla="*/ 63 w 69"/>
                <a:gd name="T19" fmla="*/ 6 h 67"/>
                <a:gd name="T20" fmla="*/ 54 w 69"/>
                <a:gd name="T21" fmla="*/ 16 h 67"/>
                <a:gd name="T22" fmla="*/ 43 w 69"/>
                <a:gd name="T23" fmla="*/ 28 h 67"/>
                <a:gd name="T24" fmla="*/ 33 w 69"/>
                <a:gd name="T25" fmla="*/ 40 h 67"/>
                <a:gd name="T26" fmla="*/ 22 w 69"/>
                <a:gd name="T27" fmla="*/ 51 h 67"/>
                <a:gd name="T28" fmla="*/ 13 w 69"/>
                <a:gd name="T29" fmla="*/ 60 h 67"/>
                <a:gd name="T30" fmla="*/ 5 w 69"/>
                <a:gd name="T31" fmla="*/ 65 h 67"/>
                <a:gd name="T32" fmla="*/ 1 w 69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7"/>
                <a:gd name="T53" fmla="*/ 69 w 69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7">
                  <a:moveTo>
                    <a:pt x="1" y="67"/>
                  </a:moveTo>
                  <a:lnTo>
                    <a:pt x="0" y="62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8" y="33"/>
                  </a:lnTo>
                  <a:lnTo>
                    <a:pt x="30" y="22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69" y="0"/>
                  </a:lnTo>
                  <a:lnTo>
                    <a:pt x="63" y="6"/>
                  </a:lnTo>
                  <a:lnTo>
                    <a:pt x="54" y="16"/>
                  </a:lnTo>
                  <a:lnTo>
                    <a:pt x="43" y="28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0"/>
                  </a:lnTo>
                  <a:lnTo>
                    <a:pt x="5" y="6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8" name="Freeform 229"/>
            <p:cNvSpPr>
              <a:spLocks/>
            </p:cNvSpPr>
            <p:nvPr/>
          </p:nvSpPr>
          <p:spPr bwMode="auto">
            <a:xfrm>
              <a:off x="278" y="972"/>
              <a:ext cx="30" cy="23"/>
            </a:xfrm>
            <a:custGeom>
              <a:avLst/>
              <a:gdLst>
                <a:gd name="T0" fmla="*/ 0 w 60"/>
                <a:gd name="T1" fmla="*/ 47 h 47"/>
                <a:gd name="T2" fmla="*/ 0 w 60"/>
                <a:gd name="T3" fmla="*/ 44 h 47"/>
                <a:gd name="T4" fmla="*/ 4 w 60"/>
                <a:gd name="T5" fmla="*/ 38 h 47"/>
                <a:gd name="T6" fmla="*/ 12 w 60"/>
                <a:gd name="T7" fmla="*/ 29 h 47"/>
                <a:gd name="T8" fmla="*/ 22 w 60"/>
                <a:gd name="T9" fmla="*/ 21 h 47"/>
                <a:gd name="T10" fmla="*/ 33 w 60"/>
                <a:gd name="T11" fmla="*/ 13 h 47"/>
                <a:gd name="T12" fmla="*/ 43 w 60"/>
                <a:gd name="T13" fmla="*/ 5 h 47"/>
                <a:gd name="T14" fmla="*/ 54 w 60"/>
                <a:gd name="T15" fmla="*/ 1 h 47"/>
                <a:gd name="T16" fmla="*/ 60 w 60"/>
                <a:gd name="T17" fmla="*/ 0 h 47"/>
                <a:gd name="T18" fmla="*/ 54 w 60"/>
                <a:gd name="T19" fmla="*/ 5 h 47"/>
                <a:gd name="T20" fmla="*/ 46 w 60"/>
                <a:gd name="T21" fmla="*/ 12 h 47"/>
                <a:gd name="T22" fmla="*/ 38 w 60"/>
                <a:gd name="T23" fmla="*/ 19 h 47"/>
                <a:gd name="T24" fmla="*/ 29 w 60"/>
                <a:gd name="T25" fmla="*/ 28 h 47"/>
                <a:gd name="T26" fmla="*/ 21 w 60"/>
                <a:gd name="T27" fmla="*/ 36 h 47"/>
                <a:gd name="T28" fmla="*/ 12 w 60"/>
                <a:gd name="T29" fmla="*/ 42 h 47"/>
                <a:gd name="T30" fmla="*/ 5 w 60"/>
                <a:gd name="T31" fmla="*/ 46 h 47"/>
                <a:gd name="T32" fmla="*/ 0 w 60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7"/>
                <a:gd name="T53" fmla="*/ 60 w 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7">
                  <a:moveTo>
                    <a:pt x="0" y="47"/>
                  </a:moveTo>
                  <a:lnTo>
                    <a:pt x="0" y="44"/>
                  </a:lnTo>
                  <a:lnTo>
                    <a:pt x="4" y="38"/>
                  </a:lnTo>
                  <a:lnTo>
                    <a:pt x="12" y="29"/>
                  </a:lnTo>
                  <a:lnTo>
                    <a:pt x="22" y="21"/>
                  </a:lnTo>
                  <a:lnTo>
                    <a:pt x="33" y="13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54" y="5"/>
                  </a:lnTo>
                  <a:lnTo>
                    <a:pt x="46" y="12"/>
                  </a:lnTo>
                  <a:lnTo>
                    <a:pt x="38" y="19"/>
                  </a:lnTo>
                  <a:lnTo>
                    <a:pt x="29" y="28"/>
                  </a:lnTo>
                  <a:lnTo>
                    <a:pt x="21" y="36"/>
                  </a:lnTo>
                  <a:lnTo>
                    <a:pt x="12" y="42"/>
                  </a:lnTo>
                  <a:lnTo>
                    <a:pt x="5" y="4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59" name="Freeform 230"/>
            <p:cNvSpPr>
              <a:spLocks/>
            </p:cNvSpPr>
            <p:nvPr/>
          </p:nvSpPr>
          <p:spPr bwMode="auto">
            <a:xfrm>
              <a:off x="298" y="977"/>
              <a:ext cx="19" cy="16"/>
            </a:xfrm>
            <a:custGeom>
              <a:avLst/>
              <a:gdLst>
                <a:gd name="T0" fmla="*/ 0 w 39"/>
                <a:gd name="T1" fmla="*/ 30 h 32"/>
                <a:gd name="T2" fmla="*/ 0 w 39"/>
                <a:gd name="T3" fmla="*/ 27 h 32"/>
                <a:gd name="T4" fmla="*/ 1 w 39"/>
                <a:gd name="T5" fmla="*/ 22 h 32"/>
                <a:gd name="T6" fmla="*/ 6 w 39"/>
                <a:gd name="T7" fmla="*/ 17 h 32"/>
                <a:gd name="T8" fmla="*/ 11 w 39"/>
                <a:gd name="T9" fmla="*/ 11 h 32"/>
                <a:gd name="T10" fmla="*/ 18 w 39"/>
                <a:gd name="T11" fmla="*/ 5 h 32"/>
                <a:gd name="T12" fmla="*/ 26 w 39"/>
                <a:gd name="T13" fmla="*/ 2 h 32"/>
                <a:gd name="T14" fmla="*/ 32 w 39"/>
                <a:gd name="T15" fmla="*/ 0 h 32"/>
                <a:gd name="T16" fmla="*/ 39 w 39"/>
                <a:gd name="T17" fmla="*/ 1 h 32"/>
                <a:gd name="T18" fmla="*/ 31 w 39"/>
                <a:gd name="T19" fmla="*/ 3 h 32"/>
                <a:gd name="T20" fmla="*/ 25 w 39"/>
                <a:gd name="T21" fmla="*/ 7 h 32"/>
                <a:gd name="T22" fmla="*/ 19 w 39"/>
                <a:gd name="T23" fmla="*/ 14 h 32"/>
                <a:gd name="T24" fmla="*/ 14 w 39"/>
                <a:gd name="T25" fmla="*/ 20 h 32"/>
                <a:gd name="T26" fmla="*/ 9 w 39"/>
                <a:gd name="T27" fmla="*/ 27 h 32"/>
                <a:gd name="T28" fmla="*/ 6 w 39"/>
                <a:gd name="T29" fmla="*/ 31 h 32"/>
                <a:gd name="T30" fmla="*/ 2 w 39"/>
                <a:gd name="T31" fmla="*/ 32 h 32"/>
                <a:gd name="T32" fmla="*/ 0 w 39"/>
                <a:gd name="T33" fmla="*/ 3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0" y="30"/>
                  </a:moveTo>
                  <a:lnTo>
                    <a:pt x="0" y="27"/>
                  </a:lnTo>
                  <a:lnTo>
                    <a:pt x="1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31" y="3"/>
                  </a:lnTo>
                  <a:lnTo>
                    <a:pt x="25" y="7"/>
                  </a:lnTo>
                  <a:lnTo>
                    <a:pt x="19" y="14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2" y="3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0" name="Freeform 231"/>
            <p:cNvSpPr>
              <a:spLocks/>
            </p:cNvSpPr>
            <p:nvPr/>
          </p:nvSpPr>
          <p:spPr bwMode="auto">
            <a:xfrm>
              <a:off x="133" y="962"/>
              <a:ext cx="23" cy="21"/>
            </a:xfrm>
            <a:custGeom>
              <a:avLst/>
              <a:gdLst>
                <a:gd name="T0" fmla="*/ 46 w 46"/>
                <a:gd name="T1" fmla="*/ 0 h 41"/>
                <a:gd name="T2" fmla="*/ 43 w 46"/>
                <a:gd name="T3" fmla="*/ 3 h 41"/>
                <a:gd name="T4" fmla="*/ 38 w 46"/>
                <a:gd name="T5" fmla="*/ 9 h 41"/>
                <a:gd name="T6" fmla="*/ 32 w 46"/>
                <a:gd name="T7" fmla="*/ 17 h 41"/>
                <a:gd name="T8" fmla="*/ 26 w 46"/>
                <a:gd name="T9" fmla="*/ 25 h 41"/>
                <a:gd name="T10" fmla="*/ 19 w 46"/>
                <a:gd name="T11" fmla="*/ 32 h 41"/>
                <a:gd name="T12" fmla="*/ 13 w 46"/>
                <a:gd name="T13" fmla="*/ 37 h 41"/>
                <a:gd name="T14" fmla="*/ 6 w 46"/>
                <a:gd name="T15" fmla="*/ 41 h 41"/>
                <a:gd name="T16" fmla="*/ 1 w 46"/>
                <a:gd name="T17" fmla="*/ 40 h 41"/>
                <a:gd name="T18" fmla="*/ 0 w 46"/>
                <a:gd name="T19" fmla="*/ 35 h 41"/>
                <a:gd name="T20" fmla="*/ 2 w 46"/>
                <a:gd name="T21" fmla="*/ 30 h 41"/>
                <a:gd name="T22" fmla="*/ 8 w 46"/>
                <a:gd name="T23" fmla="*/ 25 h 41"/>
                <a:gd name="T24" fmla="*/ 15 w 46"/>
                <a:gd name="T25" fmla="*/ 18 h 41"/>
                <a:gd name="T26" fmla="*/ 25 w 46"/>
                <a:gd name="T27" fmla="*/ 13 h 41"/>
                <a:gd name="T28" fmla="*/ 34 w 46"/>
                <a:gd name="T29" fmla="*/ 7 h 41"/>
                <a:gd name="T30" fmla="*/ 40 w 46"/>
                <a:gd name="T31" fmla="*/ 3 h 41"/>
                <a:gd name="T32" fmla="*/ 46 w 46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1"/>
                <a:gd name="T53" fmla="*/ 46 w 4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1">
                  <a:moveTo>
                    <a:pt x="46" y="0"/>
                  </a:moveTo>
                  <a:lnTo>
                    <a:pt x="43" y="3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6" y="41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5"/>
                  </a:lnTo>
                  <a:lnTo>
                    <a:pt x="15" y="18"/>
                  </a:lnTo>
                  <a:lnTo>
                    <a:pt x="25" y="13"/>
                  </a:lnTo>
                  <a:lnTo>
                    <a:pt x="34" y="7"/>
                  </a:lnTo>
                  <a:lnTo>
                    <a:pt x="4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1" name="Freeform 232"/>
            <p:cNvSpPr>
              <a:spLocks/>
            </p:cNvSpPr>
            <p:nvPr/>
          </p:nvSpPr>
          <p:spPr bwMode="auto">
            <a:xfrm>
              <a:off x="130" y="951"/>
              <a:ext cx="26" cy="10"/>
            </a:xfrm>
            <a:custGeom>
              <a:avLst/>
              <a:gdLst>
                <a:gd name="T0" fmla="*/ 54 w 54"/>
                <a:gd name="T1" fmla="*/ 21 h 21"/>
                <a:gd name="T2" fmla="*/ 50 w 54"/>
                <a:gd name="T3" fmla="*/ 20 h 21"/>
                <a:gd name="T4" fmla="*/ 45 w 54"/>
                <a:gd name="T5" fmla="*/ 16 h 21"/>
                <a:gd name="T6" fmla="*/ 37 w 54"/>
                <a:gd name="T7" fmla="*/ 12 h 21"/>
                <a:gd name="T8" fmla="*/ 28 w 54"/>
                <a:gd name="T9" fmla="*/ 8 h 21"/>
                <a:gd name="T10" fmla="*/ 20 w 54"/>
                <a:gd name="T11" fmla="*/ 4 h 21"/>
                <a:gd name="T12" fmla="*/ 11 w 54"/>
                <a:gd name="T13" fmla="*/ 1 h 21"/>
                <a:gd name="T14" fmla="*/ 4 w 54"/>
                <a:gd name="T15" fmla="*/ 0 h 21"/>
                <a:gd name="T16" fmla="*/ 0 w 54"/>
                <a:gd name="T17" fmla="*/ 2 h 21"/>
                <a:gd name="T18" fmla="*/ 0 w 54"/>
                <a:gd name="T19" fmla="*/ 6 h 21"/>
                <a:gd name="T20" fmla="*/ 4 w 54"/>
                <a:gd name="T21" fmla="*/ 9 h 21"/>
                <a:gd name="T22" fmla="*/ 11 w 54"/>
                <a:gd name="T23" fmla="*/ 12 h 21"/>
                <a:gd name="T24" fmla="*/ 20 w 54"/>
                <a:gd name="T25" fmla="*/ 14 h 21"/>
                <a:gd name="T26" fmla="*/ 30 w 54"/>
                <a:gd name="T27" fmla="*/ 16 h 21"/>
                <a:gd name="T28" fmla="*/ 39 w 54"/>
                <a:gd name="T29" fmla="*/ 18 h 21"/>
                <a:gd name="T30" fmla="*/ 47 w 54"/>
                <a:gd name="T31" fmla="*/ 20 h 21"/>
                <a:gd name="T32" fmla="*/ 54 w 54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5" y="16"/>
                  </a:lnTo>
                  <a:lnTo>
                    <a:pt x="37" y="12"/>
                  </a:lnTo>
                  <a:lnTo>
                    <a:pt x="28" y="8"/>
                  </a:lnTo>
                  <a:lnTo>
                    <a:pt x="20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11" y="12"/>
                  </a:lnTo>
                  <a:lnTo>
                    <a:pt x="20" y="14"/>
                  </a:lnTo>
                  <a:lnTo>
                    <a:pt x="30" y="16"/>
                  </a:lnTo>
                  <a:lnTo>
                    <a:pt x="39" y="18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2" name="Freeform 233"/>
            <p:cNvSpPr>
              <a:spLocks/>
            </p:cNvSpPr>
            <p:nvPr/>
          </p:nvSpPr>
          <p:spPr bwMode="auto">
            <a:xfrm>
              <a:off x="121" y="963"/>
              <a:ext cx="30" cy="6"/>
            </a:xfrm>
            <a:custGeom>
              <a:avLst/>
              <a:gdLst>
                <a:gd name="T0" fmla="*/ 60 w 60"/>
                <a:gd name="T1" fmla="*/ 0 h 12"/>
                <a:gd name="T2" fmla="*/ 56 w 60"/>
                <a:gd name="T3" fmla="*/ 0 h 12"/>
                <a:gd name="T4" fmla="*/ 49 w 60"/>
                <a:gd name="T5" fmla="*/ 0 h 12"/>
                <a:gd name="T6" fmla="*/ 38 w 60"/>
                <a:gd name="T7" fmla="*/ 0 h 12"/>
                <a:gd name="T8" fmla="*/ 28 w 60"/>
                <a:gd name="T9" fmla="*/ 0 h 12"/>
                <a:gd name="T10" fmla="*/ 17 w 60"/>
                <a:gd name="T11" fmla="*/ 1 h 12"/>
                <a:gd name="T12" fmla="*/ 8 w 60"/>
                <a:gd name="T13" fmla="*/ 2 h 12"/>
                <a:gd name="T14" fmla="*/ 3 w 60"/>
                <a:gd name="T15" fmla="*/ 4 h 12"/>
                <a:gd name="T16" fmla="*/ 0 w 60"/>
                <a:gd name="T17" fmla="*/ 7 h 12"/>
                <a:gd name="T18" fmla="*/ 3 w 60"/>
                <a:gd name="T19" fmla="*/ 11 h 12"/>
                <a:gd name="T20" fmla="*/ 8 w 60"/>
                <a:gd name="T21" fmla="*/ 12 h 12"/>
                <a:gd name="T22" fmla="*/ 16 w 60"/>
                <a:gd name="T23" fmla="*/ 11 h 12"/>
                <a:gd name="T24" fmla="*/ 26 w 60"/>
                <a:gd name="T25" fmla="*/ 10 h 12"/>
                <a:gd name="T26" fmla="*/ 35 w 60"/>
                <a:gd name="T27" fmla="*/ 6 h 12"/>
                <a:gd name="T28" fmla="*/ 46 w 60"/>
                <a:gd name="T29" fmla="*/ 4 h 12"/>
                <a:gd name="T30" fmla="*/ 54 w 60"/>
                <a:gd name="T31" fmla="*/ 2 h 12"/>
                <a:gd name="T32" fmla="*/ 6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60" y="0"/>
                  </a:moveTo>
                  <a:lnTo>
                    <a:pt x="56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8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6" y="11"/>
                  </a:lnTo>
                  <a:lnTo>
                    <a:pt x="26" y="10"/>
                  </a:lnTo>
                  <a:lnTo>
                    <a:pt x="35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3" name="Freeform 234"/>
            <p:cNvSpPr>
              <a:spLocks/>
            </p:cNvSpPr>
            <p:nvPr/>
          </p:nvSpPr>
          <p:spPr bwMode="auto">
            <a:xfrm>
              <a:off x="138" y="939"/>
              <a:ext cx="28" cy="19"/>
            </a:xfrm>
            <a:custGeom>
              <a:avLst/>
              <a:gdLst>
                <a:gd name="T0" fmla="*/ 55 w 55"/>
                <a:gd name="T1" fmla="*/ 37 h 37"/>
                <a:gd name="T2" fmla="*/ 49 w 55"/>
                <a:gd name="T3" fmla="*/ 34 h 37"/>
                <a:gd name="T4" fmla="*/ 39 w 55"/>
                <a:gd name="T5" fmla="*/ 29 h 37"/>
                <a:gd name="T6" fmla="*/ 29 w 55"/>
                <a:gd name="T7" fmla="*/ 23 h 37"/>
                <a:gd name="T8" fmla="*/ 19 w 55"/>
                <a:gd name="T9" fmla="*/ 18 h 37"/>
                <a:gd name="T10" fmla="*/ 11 w 55"/>
                <a:gd name="T11" fmla="*/ 12 h 37"/>
                <a:gd name="T12" fmla="*/ 4 w 55"/>
                <a:gd name="T13" fmla="*/ 7 h 37"/>
                <a:gd name="T14" fmla="*/ 0 w 55"/>
                <a:gd name="T15" fmla="*/ 4 h 37"/>
                <a:gd name="T16" fmla="*/ 1 w 55"/>
                <a:gd name="T17" fmla="*/ 1 h 37"/>
                <a:gd name="T18" fmla="*/ 7 w 55"/>
                <a:gd name="T19" fmla="*/ 0 h 37"/>
                <a:gd name="T20" fmla="*/ 13 w 55"/>
                <a:gd name="T21" fmla="*/ 3 h 37"/>
                <a:gd name="T22" fmla="*/ 20 w 55"/>
                <a:gd name="T23" fmla="*/ 8 h 37"/>
                <a:gd name="T24" fmla="*/ 29 w 55"/>
                <a:gd name="T25" fmla="*/ 14 h 37"/>
                <a:gd name="T26" fmla="*/ 37 w 55"/>
                <a:gd name="T27" fmla="*/ 21 h 37"/>
                <a:gd name="T28" fmla="*/ 45 w 55"/>
                <a:gd name="T29" fmla="*/ 27 h 37"/>
                <a:gd name="T30" fmla="*/ 51 w 55"/>
                <a:gd name="T31" fmla="*/ 34 h 37"/>
                <a:gd name="T32" fmla="*/ 55 w 5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7"/>
                <a:gd name="T53" fmla="*/ 55 w 5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7">
                  <a:moveTo>
                    <a:pt x="55" y="37"/>
                  </a:moveTo>
                  <a:lnTo>
                    <a:pt x="49" y="34"/>
                  </a:lnTo>
                  <a:lnTo>
                    <a:pt x="39" y="29"/>
                  </a:lnTo>
                  <a:lnTo>
                    <a:pt x="29" y="23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4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3"/>
                  </a:lnTo>
                  <a:lnTo>
                    <a:pt x="20" y="8"/>
                  </a:lnTo>
                  <a:lnTo>
                    <a:pt x="29" y="14"/>
                  </a:lnTo>
                  <a:lnTo>
                    <a:pt x="37" y="21"/>
                  </a:lnTo>
                  <a:lnTo>
                    <a:pt x="45" y="27"/>
                  </a:lnTo>
                  <a:lnTo>
                    <a:pt x="51" y="34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4" name="Freeform 235"/>
            <p:cNvSpPr>
              <a:spLocks/>
            </p:cNvSpPr>
            <p:nvPr/>
          </p:nvSpPr>
          <p:spPr bwMode="auto">
            <a:xfrm>
              <a:off x="304" y="941"/>
              <a:ext cx="8" cy="32"/>
            </a:xfrm>
            <a:custGeom>
              <a:avLst/>
              <a:gdLst>
                <a:gd name="T0" fmla="*/ 2 w 16"/>
                <a:gd name="T1" fmla="*/ 63 h 63"/>
                <a:gd name="T2" fmla="*/ 0 w 16"/>
                <a:gd name="T3" fmla="*/ 47 h 63"/>
                <a:gd name="T4" fmla="*/ 0 w 16"/>
                <a:gd name="T5" fmla="*/ 27 h 63"/>
                <a:gd name="T6" fmla="*/ 2 w 16"/>
                <a:gd name="T7" fmla="*/ 8 h 63"/>
                <a:gd name="T8" fmla="*/ 10 w 16"/>
                <a:gd name="T9" fmla="*/ 0 h 63"/>
                <a:gd name="T10" fmla="*/ 16 w 16"/>
                <a:gd name="T11" fmla="*/ 7 h 63"/>
                <a:gd name="T12" fmla="*/ 13 w 16"/>
                <a:gd name="T13" fmla="*/ 25 h 63"/>
                <a:gd name="T14" fmla="*/ 6 w 16"/>
                <a:gd name="T15" fmla="*/ 46 h 63"/>
                <a:gd name="T16" fmla="*/ 2 w 16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2" y="63"/>
                  </a:moveTo>
                  <a:lnTo>
                    <a:pt x="0" y="47"/>
                  </a:lnTo>
                  <a:lnTo>
                    <a:pt x="0" y="27"/>
                  </a:lnTo>
                  <a:lnTo>
                    <a:pt x="2" y="8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13" y="25"/>
                  </a:lnTo>
                  <a:lnTo>
                    <a:pt x="6" y="4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5" name="Freeform 236"/>
            <p:cNvSpPr>
              <a:spLocks/>
            </p:cNvSpPr>
            <p:nvPr/>
          </p:nvSpPr>
          <p:spPr bwMode="auto">
            <a:xfrm>
              <a:off x="314" y="947"/>
              <a:ext cx="13" cy="30"/>
            </a:xfrm>
            <a:custGeom>
              <a:avLst/>
              <a:gdLst>
                <a:gd name="T0" fmla="*/ 0 w 27"/>
                <a:gd name="T1" fmla="*/ 61 h 61"/>
                <a:gd name="T2" fmla="*/ 2 w 27"/>
                <a:gd name="T3" fmla="*/ 47 h 61"/>
                <a:gd name="T4" fmla="*/ 6 w 27"/>
                <a:gd name="T5" fmla="*/ 26 h 61"/>
                <a:gd name="T6" fmla="*/ 14 w 27"/>
                <a:gd name="T7" fmla="*/ 8 h 61"/>
                <a:gd name="T8" fmla="*/ 23 w 27"/>
                <a:gd name="T9" fmla="*/ 0 h 61"/>
                <a:gd name="T10" fmla="*/ 27 w 27"/>
                <a:gd name="T11" fmla="*/ 7 h 61"/>
                <a:gd name="T12" fmla="*/ 20 w 27"/>
                <a:gd name="T13" fmla="*/ 26 h 61"/>
                <a:gd name="T14" fmla="*/ 8 w 27"/>
                <a:gd name="T15" fmla="*/ 48 h 61"/>
                <a:gd name="T16" fmla="*/ 0 w 27"/>
                <a:gd name="T17" fmla="*/ 6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1"/>
                <a:gd name="T29" fmla="*/ 27 w 2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1">
                  <a:moveTo>
                    <a:pt x="0" y="61"/>
                  </a:moveTo>
                  <a:lnTo>
                    <a:pt x="2" y="47"/>
                  </a:lnTo>
                  <a:lnTo>
                    <a:pt x="6" y="26"/>
                  </a:lnTo>
                  <a:lnTo>
                    <a:pt x="14" y="8"/>
                  </a:lnTo>
                  <a:lnTo>
                    <a:pt x="23" y="0"/>
                  </a:lnTo>
                  <a:lnTo>
                    <a:pt x="27" y="7"/>
                  </a:lnTo>
                  <a:lnTo>
                    <a:pt x="20" y="26"/>
                  </a:lnTo>
                  <a:lnTo>
                    <a:pt x="8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6" name="Freeform 237"/>
            <p:cNvSpPr>
              <a:spLocks/>
            </p:cNvSpPr>
            <p:nvPr/>
          </p:nvSpPr>
          <p:spPr bwMode="auto">
            <a:xfrm>
              <a:off x="285" y="933"/>
              <a:ext cx="8" cy="30"/>
            </a:xfrm>
            <a:custGeom>
              <a:avLst/>
              <a:gdLst>
                <a:gd name="T0" fmla="*/ 9 w 15"/>
                <a:gd name="T1" fmla="*/ 59 h 59"/>
                <a:gd name="T2" fmla="*/ 2 w 15"/>
                <a:gd name="T3" fmla="*/ 50 h 59"/>
                <a:gd name="T4" fmla="*/ 0 w 15"/>
                <a:gd name="T5" fmla="*/ 31 h 59"/>
                <a:gd name="T6" fmla="*/ 1 w 15"/>
                <a:gd name="T7" fmla="*/ 12 h 59"/>
                <a:gd name="T8" fmla="*/ 9 w 15"/>
                <a:gd name="T9" fmla="*/ 0 h 59"/>
                <a:gd name="T10" fmla="*/ 15 w 15"/>
                <a:gd name="T11" fmla="*/ 4 h 59"/>
                <a:gd name="T12" fmla="*/ 14 w 15"/>
                <a:gd name="T13" fmla="*/ 21 h 59"/>
                <a:gd name="T14" fmla="*/ 10 w 15"/>
                <a:gd name="T15" fmla="*/ 42 h 59"/>
                <a:gd name="T16" fmla="*/ 9 w 15"/>
                <a:gd name="T17" fmla="*/ 5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9"/>
                <a:gd name="T29" fmla="*/ 15 w 1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9">
                  <a:moveTo>
                    <a:pt x="9" y="59"/>
                  </a:moveTo>
                  <a:lnTo>
                    <a:pt x="2" y="50"/>
                  </a:lnTo>
                  <a:lnTo>
                    <a:pt x="0" y="31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1"/>
                  </a:lnTo>
                  <a:lnTo>
                    <a:pt x="10" y="42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7" name="Freeform 238"/>
            <p:cNvSpPr>
              <a:spLocks/>
            </p:cNvSpPr>
            <p:nvPr/>
          </p:nvSpPr>
          <p:spPr bwMode="auto">
            <a:xfrm>
              <a:off x="262" y="925"/>
              <a:ext cx="13" cy="35"/>
            </a:xfrm>
            <a:custGeom>
              <a:avLst/>
              <a:gdLst>
                <a:gd name="T0" fmla="*/ 25 w 25"/>
                <a:gd name="T1" fmla="*/ 70 h 70"/>
                <a:gd name="T2" fmla="*/ 14 w 25"/>
                <a:gd name="T3" fmla="*/ 53 h 70"/>
                <a:gd name="T4" fmla="*/ 4 w 25"/>
                <a:gd name="T5" fmla="*/ 31 h 70"/>
                <a:gd name="T6" fmla="*/ 0 w 25"/>
                <a:gd name="T7" fmla="*/ 10 h 70"/>
                <a:gd name="T8" fmla="*/ 5 w 25"/>
                <a:gd name="T9" fmla="*/ 0 h 70"/>
                <a:gd name="T10" fmla="*/ 16 w 25"/>
                <a:gd name="T11" fmla="*/ 8 h 70"/>
                <a:gd name="T12" fmla="*/ 20 w 25"/>
                <a:gd name="T13" fmla="*/ 28 h 70"/>
                <a:gd name="T14" fmla="*/ 22 w 25"/>
                <a:gd name="T15" fmla="*/ 53 h 70"/>
                <a:gd name="T16" fmla="*/ 25 w 25"/>
                <a:gd name="T17" fmla="*/ 7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4" y="53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28"/>
                  </a:lnTo>
                  <a:lnTo>
                    <a:pt x="22" y="53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8" name="Freeform 239"/>
            <p:cNvSpPr>
              <a:spLocks/>
            </p:cNvSpPr>
            <p:nvPr/>
          </p:nvSpPr>
          <p:spPr bwMode="auto">
            <a:xfrm>
              <a:off x="242" y="916"/>
              <a:ext cx="14" cy="38"/>
            </a:xfrm>
            <a:custGeom>
              <a:avLst/>
              <a:gdLst>
                <a:gd name="T0" fmla="*/ 29 w 29"/>
                <a:gd name="T1" fmla="*/ 76 h 76"/>
                <a:gd name="T2" fmla="*/ 25 w 29"/>
                <a:gd name="T3" fmla="*/ 68 h 76"/>
                <a:gd name="T4" fmla="*/ 18 w 29"/>
                <a:gd name="T5" fmla="*/ 58 h 76"/>
                <a:gd name="T6" fmla="*/ 13 w 29"/>
                <a:gd name="T7" fmla="*/ 45 h 76"/>
                <a:gd name="T8" fmla="*/ 7 w 29"/>
                <a:gd name="T9" fmla="*/ 33 h 76"/>
                <a:gd name="T10" fmla="*/ 3 w 29"/>
                <a:gd name="T11" fmla="*/ 20 h 76"/>
                <a:gd name="T12" fmla="*/ 0 w 29"/>
                <a:gd name="T13" fmla="*/ 9 h 76"/>
                <a:gd name="T14" fmla="*/ 0 w 29"/>
                <a:gd name="T15" fmla="*/ 2 h 76"/>
                <a:gd name="T16" fmla="*/ 5 w 29"/>
                <a:gd name="T17" fmla="*/ 0 h 76"/>
                <a:gd name="T18" fmla="*/ 16 w 29"/>
                <a:gd name="T19" fmla="*/ 12 h 76"/>
                <a:gd name="T20" fmla="*/ 21 w 29"/>
                <a:gd name="T21" fmla="*/ 36 h 76"/>
                <a:gd name="T22" fmla="*/ 25 w 29"/>
                <a:gd name="T23" fmla="*/ 61 h 76"/>
                <a:gd name="T24" fmla="*/ 29 w 29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6"/>
                <a:gd name="T41" fmla="*/ 29 w 29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6">
                  <a:moveTo>
                    <a:pt x="29" y="76"/>
                  </a:moveTo>
                  <a:lnTo>
                    <a:pt x="25" y="68"/>
                  </a:lnTo>
                  <a:lnTo>
                    <a:pt x="18" y="58"/>
                  </a:lnTo>
                  <a:lnTo>
                    <a:pt x="13" y="45"/>
                  </a:lnTo>
                  <a:lnTo>
                    <a:pt x="7" y="33"/>
                  </a:lnTo>
                  <a:lnTo>
                    <a:pt x="3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6"/>
                  </a:lnTo>
                  <a:lnTo>
                    <a:pt x="25" y="61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69" name="Freeform 240"/>
            <p:cNvSpPr>
              <a:spLocks/>
            </p:cNvSpPr>
            <p:nvPr/>
          </p:nvSpPr>
          <p:spPr bwMode="auto">
            <a:xfrm>
              <a:off x="196" y="913"/>
              <a:ext cx="25" cy="41"/>
            </a:xfrm>
            <a:custGeom>
              <a:avLst/>
              <a:gdLst>
                <a:gd name="T0" fmla="*/ 50 w 50"/>
                <a:gd name="T1" fmla="*/ 81 h 81"/>
                <a:gd name="T2" fmla="*/ 42 w 50"/>
                <a:gd name="T3" fmla="*/ 73 h 81"/>
                <a:gd name="T4" fmla="*/ 33 w 50"/>
                <a:gd name="T5" fmla="*/ 62 h 81"/>
                <a:gd name="T6" fmla="*/ 23 w 50"/>
                <a:gd name="T7" fmla="*/ 49 h 81"/>
                <a:gd name="T8" fmla="*/ 15 w 50"/>
                <a:gd name="T9" fmla="*/ 36 h 81"/>
                <a:gd name="T10" fmla="*/ 7 w 50"/>
                <a:gd name="T11" fmla="*/ 24 h 81"/>
                <a:gd name="T12" fmla="*/ 2 w 50"/>
                <a:gd name="T13" fmla="*/ 13 h 81"/>
                <a:gd name="T14" fmla="*/ 0 w 50"/>
                <a:gd name="T15" fmla="*/ 4 h 81"/>
                <a:gd name="T16" fmla="*/ 3 w 50"/>
                <a:gd name="T17" fmla="*/ 0 h 81"/>
                <a:gd name="T18" fmla="*/ 8 w 50"/>
                <a:gd name="T19" fmla="*/ 1 h 81"/>
                <a:gd name="T20" fmla="*/ 15 w 50"/>
                <a:gd name="T21" fmla="*/ 10 h 81"/>
                <a:gd name="T22" fmla="*/ 21 w 50"/>
                <a:gd name="T23" fmla="*/ 21 h 81"/>
                <a:gd name="T24" fmla="*/ 27 w 50"/>
                <a:gd name="T25" fmla="*/ 35 h 81"/>
                <a:gd name="T26" fmla="*/ 33 w 50"/>
                <a:gd name="T27" fmla="*/ 50 h 81"/>
                <a:gd name="T28" fmla="*/ 40 w 50"/>
                <a:gd name="T29" fmla="*/ 64 h 81"/>
                <a:gd name="T30" fmla="*/ 45 w 50"/>
                <a:gd name="T31" fmla="*/ 75 h 81"/>
                <a:gd name="T32" fmla="*/ 50 w 5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1"/>
                <a:gd name="T53" fmla="*/ 50 w 5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1">
                  <a:moveTo>
                    <a:pt x="50" y="81"/>
                  </a:moveTo>
                  <a:lnTo>
                    <a:pt x="42" y="73"/>
                  </a:lnTo>
                  <a:lnTo>
                    <a:pt x="33" y="62"/>
                  </a:lnTo>
                  <a:lnTo>
                    <a:pt x="23" y="49"/>
                  </a:lnTo>
                  <a:lnTo>
                    <a:pt x="15" y="36"/>
                  </a:lnTo>
                  <a:lnTo>
                    <a:pt x="7" y="24"/>
                  </a:lnTo>
                  <a:lnTo>
                    <a:pt x="2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10"/>
                  </a:lnTo>
                  <a:lnTo>
                    <a:pt x="21" y="21"/>
                  </a:lnTo>
                  <a:lnTo>
                    <a:pt x="27" y="35"/>
                  </a:lnTo>
                  <a:lnTo>
                    <a:pt x="33" y="50"/>
                  </a:lnTo>
                  <a:lnTo>
                    <a:pt x="40" y="64"/>
                  </a:lnTo>
                  <a:lnTo>
                    <a:pt x="45" y="75"/>
                  </a:lnTo>
                  <a:lnTo>
                    <a:pt x="50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0" name="Freeform 241"/>
            <p:cNvSpPr>
              <a:spLocks/>
            </p:cNvSpPr>
            <p:nvPr/>
          </p:nvSpPr>
          <p:spPr bwMode="auto">
            <a:xfrm>
              <a:off x="152" y="920"/>
              <a:ext cx="30" cy="37"/>
            </a:xfrm>
            <a:custGeom>
              <a:avLst/>
              <a:gdLst>
                <a:gd name="T0" fmla="*/ 59 w 59"/>
                <a:gd name="T1" fmla="*/ 74 h 74"/>
                <a:gd name="T2" fmla="*/ 51 w 59"/>
                <a:gd name="T3" fmla="*/ 68 h 74"/>
                <a:gd name="T4" fmla="*/ 42 w 59"/>
                <a:gd name="T5" fmla="*/ 59 h 74"/>
                <a:gd name="T6" fmla="*/ 30 w 59"/>
                <a:gd name="T7" fmla="*/ 47 h 74"/>
                <a:gd name="T8" fmla="*/ 20 w 59"/>
                <a:gd name="T9" fmla="*/ 35 h 74"/>
                <a:gd name="T10" fmla="*/ 9 w 59"/>
                <a:gd name="T11" fmla="*/ 23 h 74"/>
                <a:gd name="T12" fmla="*/ 3 w 59"/>
                <a:gd name="T13" fmla="*/ 13 h 74"/>
                <a:gd name="T14" fmla="*/ 0 w 59"/>
                <a:gd name="T15" fmla="*/ 4 h 74"/>
                <a:gd name="T16" fmla="*/ 3 w 59"/>
                <a:gd name="T17" fmla="*/ 0 h 74"/>
                <a:gd name="T18" fmla="*/ 9 w 59"/>
                <a:gd name="T19" fmla="*/ 1 h 74"/>
                <a:gd name="T20" fmla="*/ 17 w 59"/>
                <a:gd name="T21" fmla="*/ 8 h 74"/>
                <a:gd name="T22" fmla="*/ 25 w 59"/>
                <a:gd name="T23" fmla="*/ 19 h 74"/>
                <a:gd name="T24" fmla="*/ 33 w 59"/>
                <a:gd name="T25" fmla="*/ 33 h 74"/>
                <a:gd name="T26" fmla="*/ 41 w 59"/>
                <a:gd name="T27" fmla="*/ 47 h 74"/>
                <a:gd name="T28" fmla="*/ 48 w 59"/>
                <a:gd name="T29" fmla="*/ 59 h 74"/>
                <a:gd name="T30" fmla="*/ 54 w 59"/>
                <a:gd name="T31" fmla="*/ 69 h 74"/>
                <a:gd name="T32" fmla="*/ 59 w 59"/>
                <a:gd name="T33" fmla="*/ 74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4"/>
                <a:gd name="T53" fmla="*/ 59 w 5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4">
                  <a:moveTo>
                    <a:pt x="59" y="74"/>
                  </a:moveTo>
                  <a:lnTo>
                    <a:pt x="51" y="68"/>
                  </a:lnTo>
                  <a:lnTo>
                    <a:pt x="42" y="59"/>
                  </a:lnTo>
                  <a:lnTo>
                    <a:pt x="30" y="47"/>
                  </a:lnTo>
                  <a:lnTo>
                    <a:pt x="20" y="35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8"/>
                  </a:lnTo>
                  <a:lnTo>
                    <a:pt x="25" y="19"/>
                  </a:lnTo>
                  <a:lnTo>
                    <a:pt x="33" y="33"/>
                  </a:lnTo>
                  <a:lnTo>
                    <a:pt x="41" y="47"/>
                  </a:lnTo>
                  <a:lnTo>
                    <a:pt x="48" y="59"/>
                  </a:lnTo>
                  <a:lnTo>
                    <a:pt x="54" y="69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1" name="Freeform 242"/>
            <p:cNvSpPr>
              <a:spLocks/>
            </p:cNvSpPr>
            <p:nvPr/>
          </p:nvSpPr>
          <p:spPr bwMode="auto">
            <a:xfrm>
              <a:off x="213" y="918"/>
              <a:ext cx="26" cy="34"/>
            </a:xfrm>
            <a:custGeom>
              <a:avLst/>
              <a:gdLst>
                <a:gd name="T0" fmla="*/ 51 w 51"/>
                <a:gd name="T1" fmla="*/ 67 h 67"/>
                <a:gd name="T2" fmla="*/ 44 w 51"/>
                <a:gd name="T3" fmla="*/ 61 h 67"/>
                <a:gd name="T4" fmla="*/ 35 w 51"/>
                <a:gd name="T5" fmla="*/ 52 h 67"/>
                <a:gd name="T6" fmla="*/ 26 w 51"/>
                <a:gd name="T7" fmla="*/ 42 h 67"/>
                <a:gd name="T8" fmla="*/ 15 w 51"/>
                <a:gd name="T9" fmla="*/ 30 h 67"/>
                <a:gd name="T10" fmla="*/ 8 w 51"/>
                <a:gd name="T11" fmla="*/ 19 h 67"/>
                <a:gd name="T12" fmla="*/ 2 w 51"/>
                <a:gd name="T13" fmla="*/ 9 h 67"/>
                <a:gd name="T14" fmla="*/ 0 w 51"/>
                <a:gd name="T15" fmla="*/ 3 h 67"/>
                <a:gd name="T16" fmla="*/ 4 w 51"/>
                <a:gd name="T17" fmla="*/ 0 h 67"/>
                <a:gd name="T18" fmla="*/ 10 w 51"/>
                <a:gd name="T19" fmla="*/ 2 h 67"/>
                <a:gd name="T20" fmla="*/ 17 w 51"/>
                <a:gd name="T21" fmla="*/ 8 h 67"/>
                <a:gd name="T22" fmla="*/ 25 w 51"/>
                <a:gd name="T23" fmla="*/ 18 h 67"/>
                <a:gd name="T24" fmla="*/ 31 w 51"/>
                <a:gd name="T25" fmla="*/ 30 h 67"/>
                <a:gd name="T26" fmla="*/ 36 w 51"/>
                <a:gd name="T27" fmla="*/ 42 h 67"/>
                <a:gd name="T28" fmla="*/ 43 w 51"/>
                <a:gd name="T29" fmla="*/ 53 h 67"/>
                <a:gd name="T30" fmla="*/ 47 w 51"/>
                <a:gd name="T31" fmla="*/ 62 h 67"/>
                <a:gd name="T32" fmla="*/ 51 w 51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67"/>
                <a:gd name="T53" fmla="*/ 51 w 5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67">
                  <a:moveTo>
                    <a:pt x="51" y="67"/>
                  </a:moveTo>
                  <a:lnTo>
                    <a:pt x="44" y="61"/>
                  </a:lnTo>
                  <a:lnTo>
                    <a:pt x="35" y="52"/>
                  </a:lnTo>
                  <a:lnTo>
                    <a:pt x="26" y="42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8"/>
                  </a:lnTo>
                  <a:lnTo>
                    <a:pt x="25" y="18"/>
                  </a:lnTo>
                  <a:lnTo>
                    <a:pt x="31" y="30"/>
                  </a:lnTo>
                  <a:lnTo>
                    <a:pt x="36" y="42"/>
                  </a:lnTo>
                  <a:lnTo>
                    <a:pt x="43" y="53"/>
                  </a:lnTo>
                  <a:lnTo>
                    <a:pt x="47" y="62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2" name="Freeform 243"/>
            <p:cNvSpPr>
              <a:spLocks/>
            </p:cNvSpPr>
            <p:nvPr/>
          </p:nvSpPr>
          <p:spPr bwMode="auto">
            <a:xfrm>
              <a:off x="198" y="949"/>
              <a:ext cx="38" cy="50"/>
            </a:xfrm>
            <a:custGeom>
              <a:avLst/>
              <a:gdLst>
                <a:gd name="T0" fmla="*/ 1 w 76"/>
                <a:gd name="T1" fmla="*/ 99 h 99"/>
                <a:gd name="T2" fmla="*/ 0 w 76"/>
                <a:gd name="T3" fmla="*/ 94 h 99"/>
                <a:gd name="T4" fmla="*/ 4 w 76"/>
                <a:gd name="T5" fmla="*/ 82 h 99"/>
                <a:gd name="T6" fmla="*/ 11 w 76"/>
                <a:gd name="T7" fmla="*/ 68 h 99"/>
                <a:gd name="T8" fmla="*/ 23 w 76"/>
                <a:gd name="T9" fmla="*/ 51 h 99"/>
                <a:gd name="T10" fmla="*/ 35 w 76"/>
                <a:gd name="T11" fmla="*/ 34 h 99"/>
                <a:gd name="T12" fmla="*/ 49 w 76"/>
                <a:gd name="T13" fmla="*/ 19 h 99"/>
                <a:gd name="T14" fmla="*/ 63 w 76"/>
                <a:gd name="T15" fmla="*/ 7 h 99"/>
                <a:gd name="T16" fmla="*/ 76 w 76"/>
                <a:gd name="T17" fmla="*/ 0 h 99"/>
                <a:gd name="T18" fmla="*/ 70 w 76"/>
                <a:gd name="T19" fmla="*/ 7 h 99"/>
                <a:gd name="T20" fmla="*/ 63 w 76"/>
                <a:gd name="T21" fmla="*/ 20 h 99"/>
                <a:gd name="T22" fmla="*/ 52 w 76"/>
                <a:gd name="T23" fmla="*/ 38 h 99"/>
                <a:gd name="T24" fmla="*/ 39 w 76"/>
                <a:gd name="T25" fmla="*/ 55 h 99"/>
                <a:gd name="T26" fmla="*/ 27 w 76"/>
                <a:gd name="T27" fmla="*/ 72 h 99"/>
                <a:gd name="T28" fmla="*/ 15 w 76"/>
                <a:gd name="T29" fmla="*/ 86 h 99"/>
                <a:gd name="T30" fmla="*/ 6 w 76"/>
                <a:gd name="T31" fmla="*/ 96 h 99"/>
                <a:gd name="T32" fmla="*/ 1 w 76"/>
                <a:gd name="T33" fmla="*/ 9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9"/>
                <a:gd name="T53" fmla="*/ 76 w 7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9">
                  <a:moveTo>
                    <a:pt x="1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1" y="68"/>
                  </a:lnTo>
                  <a:lnTo>
                    <a:pt x="23" y="51"/>
                  </a:lnTo>
                  <a:lnTo>
                    <a:pt x="35" y="34"/>
                  </a:lnTo>
                  <a:lnTo>
                    <a:pt x="49" y="19"/>
                  </a:lnTo>
                  <a:lnTo>
                    <a:pt x="63" y="7"/>
                  </a:lnTo>
                  <a:lnTo>
                    <a:pt x="76" y="0"/>
                  </a:lnTo>
                  <a:lnTo>
                    <a:pt x="70" y="7"/>
                  </a:lnTo>
                  <a:lnTo>
                    <a:pt x="63" y="20"/>
                  </a:lnTo>
                  <a:lnTo>
                    <a:pt x="52" y="38"/>
                  </a:lnTo>
                  <a:lnTo>
                    <a:pt x="39" y="55"/>
                  </a:lnTo>
                  <a:lnTo>
                    <a:pt x="27" y="72"/>
                  </a:lnTo>
                  <a:lnTo>
                    <a:pt x="15" y="86"/>
                  </a:lnTo>
                  <a:lnTo>
                    <a:pt x="6" y="96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3" name="Freeform 244"/>
            <p:cNvSpPr>
              <a:spLocks/>
            </p:cNvSpPr>
            <p:nvPr/>
          </p:nvSpPr>
          <p:spPr bwMode="auto">
            <a:xfrm>
              <a:off x="173" y="952"/>
              <a:ext cx="33" cy="38"/>
            </a:xfrm>
            <a:custGeom>
              <a:avLst/>
              <a:gdLst>
                <a:gd name="T0" fmla="*/ 0 w 65"/>
                <a:gd name="T1" fmla="*/ 78 h 78"/>
                <a:gd name="T2" fmla="*/ 0 w 65"/>
                <a:gd name="T3" fmla="*/ 75 h 78"/>
                <a:gd name="T4" fmla="*/ 2 w 65"/>
                <a:gd name="T5" fmla="*/ 67 h 78"/>
                <a:gd name="T6" fmla="*/ 7 w 65"/>
                <a:gd name="T7" fmla="*/ 56 h 78"/>
                <a:gd name="T8" fmla="*/ 17 w 65"/>
                <a:gd name="T9" fmla="*/ 43 h 78"/>
                <a:gd name="T10" fmla="*/ 27 w 65"/>
                <a:gd name="T11" fmla="*/ 30 h 78"/>
                <a:gd name="T12" fmla="*/ 39 w 65"/>
                <a:gd name="T13" fmla="*/ 17 h 78"/>
                <a:gd name="T14" fmla="*/ 52 w 65"/>
                <a:gd name="T15" fmla="*/ 7 h 78"/>
                <a:gd name="T16" fmla="*/ 65 w 65"/>
                <a:gd name="T17" fmla="*/ 0 h 78"/>
                <a:gd name="T18" fmla="*/ 57 w 65"/>
                <a:gd name="T19" fmla="*/ 9 h 78"/>
                <a:gd name="T20" fmla="*/ 48 w 65"/>
                <a:gd name="T21" fmla="*/ 20 h 78"/>
                <a:gd name="T22" fmla="*/ 39 w 65"/>
                <a:gd name="T23" fmla="*/ 34 h 78"/>
                <a:gd name="T24" fmla="*/ 28 w 65"/>
                <a:gd name="T25" fmla="*/ 47 h 78"/>
                <a:gd name="T26" fmla="*/ 19 w 65"/>
                <a:gd name="T27" fmla="*/ 59 h 78"/>
                <a:gd name="T28" fmla="*/ 10 w 65"/>
                <a:gd name="T29" fmla="*/ 69 h 78"/>
                <a:gd name="T30" fmla="*/ 4 w 65"/>
                <a:gd name="T31" fmla="*/ 76 h 78"/>
                <a:gd name="T32" fmla="*/ 0 w 65"/>
                <a:gd name="T33" fmla="*/ 78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8"/>
                <a:gd name="T53" fmla="*/ 65 w 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8">
                  <a:moveTo>
                    <a:pt x="0" y="78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6"/>
                  </a:lnTo>
                  <a:lnTo>
                    <a:pt x="17" y="43"/>
                  </a:lnTo>
                  <a:lnTo>
                    <a:pt x="27" y="30"/>
                  </a:lnTo>
                  <a:lnTo>
                    <a:pt x="39" y="17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4"/>
                  </a:lnTo>
                  <a:lnTo>
                    <a:pt x="28" y="47"/>
                  </a:lnTo>
                  <a:lnTo>
                    <a:pt x="19" y="59"/>
                  </a:lnTo>
                  <a:lnTo>
                    <a:pt x="10" y="69"/>
                  </a:lnTo>
                  <a:lnTo>
                    <a:pt x="4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4" name="Freeform 245"/>
            <p:cNvSpPr>
              <a:spLocks/>
            </p:cNvSpPr>
            <p:nvPr/>
          </p:nvSpPr>
          <p:spPr bwMode="auto">
            <a:xfrm>
              <a:off x="172" y="917"/>
              <a:ext cx="30" cy="37"/>
            </a:xfrm>
            <a:custGeom>
              <a:avLst/>
              <a:gdLst>
                <a:gd name="T0" fmla="*/ 59 w 59"/>
                <a:gd name="T1" fmla="*/ 75 h 75"/>
                <a:gd name="T2" fmla="*/ 51 w 59"/>
                <a:gd name="T3" fmla="*/ 68 h 75"/>
                <a:gd name="T4" fmla="*/ 42 w 59"/>
                <a:gd name="T5" fmla="*/ 60 h 75"/>
                <a:gd name="T6" fmla="*/ 30 w 59"/>
                <a:gd name="T7" fmla="*/ 48 h 75"/>
                <a:gd name="T8" fmla="*/ 20 w 59"/>
                <a:gd name="T9" fmla="*/ 36 h 75"/>
                <a:gd name="T10" fmla="*/ 9 w 59"/>
                <a:gd name="T11" fmla="*/ 24 h 75"/>
                <a:gd name="T12" fmla="*/ 3 w 59"/>
                <a:gd name="T13" fmla="*/ 13 h 75"/>
                <a:gd name="T14" fmla="*/ 0 w 59"/>
                <a:gd name="T15" fmla="*/ 5 h 75"/>
                <a:gd name="T16" fmla="*/ 3 w 59"/>
                <a:gd name="T17" fmla="*/ 0 h 75"/>
                <a:gd name="T18" fmla="*/ 9 w 59"/>
                <a:gd name="T19" fmla="*/ 1 h 75"/>
                <a:gd name="T20" fmla="*/ 17 w 59"/>
                <a:gd name="T21" fmla="*/ 9 h 75"/>
                <a:gd name="T22" fmla="*/ 25 w 59"/>
                <a:gd name="T23" fmla="*/ 20 h 75"/>
                <a:gd name="T24" fmla="*/ 33 w 59"/>
                <a:gd name="T25" fmla="*/ 34 h 75"/>
                <a:gd name="T26" fmla="*/ 41 w 59"/>
                <a:gd name="T27" fmla="*/ 48 h 75"/>
                <a:gd name="T28" fmla="*/ 49 w 59"/>
                <a:gd name="T29" fmla="*/ 60 h 75"/>
                <a:gd name="T30" fmla="*/ 54 w 59"/>
                <a:gd name="T31" fmla="*/ 69 h 75"/>
                <a:gd name="T32" fmla="*/ 59 w 59"/>
                <a:gd name="T33" fmla="*/ 75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5"/>
                <a:gd name="T53" fmla="*/ 59 w 5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5">
                  <a:moveTo>
                    <a:pt x="59" y="75"/>
                  </a:moveTo>
                  <a:lnTo>
                    <a:pt x="51" y="68"/>
                  </a:lnTo>
                  <a:lnTo>
                    <a:pt x="42" y="60"/>
                  </a:lnTo>
                  <a:lnTo>
                    <a:pt x="30" y="48"/>
                  </a:lnTo>
                  <a:lnTo>
                    <a:pt x="20" y="36"/>
                  </a:lnTo>
                  <a:lnTo>
                    <a:pt x="9" y="24"/>
                  </a:lnTo>
                  <a:lnTo>
                    <a:pt x="3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4"/>
                  </a:lnTo>
                  <a:lnTo>
                    <a:pt x="41" y="48"/>
                  </a:lnTo>
                  <a:lnTo>
                    <a:pt x="49" y="60"/>
                  </a:lnTo>
                  <a:lnTo>
                    <a:pt x="54" y="69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5" name="Freeform 246"/>
            <p:cNvSpPr>
              <a:spLocks/>
            </p:cNvSpPr>
            <p:nvPr/>
          </p:nvSpPr>
          <p:spPr bwMode="auto">
            <a:xfrm>
              <a:off x="16" y="1003"/>
              <a:ext cx="151" cy="30"/>
            </a:xfrm>
            <a:custGeom>
              <a:avLst/>
              <a:gdLst>
                <a:gd name="T0" fmla="*/ 301 w 301"/>
                <a:gd name="T1" fmla="*/ 53 h 60"/>
                <a:gd name="T2" fmla="*/ 301 w 301"/>
                <a:gd name="T3" fmla="*/ 55 h 60"/>
                <a:gd name="T4" fmla="*/ 299 w 301"/>
                <a:gd name="T5" fmla="*/ 58 h 60"/>
                <a:gd name="T6" fmla="*/ 296 w 301"/>
                <a:gd name="T7" fmla="*/ 59 h 60"/>
                <a:gd name="T8" fmla="*/ 293 w 301"/>
                <a:gd name="T9" fmla="*/ 60 h 60"/>
                <a:gd name="T10" fmla="*/ 275 w 301"/>
                <a:gd name="T11" fmla="*/ 47 h 60"/>
                <a:gd name="T12" fmla="*/ 256 w 301"/>
                <a:gd name="T13" fmla="*/ 35 h 60"/>
                <a:gd name="T14" fmla="*/ 237 w 301"/>
                <a:gd name="T15" fmla="*/ 26 h 60"/>
                <a:gd name="T16" fmla="*/ 217 w 301"/>
                <a:gd name="T17" fmla="*/ 20 h 60"/>
                <a:gd name="T18" fmla="*/ 196 w 301"/>
                <a:gd name="T19" fmla="*/ 16 h 60"/>
                <a:gd name="T20" fmla="*/ 176 w 301"/>
                <a:gd name="T21" fmla="*/ 12 h 60"/>
                <a:gd name="T22" fmla="*/ 155 w 301"/>
                <a:gd name="T23" fmla="*/ 10 h 60"/>
                <a:gd name="T24" fmla="*/ 136 w 301"/>
                <a:gd name="T25" fmla="*/ 10 h 60"/>
                <a:gd name="T26" fmla="*/ 116 w 301"/>
                <a:gd name="T27" fmla="*/ 10 h 60"/>
                <a:gd name="T28" fmla="*/ 97 w 301"/>
                <a:gd name="T29" fmla="*/ 12 h 60"/>
                <a:gd name="T30" fmla="*/ 78 w 301"/>
                <a:gd name="T31" fmla="*/ 15 h 60"/>
                <a:gd name="T32" fmla="*/ 60 w 301"/>
                <a:gd name="T33" fmla="*/ 18 h 60"/>
                <a:gd name="T34" fmla="*/ 43 w 301"/>
                <a:gd name="T35" fmla="*/ 21 h 60"/>
                <a:gd name="T36" fmla="*/ 27 w 301"/>
                <a:gd name="T37" fmla="*/ 23 h 60"/>
                <a:gd name="T38" fmla="*/ 13 w 301"/>
                <a:gd name="T39" fmla="*/ 26 h 60"/>
                <a:gd name="T40" fmla="*/ 0 w 301"/>
                <a:gd name="T41" fmla="*/ 30 h 60"/>
                <a:gd name="T42" fmla="*/ 7 w 301"/>
                <a:gd name="T43" fmla="*/ 23 h 60"/>
                <a:gd name="T44" fmla="*/ 18 w 301"/>
                <a:gd name="T45" fmla="*/ 17 h 60"/>
                <a:gd name="T46" fmla="*/ 32 w 301"/>
                <a:gd name="T47" fmla="*/ 11 h 60"/>
                <a:gd name="T48" fmla="*/ 51 w 301"/>
                <a:gd name="T49" fmla="*/ 7 h 60"/>
                <a:gd name="T50" fmla="*/ 70 w 301"/>
                <a:gd name="T51" fmla="*/ 3 h 60"/>
                <a:gd name="T52" fmla="*/ 93 w 301"/>
                <a:gd name="T53" fmla="*/ 1 h 60"/>
                <a:gd name="T54" fmla="*/ 116 w 301"/>
                <a:gd name="T55" fmla="*/ 0 h 60"/>
                <a:gd name="T56" fmla="*/ 140 w 301"/>
                <a:gd name="T57" fmla="*/ 0 h 60"/>
                <a:gd name="T58" fmla="*/ 165 w 301"/>
                <a:gd name="T59" fmla="*/ 1 h 60"/>
                <a:gd name="T60" fmla="*/ 188 w 301"/>
                <a:gd name="T61" fmla="*/ 4 h 60"/>
                <a:gd name="T62" fmla="*/ 212 w 301"/>
                <a:gd name="T63" fmla="*/ 8 h 60"/>
                <a:gd name="T64" fmla="*/ 234 w 301"/>
                <a:gd name="T65" fmla="*/ 14 h 60"/>
                <a:gd name="T66" fmla="*/ 255 w 301"/>
                <a:gd name="T67" fmla="*/ 21 h 60"/>
                <a:gd name="T68" fmla="*/ 273 w 301"/>
                <a:gd name="T69" fmla="*/ 30 h 60"/>
                <a:gd name="T70" fmla="*/ 289 w 301"/>
                <a:gd name="T71" fmla="*/ 40 h 60"/>
                <a:gd name="T72" fmla="*/ 301 w 301"/>
                <a:gd name="T73" fmla="*/ 53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1"/>
                <a:gd name="T112" fmla="*/ 0 h 60"/>
                <a:gd name="T113" fmla="*/ 301 w 301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1" h="60">
                  <a:moveTo>
                    <a:pt x="301" y="53"/>
                  </a:moveTo>
                  <a:lnTo>
                    <a:pt x="301" y="55"/>
                  </a:lnTo>
                  <a:lnTo>
                    <a:pt x="299" y="58"/>
                  </a:lnTo>
                  <a:lnTo>
                    <a:pt x="296" y="59"/>
                  </a:lnTo>
                  <a:lnTo>
                    <a:pt x="293" y="60"/>
                  </a:lnTo>
                  <a:lnTo>
                    <a:pt x="275" y="47"/>
                  </a:lnTo>
                  <a:lnTo>
                    <a:pt x="256" y="35"/>
                  </a:lnTo>
                  <a:lnTo>
                    <a:pt x="237" y="26"/>
                  </a:lnTo>
                  <a:lnTo>
                    <a:pt x="217" y="20"/>
                  </a:lnTo>
                  <a:lnTo>
                    <a:pt x="196" y="16"/>
                  </a:lnTo>
                  <a:lnTo>
                    <a:pt x="176" y="12"/>
                  </a:lnTo>
                  <a:lnTo>
                    <a:pt x="155" y="10"/>
                  </a:lnTo>
                  <a:lnTo>
                    <a:pt x="136" y="10"/>
                  </a:lnTo>
                  <a:lnTo>
                    <a:pt x="116" y="10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60" y="18"/>
                  </a:lnTo>
                  <a:lnTo>
                    <a:pt x="43" y="21"/>
                  </a:lnTo>
                  <a:lnTo>
                    <a:pt x="27" y="23"/>
                  </a:lnTo>
                  <a:lnTo>
                    <a:pt x="13" y="26"/>
                  </a:lnTo>
                  <a:lnTo>
                    <a:pt x="0" y="30"/>
                  </a:lnTo>
                  <a:lnTo>
                    <a:pt x="7" y="23"/>
                  </a:lnTo>
                  <a:lnTo>
                    <a:pt x="18" y="17"/>
                  </a:lnTo>
                  <a:lnTo>
                    <a:pt x="32" y="11"/>
                  </a:lnTo>
                  <a:lnTo>
                    <a:pt x="51" y="7"/>
                  </a:lnTo>
                  <a:lnTo>
                    <a:pt x="70" y="3"/>
                  </a:lnTo>
                  <a:lnTo>
                    <a:pt x="93" y="1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65" y="1"/>
                  </a:lnTo>
                  <a:lnTo>
                    <a:pt x="188" y="4"/>
                  </a:lnTo>
                  <a:lnTo>
                    <a:pt x="212" y="8"/>
                  </a:lnTo>
                  <a:lnTo>
                    <a:pt x="234" y="14"/>
                  </a:lnTo>
                  <a:lnTo>
                    <a:pt x="255" y="21"/>
                  </a:lnTo>
                  <a:lnTo>
                    <a:pt x="273" y="30"/>
                  </a:lnTo>
                  <a:lnTo>
                    <a:pt x="289" y="40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6" name="Freeform 247"/>
            <p:cNvSpPr>
              <a:spLocks/>
            </p:cNvSpPr>
            <p:nvPr/>
          </p:nvSpPr>
          <p:spPr bwMode="auto">
            <a:xfrm>
              <a:off x="19" y="1010"/>
              <a:ext cx="18" cy="27"/>
            </a:xfrm>
            <a:custGeom>
              <a:avLst/>
              <a:gdLst>
                <a:gd name="T0" fmla="*/ 37 w 37"/>
                <a:gd name="T1" fmla="*/ 0 h 53"/>
                <a:gd name="T2" fmla="*/ 29 w 37"/>
                <a:gd name="T3" fmla="*/ 5 h 53"/>
                <a:gd name="T4" fmla="*/ 22 w 37"/>
                <a:gd name="T5" fmla="*/ 12 h 53"/>
                <a:gd name="T6" fmla="*/ 14 w 37"/>
                <a:gd name="T7" fmla="*/ 21 h 53"/>
                <a:gd name="T8" fmla="*/ 9 w 37"/>
                <a:gd name="T9" fmla="*/ 30 h 53"/>
                <a:gd name="T10" fmla="*/ 4 w 37"/>
                <a:gd name="T11" fmla="*/ 38 h 53"/>
                <a:gd name="T12" fmla="*/ 1 w 37"/>
                <a:gd name="T13" fmla="*/ 45 h 53"/>
                <a:gd name="T14" fmla="*/ 0 w 37"/>
                <a:gd name="T15" fmla="*/ 50 h 53"/>
                <a:gd name="T16" fmla="*/ 1 w 37"/>
                <a:gd name="T17" fmla="*/ 53 h 53"/>
                <a:gd name="T18" fmla="*/ 8 w 37"/>
                <a:gd name="T19" fmla="*/ 49 h 53"/>
                <a:gd name="T20" fmla="*/ 16 w 37"/>
                <a:gd name="T21" fmla="*/ 34 h 53"/>
                <a:gd name="T22" fmla="*/ 25 w 37"/>
                <a:gd name="T23" fmla="*/ 16 h 53"/>
                <a:gd name="T24" fmla="*/ 37 w 3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3"/>
                <a:gd name="T41" fmla="*/ 37 w 3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3">
                  <a:moveTo>
                    <a:pt x="37" y="0"/>
                  </a:moveTo>
                  <a:lnTo>
                    <a:pt x="29" y="5"/>
                  </a:lnTo>
                  <a:lnTo>
                    <a:pt x="22" y="12"/>
                  </a:lnTo>
                  <a:lnTo>
                    <a:pt x="14" y="21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8" y="49"/>
                  </a:lnTo>
                  <a:lnTo>
                    <a:pt x="16" y="34"/>
                  </a:lnTo>
                  <a:lnTo>
                    <a:pt x="25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7" name="Freeform 248"/>
            <p:cNvSpPr>
              <a:spLocks/>
            </p:cNvSpPr>
            <p:nvPr/>
          </p:nvSpPr>
          <p:spPr bwMode="auto">
            <a:xfrm>
              <a:off x="29" y="1007"/>
              <a:ext cx="21" cy="30"/>
            </a:xfrm>
            <a:custGeom>
              <a:avLst/>
              <a:gdLst>
                <a:gd name="T0" fmla="*/ 2 w 44"/>
                <a:gd name="T1" fmla="*/ 59 h 59"/>
                <a:gd name="T2" fmla="*/ 0 w 44"/>
                <a:gd name="T3" fmla="*/ 57 h 59"/>
                <a:gd name="T4" fmla="*/ 2 w 44"/>
                <a:gd name="T5" fmla="*/ 51 h 59"/>
                <a:gd name="T6" fmla="*/ 4 w 44"/>
                <a:gd name="T7" fmla="*/ 43 h 59"/>
                <a:gd name="T8" fmla="*/ 10 w 44"/>
                <a:gd name="T9" fmla="*/ 35 h 59"/>
                <a:gd name="T10" fmla="*/ 16 w 44"/>
                <a:gd name="T11" fmla="*/ 25 h 59"/>
                <a:gd name="T12" fmla="*/ 24 w 44"/>
                <a:gd name="T13" fmla="*/ 15 h 59"/>
                <a:gd name="T14" fmla="*/ 33 w 44"/>
                <a:gd name="T15" fmla="*/ 7 h 59"/>
                <a:gd name="T16" fmla="*/ 44 w 44"/>
                <a:gd name="T17" fmla="*/ 0 h 59"/>
                <a:gd name="T18" fmla="*/ 38 w 44"/>
                <a:gd name="T19" fmla="*/ 8 h 59"/>
                <a:gd name="T20" fmla="*/ 33 w 44"/>
                <a:gd name="T21" fmla="*/ 16 h 59"/>
                <a:gd name="T22" fmla="*/ 27 w 44"/>
                <a:gd name="T23" fmla="*/ 26 h 59"/>
                <a:gd name="T24" fmla="*/ 20 w 44"/>
                <a:gd name="T25" fmla="*/ 36 h 59"/>
                <a:gd name="T26" fmla="*/ 15 w 44"/>
                <a:gd name="T27" fmla="*/ 45 h 59"/>
                <a:gd name="T28" fmla="*/ 8 w 44"/>
                <a:gd name="T29" fmla="*/ 53 h 59"/>
                <a:gd name="T30" fmla="*/ 4 w 44"/>
                <a:gd name="T31" fmla="*/ 58 h 59"/>
                <a:gd name="T32" fmla="*/ 2 w 44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9"/>
                <a:gd name="T53" fmla="*/ 44 w 4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9">
                  <a:moveTo>
                    <a:pt x="2" y="59"/>
                  </a:moveTo>
                  <a:lnTo>
                    <a:pt x="0" y="57"/>
                  </a:lnTo>
                  <a:lnTo>
                    <a:pt x="2" y="51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6" y="25"/>
                  </a:lnTo>
                  <a:lnTo>
                    <a:pt x="24" y="15"/>
                  </a:lnTo>
                  <a:lnTo>
                    <a:pt x="33" y="7"/>
                  </a:lnTo>
                  <a:lnTo>
                    <a:pt x="44" y="0"/>
                  </a:lnTo>
                  <a:lnTo>
                    <a:pt x="38" y="8"/>
                  </a:lnTo>
                  <a:lnTo>
                    <a:pt x="33" y="16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15" y="45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8" name="Freeform 249"/>
            <p:cNvSpPr>
              <a:spLocks/>
            </p:cNvSpPr>
            <p:nvPr/>
          </p:nvSpPr>
          <p:spPr bwMode="auto">
            <a:xfrm>
              <a:off x="51" y="1004"/>
              <a:ext cx="29" cy="39"/>
            </a:xfrm>
            <a:custGeom>
              <a:avLst/>
              <a:gdLst>
                <a:gd name="T0" fmla="*/ 1 w 59"/>
                <a:gd name="T1" fmla="*/ 77 h 77"/>
                <a:gd name="T2" fmla="*/ 0 w 59"/>
                <a:gd name="T3" fmla="*/ 73 h 77"/>
                <a:gd name="T4" fmla="*/ 3 w 59"/>
                <a:gd name="T5" fmla="*/ 65 h 77"/>
                <a:gd name="T6" fmla="*/ 8 w 59"/>
                <a:gd name="T7" fmla="*/ 54 h 77"/>
                <a:gd name="T8" fmla="*/ 14 w 59"/>
                <a:gd name="T9" fmla="*/ 42 h 77"/>
                <a:gd name="T10" fmla="*/ 25 w 59"/>
                <a:gd name="T11" fmla="*/ 29 h 77"/>
                <a:gd name="T12" fmla="*/ 35 w 59"/>
                <a:gd name="T13" fmla="*/ 16 h 77"/>
                <a:gd name="T14" fmla="*/ 47 w 59"/>
                <a:gd name="T15" fmla="*/ 6 h 77"/>
                <a:gd name="T16" fmla="*/ 59 w 59"/>
                <a:gd name="T17" fmla="*/ 0 h 77"/>
                <a:gd name="T18" fmla="*/ 54 w 59"/>
                <a:gd name="T19" fmla="*/ 6 h 77"/>
                <a:gd name="T20" fmla="*/ 47 w 59"/>
                <a:gd name="T21" fmla="*/ 16 h 77"/>
                <a:gd name="T22" fmla="*/ 38 w 59"/>
                <a:gd name="T23" fmla="*/ 29 h 77"/>
                <a:gd name="T24" fmla="*/ 30 w 59"/>
                <a:gd name="T25" fmla="*/ 43 h 77"/>
                <a:gd name="T26" fmla="*/ 21 w 59"/>
                <a:gd name="T27" fmla="*/ 57 h 77"/>
                <a:gd name="T28" fmla="*/ 13 w 59"/>
                <a:gd name="T29" fmla="*/ 68 h 77"/>
                <a:gd name="T30" fmla="*/ 7 w 59"/>
                <a:gd name="T31" fmla="*/ 75 h 77"/>
                <a:gd name="T32" fmla="*/ 1 w 5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7"/>
                <a:gd name="T53" fmla="*/ 59 w 5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7">
                  <a:moveTo>
                    <a:pt x="1" y="77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25" y="29"/>
                  </a:lnTo>
                  <a:lnTo>
                    <a:pt x="35" y="16"/>
                  </a:lnTo>
                  <a:lnTo>
                    <a:pt x="47" y="6"/>
                  </a:lnTo>
                  <a:lnTo>
                    <a:pt x="59" y="0"/>
                  </a:lnTo>
                  <a:lnTo>
                    <a:pt x="54" y="6"/>
                  </a:lnTo>
                  <a:lnTo>
                    <a:pt x="47" y="16"/>
                  </a:lnTo>
                  <a:lnTo>
                    <a:pt x="38" y="29"/>
                  </a:lnTo>
                  <a:lnTo>
                    <a:pt x="30" y="43"/>
                  </a:lnTo>
                  <a:lnTo>
                    <a:pt x="21" y="57"/>
                  </a:lnTo>
                  <a:lnTo>
                    <a:pt x="13" y="68"/>
                  </a:lnTo>
                  <a:lnTo>
                    <a:pt x="7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79" name="Freeform 250"/>
            <p:cNvSpPr>
              <a:spLocks/>
            </p:cNvSpPr>
            <p:nvPr/>
          </p:nvSpPr>
          <p:spPr bwMode="auto">
            <a:xfrm>
              <a:off x="76" y="1006"/>
              <a:ext cx="32" cy="42"/>
            </a:xfrm>
            <a:custGeom>
              <a:avLst/>
              <a:gdLst>
                <a:gd name="T0" fmla="*/ 1 w 64"/>
                <a:gd name="T1" fmla="*/ 84 h 84"/>
                <a:gd name="T2" fmla="*/ 0 w 64"/>
                <a:gd name="T3" fmla="*/ 80 h 84"/>
                <a:gd name="T4" fmla="*/ 2 w 64"/>
                <a:gd name="T5" fmla="*/ 70 h 84"/>
                <a:gd name="T6" fmla="*/ 9 w 64"/>
                <a:gd name="T7" fmla="*/ 57 h 84"/>
                <a:gd name="T8" fmla="*/ 18 w 64"/>
                <a:gd name="T9" fmla="*/ 43 h 84"/>
                <a:gd name="T10" fmla="*/ 29 w 64"/>
                <a:gd name="T11" fmla="*/ 29 h 84"/>
                <a:gd name="T12" fmla="*/ 42 w 64"/>
                <a:gd name="T13" fmla="*/ 16 h 84"/>
                <a:gd name="T14" fmla="*/ 53 w 64"/>
                <a:gd name="T15" fmla="*/ 5 h 84"/>
                <a:gd name="T16" fmla="*/ 64 w 64"/>
                <a:gd name="T17" fmla="*/ 0 h 84"/>
                <a:gd name="T18" fmla="*/ 60 w 64"/>
                <a:gd name="T19" fmla="*/ 6 h 84"/>
                <a:gd name="T20" fmla="*/ 52 w 64"/>
                <a:gd name="T21" fmla="*/ 17 h 84"/>
                <a:gd name="T22" fmla="*/ 43 w 64"/>
                <a:gd name="T23" fmla="*/ 31 h 84"/>
                <a:gd name="T24" fmla="*/ 33 w 64"/>
                <a:gd name="T25" fmla="*/ 46 h 84"/>
                <a:gd name="T26" fmla="*/ 22 w 64"/>
                <a:gd name="T27" fmla="*/ 61 h 84"/>
                <a:gd name="T28" fmla="*/ 13 w 64"/>
                <a:gd name="T29" fmla="*/ 73 h 84"/>
                <a:gd name="T30" fmla="*/ 5 w 64"/>
                <a:gd name="T31" fmla="*/ 82 h 84"/>
                <a:gd name="T32" fmla="*/ 1 w 64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4"/>
                <a:gd name="T53" fmla="*/ 64 w 6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4">
                  <a:moveTo>
                    <a:pt x="1" y="84"/>
                  </a:moveTo>
                  <a:lnTo>
                    <a:pt x="0" y="80"/>
                  </a:lnTo>
                  <a:lnTo>
                    <a:pt x="2" y="70"/>
                  </a:lnTo>
                  <a:lnTo>
                    <a:pt x="9" y="57"/>
                  </a:lnTo>
                  <a:lnTo>
                    <a:pt x="18" y="43"/>
                  </a:lnTo>
                  <a:lnTo>
                    <a:pt x="29" y="29"/>
                  </a:lnTo>
                  <a:lnTo>
                    <a:pt x="42" y="16"/>
                  </a:lnTo>
                  <a:lnTo>
                    <a:pt x="53" y="5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2" y="17"/>
                  </a:lnTo>
                  <a:lnTo>
                    <a:pt x="43" y="31"/>
                  </a:lnTo>
                  <a:lnTo>
                    <a:pt x="33" y="46"/>
                  </a:lnTo>
                  <a:lnTo>
                    <a:pt x="22" y="61"/>
                  </a:lnTo>
                  <a:lnTo>
                    <a:pt x="13" y="73"/>
                  </a:lnTo>
                  <a:lnTo>
                    <a:pt x="5" y="82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0" name="Freeform 251"/>
            <p:cNvSpPr>
              <a:spLocks/>
            </p:cNvSpPr>
            <p:nvPr/>
          </p:nvSpPr>
          <p:spPr bwMode="auto">
            <a:xfrm>
              <a:off x="92" y="1010"/>
              <a:ext cx="34" cy="34"/>
            </a:xfrm>
            <a:custGeom>
              <a:avLst/>
              <a:gdLst>
                <a:gd name="T0" fmla="*/ 0 w 68"/>
                <a:gd name="T1" fmla="*/ 68 h 68"/>
                <a:gd name="T2" fmla="*/ 0 w 68"/>
                <a:gd name="T3" fmla="*/ 65 h 68"/>
                <a:gd name="T4" fmla="*/ 5 w 68"/>
                <a:gd name="T5" fmla="*/ 57 h 68"/>
                <a:gd name="T6" fmla="*/ 13 w 68"/>
                <a:gd name="T7" fmla="*/ 46 h 68"/>
                <a:gd name="T8" fmla="*/ 23 w 68"/>
                <a:gd name="T9" fmla="*/ 34 h 68"/>
                <a:gd name="T10" fmla="*/ 35 w 68"/>
                <a:gd name="T11" fmla="*/ 22 h 68"/>
                <a:gd name="T12" fmla="*/ 47 w 68"/>
                <a:gd name="T13" fmla="*/ 11 h 68"/>
                <a:gd name="T14" fmla="*/ 58 w 68"/>
                <a:gd name="T15" fmla="*/ 3 h 68"/>
                <a:gd name="T16" fmla="*/ 68 w 68"/>
                <a:gd name="T17" fmla="*/ 0 h 68"/>
                <a:gd name="T18" fmla="*/ 62 w 68"/>
                <a:gd name="T19" fmla="*/ 6 h 68"/>
                <a:gd name="T20" fmla="*/ 53 w 68"/>
                <a:gd name="T21" fmla="*/ 16 h 68"/>
                <a:gd name="T22" fmla="*/ 44 w 68"/>
                <a:gd name="T23" fmla="*/ 29 h 68"/>
                <a:gd name="T24" fmla="*/ 34 w 68"/>
                <a:gd name="T25" fmla="*/ 40 h 68"/>
                <a:gd name="T26" fmla="*/ 23 w 68"/>
                <a:gd name="T27" fmla="*/ 52 h 68"/>
                <a:gd name="T28" fmla="*/ 13 w 68"/>
                <a:gd name="T29" fmla="*/ 62 h 68"/>
                <a:gd name="T30" fmla="*/ 5 w 68"/>
                <a:gd name="T31" fmla="*/ 67 h 68"/>
                <a:gd name="T32" fmla="*/ 0 w 68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0" y="68"/>
                  </a:moveTo>
                  <a:lnTo>
                    <a:pt x="0" y="65"/>
                  </a:lnTo>
                  <a:lnTo>
                    <a:pt x="5" y="57"/>
                  </a:lnTo>
                  <a:lnTo>
                    <a:pt x="13" y="46"/>
                  </a:lnTo>
                  <a:lnTo>
                    <a:pt x="23" y="34"/>
                  </a:lnTo>
                  <a:lnTo>
                    <a:pt x="35" y="22"/>
                  </a:lnTo>
                  <a:lnTo>
                    <a:pt x="47" y="11"/>
                  </a:lnTo>
                  <a:lnTo>
                    <a:pt x="58" y="3"/>
                  </a:lnTo>
                  <a:lnTo>
                    <a:pt x="68" y="0"/>
                  </a:lnTo>
                  <a:lnTo>
                    <a:pt x="62" y="6"/>
                  </a:lnTo>
                  <a:lnTo>
                    <a:pt x="53" y="16"/>
                  </a:lnTo>
                  <a:lnTo>
                    <a:pt x="44" y="29"/>
                  </a:lnTo>
                  <a:lnTo>
                    <a:pt x="34" y="40"/>
                  </a:lnTo>
                  <a:lnTo>
                    <a:pt x="23" y="52"/>
                  </a:lnTo>
                  <a:lnTo>
                    <a:pt x="13" y="62"/>
                  </a:lnTo>
                  <a:lnTo>
                    <a:pt x="5" y="6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1" name="Freeform 252"/>
            <p:cNvSpPr>
              <a:spLocks/>
            </p:cNvSpPr>
            <p:nvPr/>
          </p:nvSpPr>
          <p:spPr bwMode="auto">
            <a:xfrm>
              <a:off x="111" y="1015"/>
              <a:ext cx="29" cy="28"/>
            </a:xfrm>
            <a:custGeom>
              <a:avLst/>
              <a:gdLst>
                <a:gd name="T0" fmla="*/ 1 w 59"/>
                <a:gd name="T1" fmla="*/ 57 h 57"/>
                <a:gd name="T2" fmla="*/ 0 w 59"/>
                <a:gd name="T3" fmla="*/ 53 h 57"/>
                <a:gd name="T4" fmla="*/ 3 w 59"/>
                <a:gd name="T5" fmla="*/ 46 h 57"/>
                <a:gd name="T6" fmla="*/ 8 w 59"/>
                <a:gd name="T7" fmla="*/ 38 h 57"/>
                <a:gd name="T8" fmla="*/ 16 w 59"/>
                <a:gd name="T9" fmla="*/ 28 h 57"/>
                <a:gd name="T10" fmla="*/ 25 w 59"/>
                <a:gd name="T11" fmla="*/ 20 h 57"/>
                <a:gd name="T12" fmla="*/ 36 w 59"/>
                <a:gd name="T13" fmla="*/ 11 h 57"/>
                <a:gd name="T14" fmla="*/ 47 w 59"/>
                <a:gd name="T15" fmla="*/ 5 h 57"/>
                <a:gd name="T16" fmla="*/ 59 w 59"/>
                <a:gd name="T17" fmla="*/ 0 h 57"/>
                <a:gd name="T18" fmla="*/ 53 w 59"/>
                <a:gd name="T19" fmla="*/ 6 h 57"/>
                <a:gd name="T20" fmla="*/ 46 w 59"/>
                <a:gd name="T21" fmla="*/ 14 h 57"/>
                <a:gd name="T22" fmla="*/ 37 w 59"/>
                <a:gd name="T23" fmla="*/ 24 h 57"/>
                <a:gd name="T24" fmla="*/ 28 w 59"/>
                <a:gd name="T25" fmla="*/ 35 h 57"/>
                <a:gd name="T26" fmla="*/ 19 w 59"/>
                <a:gd name="T27" fmla="*/ 44 h 57"/>
                <a:gd name="T28" fmla="*/ 12 w 59"/>
                <a:gd name="T29" fmla="*/ 52 h 57"/>
                <a:gd name="T30" fmla="*/ 5 w 59"/>
                <a:gd name="T31" fmla="*/ 56 h 57"/>
                <a:gd name="T32" fmla="*/ 1 w 59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7"/>
                <a:gd name="T53" fmla="*/ 59 w 59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7">
                  <a:moveTo>
                    <a:pt x="1" y="57"/>
                  </a:moveTo>
                  <a:lnTo>
                    <a:pt x="0" y="53"/>
                  </a:lnTo>
                  <a:lnTo>
                    <a:pt x="3" y="46"/>
                  </a:lnTo>
                  <a:lnTo>
                    <a:pt x="8" y="38"/>
                  </a:lnTo>
                  <a:lnTo>
                    <a:pt x="16" y="28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7" y="5"/>
                  </a:lnTo>
                  <a:lnTo>
                    <a:pt x="59" y="0"/>
                  </a:lnTo>
                  <a:lnTo>
                    <a:pt x="53" y="6"/>
                  </a:lnTo>
                  <a:lnTo>
                    <a:pt x="46" y="14"/>
                  </a:lnTo>
                  <a:lnTo>
                    <a:pt x="37" y="24"/>
                  </a:lnTo>
                  <a:lnTo>
                    <a:pt x="28" y="35"/>
                  </a:lnTo>
                  <a:lnTo>
                    <a:pt x="19" y="44"/>
                  </a:lnTo>
                  <a:lnTo>
                    <a:pt x="12" y="52"/>
                  </a:lnTo>
                  <a:lnTo>
                    <a:pt x="5" y="56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2" name="Freeform 253"/>
            <p:cNvSpPr>
              <a:spLocks/>
            </p:cNvSpPr>
            <p:nvPr/>
          </p:nvSpPr>
          <p:spPr bwMode="auto">
            <a:xfrm>
              <a:off x="129" y="1023"/>
              <a:ext cx="25" cy="20"/>
            </a:xfrm>
            <a:custGeom>
              <a:avLst/>
              <a:gdLst>
                <a:gd name="T0" fmla="*/ 0 w 51"/>
                <a:gd name="T1" fmla="*/ 40 h 40"/>
                <a:gd name="T2" fmla="*/ 0 w 51"/>
                <a:gd name="T3" fmla="*/ 37 h 40"/>
                <a:gd name="T4" fmla="*/ 4 w 51"/>
                <a:gd name="T5" fmla="*/ 32 h 40"/>
                <a:gd name="T6" fmla="*/ 10 w 51"/>
                <a:gd name="T7" fmla="*/ 25 h 40"/>
                <a:gd name="T8" fmla="*/ 18 w 51"/>
                <a:gd name="T9" fmla="*/ 18 h 40"/>
                <a:gd name="T10" fmla="*/ 27 w 51"/>
                <a:gd name="T11" fmla="*/ 10 h 40"/>
                <a:gd name="T12" fmla="*/ 37 w 51"/>
                <a:gd name="T13" fmla="*/ 5 h 40"/>
                <a:gd name="T14" fmla="*/ 46 w 51"/>
                <a:gd name="T15" fmla="*/ 1 h 40"/>
                <a:gd name="T16" fmla="*/ 51 w 51"/>
                <a:gd name="T17" fmla="*/ 0 h 40"/>
                <a:gd name="T18" fmla="*/ 46 w 51"/>
                <a:gd name="T19" fmla="*/ 5 h 40"/>
                <a:gd name="T20" fmla="*/ 39 w 51"/>
                <a:gd name="T21" fmla="*/ 10 h 40"/>
                <a:gd name="T22" fmla="*/ 33 w 51"/>
                <a:gd name="T23" fmla="*/ 16 h 40"/>
                <a:gd name="T24" fmla="*/ 25 w 51"/>
                <a:gd name="T25" fmla="*/ 23 h 40"/>
                <a:gd name="T26" fmla="*/ 17 w 51"/>
                <a:gd name="T27" fmla="*/ 29 h 40"/>
                <a:gd name="T28" fmla="*/ 10 w 51"/>
                <a:gd name="T29" fmla="*/ 35 h 40"/>
                <a:gd name="T30" fmla="*/ 4 w 51"/>
                <a:gd name="T31" fmla="*/ 39 h 40"/>
                <a:gd name="T32" fmla="*/ 0 w 51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0" y="40"/>
                  </a:moveTo>
                  <a:lnTo>
                    <a:pt x="0" y="37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39" y="10"/>
                  </a:lnTo>
                  <a:lnTo>
                    <a:pt x="33" y="16"/>
                  </a:lnTo>
                  <a:lnTo>
                    <a:pt x="25" y="23"/>
                  </a:lnTo>
                  <a:lnTo>
                    <a:pt x="17" y="29"/>
                  </a:lnTo>
                  <a:lnTo>
                    <a:pt x="10" y="35"/>
                  </a:lnTo>
                  <a:lnTo>
                    <a:pt x="4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3" name="Freeform 254"/>
            <p:cNvSpPr>
              <a:spLocks/>
            </p:cNvSpPr>
            <p:nvPr/>
          </p:nvSpPr>
          <p:spPr bwMode="auto">
            <a:xfrm>
              <a:off x="146" y="1028"/>
              <a:ext cx="17" cy="12"/>
            </a:xfrm>
            <a:custGeom>
              <a:avLst/>
              <a:gdLst>
                <a:gd name="T0" fmla="*/ 0 w 34"/>
                <a:gd name="T1" fmla="*/ 25 h 25"/>
                <a:gd name="T2" fmla="*/ 1 w 34"/>
                <a:gd name="T3" fmla="*/ 18 h 25"/>
                <a:gd name="T4" fmla="*/ 10 w 34"/>
                <a:gd name="T5" fmla="*/ 9 h 25"/>
                <a:gd name="T6" fmla="*/ 22 w 34"/>
                <a:gd name="T7" fmla="*/ 0 h 25"/>
                <a:gd name="T8" fmla="*/ 34 w 34"/>
                <a:gd name="T9" fmla="*/ 0 h 25"/>
                <a:gd name="T10" fmla="*/ 22 w 34"/>
                <a:gd name="T11" fmla="*/ 5 h 25"/>
                <a:gd name="T12" fmla="*/ 12 w 34"/>
                <a:gd name="T13" fmla="*/ 16 h 25"/>
                <a:gd name="T14" fmla="*/ 5 w 34"/>
                <a:gd name="T15" fmla="*/ 25 h 25"/>
                <a:gd name="T16" fmla="*/ 0 w 34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5"/>
                <a:gd name="T29" fmla="*/ 34 w 3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5">
                  <a:moveTo>
                    <a:pt x="0" y="25"/>
                  </a:moveTo>
                  <a:lnTo>
                    <a:pt x="1" y="18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5"/>
                  </a:lnTo>
                  <a:lnTo>
                    <a:pt x="12" y="16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4" name="Freeform 255"/>
            <p:cNvSpPr>
              <a:spLocks/>
            </p:cNvSpPr>
            <p:nvPr/>
          </p:nvSpPr>
          <p:spPr bwMode="auto">
            <a:xfrm>
              <a:off x="6" y="1015"/>
              <a:ext cx="19" cy="16"/>
            </a:xfrm>
            <a:custGeom>
              <a:avLst/>
              <a:gdLst>
                <a:gd name="T0" fmla="*/ 39 w 39"/>
                <a:gd name="T1" fmla="*/ 0 h 34"/>
                <a:gd name="T2" fmla="*/ 32 w 39"/>
                <a:gd name="T3" fmla="*/ 9 h 34"/>
                <a:gd name="T4" fmla="*/ 22 w 39"/>
                <a:gd name="T5" fmla="*/ 22 h 34"/>
                <a:gd name="T6" fmla="*/ 10 w 39"/>
                <a:gd name="T7" fmla="*/ 32 h 34"/>
                <a:gd name="T8" fmla="*/ 1 w 39"/>
                <a:gd name="T9" fmla="*/ 34 h 34"/>
                <a:gd name="T10" fmla="*/ 0 w 39"/>
                <a:gd name="T11" fmla="*/ 30 h 34"/>
                <a:gd name="T12" fmla="*/ 2 w 39"/>
                <a:gd name="T13" fmla="*/ 26 h 34"/>
                <a:gd name="T14" fmla="*/ 8 w 39"/>
                <a:gd name="T15" fmla="*/ 21 h 34"/>
                <a:gd name="T16" fmla="*/ 14 w 39"/>
                <a:gd name="T17" fmla="*/ 16 h 34"/>
                <a:gd name="T18" fmla="*/ 21 w 39"/>
                <a:gd name="T19" fmla="*/ 11 h 34"/>
                <a:gd name="T20" fmla="*/ 28 w 39"/>
                <a:gd name="T21" fmla="*/ 7 h 34"/>
                <a:gd name="T22" fmla="*/ 35 w 39"/>
                <a:gd name="T23" fmla="*/ 2 h 34"/>
                <a:gd name="T24" fmla="*/ 39 w 39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4"/>
                <a:gd name="T41" fmla="*/ 39 w 3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4">
                  <a:moveTo>
                    <a:pt x="39" y="0"/>
                  </a:moveTo>
                  <a:lnTo>
                    <a:pt x="32" y="9"/>
                  </a:lnTo>
                  <a:lnTo>
                    <a:pt x="22" y="22"/>
                  </a:lnTo>
                  <a:lnTo>
                    <a:pt x="10" y="32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8" y="21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5" name="Freeform 256"/>
            <p:cNvSpPr>
              <a:spLocks/>
            </p:cNvSpPr>
            <p:nvPr/>
          </p:nvSpPr>
          <p:spPr bwMode="auto">
            <a:xfrm>
              <a:off x="3" y="1005"/>
              <a:ext cx="23" cy="9"/>
            </a:xfrm>
            <a:custGeom>
              <a:avLst/>
              <a:gdLst>
                <a:gd name="T0" fmla="*/ 46 w 46"/>
                <a:gd name="T1" fmla="*/ 16 h 16"/>
                <a:gd name="T2" fmla="*/ 44 w 46"/>
                <a:gd name="T3" fmla="*/ 15 h 16"/>
                <a:gd name="T4" fmla="*/ 38 w 46"/>
                <a:gd name="T5" fmla="*/ 12 h 16"/>
                <a:gd name="T6" fmla="*/ 31 w 46"/>
                <a:gd name="T7" fmla="*/ 9 h 16"/>
                <a:gd name="T8" fmla="*/ 24 w 46"/>
                <a:gd name="T9" fmla="*/ 5 h 16"/>
                <a:gd name="T10" fmla="*/ 16 w 46"/>
                <a:gd name="T11" fmla="*/ 2 h 16"/>
                <a:gd name="T12" fmla="*/ 10 w 46"/>
                <a:gd name="T13" fmla="*/ 0 h 16"/>
                <a:gd name="T14" fmla="*/ 4 w 46"/>
                <a:gd name="T15" fmla="*/ 0 h 16"/>
                <a:gd name="T16" fmla="*/ 0 w 46"/>
                <a:gd name="T17" fmla="*/ 1 h 16"/>
                <a:gd name="T18" fmla="*/ 0 w 46"/>
                <a:gd name="T19" fmla="*/ 4 h 16"/>
                <a:gd name="T20" fmla="*/ 3 w 46"/>
                <a:gd name="T21" fmla="*/ 6 h 16"/>
                <a:gd name="T22" fmla="*/ 10 w 46"/>
                <a:gd name="T23" fmla="*/ 9 h 16"/>
                <a:gd name="T24" fmla="*/ 17 w 46"/>
                <a:gd name="T25" fmla="*/ 11 h 16"/>
                <a:gd name="T26" fmla="*/ 25 w 46"/>
                <a:gd name="T27" fmla="*/ 13 h 16"/>
                <a:gd name="T28" fmla="*/ 33 w 46"/>
                <a:gd name="T29" fmla="*/ 14 h 16"/>
                <a:gd name="T30" fmla="*/ 41 w 46"/>
                <a:gd name="T31" fmla="*/ 15 h 16"/>
                <a:gd name="T32" fmla="*/ 46 w 4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6"/>
                <a:gd name="T53" fmla="*/ 46 w 4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6">
                  <a:moveTo>
                    <a:pt x="46" y="16"/>
                  </a:moveTo>
                  <a:lnTo>
                    <a:pt x="44" y="15"/>
                  </a:lnTo>
                  <a:lnTo>
                    <a:pt x="38" y="12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10" y="9"/>
                  </a:lnTo>
                  <a:lnTo>
                    <a:pt x="17" y="11"/>
                  </a:lnTo>
                  <a:lnTo>
                    <a:pt x="25" y="13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6" name="Freeform 257"/>
            <p:cNvSpPr>
              <a:spLocks/>
            </p:cNvSpPr>
            <p:nvPr/>
          </p:nvSpPr>
          <p:spPr bwMode="auto">
            <a:xfrm>
              <a:off x="-4" y="1016"/>
              <a:ext cx="26" cy="5"/>
            </a:xfrm>
            <a:custGeom>
              <a:avLst/>
              <a:gdLst>
                <a:gd name="T0" fmla="*/ 51 w 51"/>
                <a:gd name="T1" fmla="*/ 0 h 10"/>
                <a:gd name="T2" fmla="*/ 47 w 51"/>
                <a:gd name="T3" fmla="*/ 0 h 10"/>
                <a:gd name="T4" fmla="*/ 41 w 51"/>
                <a:gd name="T5" fmla="*/ 0 h 10"/>
                <a:gd name="T6" fmla="*/ 33 w 51"/>
                <a:gd name="T7" fmla="*/ 0 h 10"/>
                <a:gd name="T8" fmla="*/ 24 w 51"/>
                <a:gd name="T9" fmla="*/ 0 h 10"/>
                <a:gd name="T10" fmla="*/ 14 w 51"/>
                <a:gd name="T11" fmla="*/ 0 h 10"/>
                <a:gd name="T12" fmla="*/ 8 w 51"/>
                <a:gd name="T13" fmla="*/ 1 h 10"/>
                <a:gd name="T14" fmla="*/ 3 w 51"/>
                <a:gd name="T15" fmla="*/ 4 h 10"/>
                <a:gd name="T16" fmla="*/ 0 w 51"/>
                <a:gd name="T17" fmla="*/ 7 h 10"/>
                <a:gd name="T18" fmla="*/ 1 w 51"/>
                <a:gd name="T19" fmla="*/ 9 h 10"/>
                <a:gd name="T20" fmla="*/ 7 w 51"/>
                <a:gd name="T21" fmla="*/ 10 h 10"/>
                <a:gd name="T22" fmla="*/ 13 w 51"/>
                <a:gd name="T23" fmla="*/ 10 h 10"/>
                <a:gd name="T24" fmla="*/ 22 w 51"/>
                <a:gd name="T25" fmla="*/ 8 h 10"/>
                <a:gd name="T26" fmla="*/ 30 w 51"/>
                <a:gd name="T27" fmla="*/ 6 h 10"/>
                <a:gd name="T28" fmla="*/ 39 w 51"/>
                <a:gd name="T29" fmla="*/ 4 h 10"/>
                <a:gd name="T30" fmla="*/ 46 w 51"/>
                <a:gd name="T31" fmla="*/ 1 h 10"/>
                <a:gd name="T32" fmla="*/ 51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9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7" name="Freeform 258"/>
            <p:cNvSpPr>
              <a:spLocks/>
            </p:cNvSpPr>
            <p:nvPr/>
          </p:nvSpPr>
          <p:spPr bwMode="auto">
            <a:xfrm>
              <a:off x="10" y="995"/>
              <a:ext cx="24" cy="16"/>
            </a:xfrm>
            <a:custGeom>
              <a:avLst/>
              <a:gdLst>
                <a:gd name="T0" fmla="*/ 47 w 47"/>
                <a:gd name="T1" fmla="*/ 32 h 32"/>
                <a:gd name="T2" fmla="*/ 40 w 47"/>
                <a:gd name="T3" fmla="*/ 30 h 32"/>
                <a:gd name="T4" fmla="*/ 33 w 47"/>
                <a:gd name="T5" fmla="*/ 25 h 32"/>
                <a:gd name="T6" fmla="*/ 25 w 47"/>
                <a:gd name="T7" fmla="*/ 21 h 32"/>
                <a:gd name="T8" fmla="*/ 16 w 47"/>
                <a:gd name="T9" fmla="*/ 16 h 32"/>
                <a:gd name="T10" fmla="*/ 9 w 47"/>
                <a:gd name="T11" fmla="*/ 11 h 32"/>
                <a:gd name="T12" fmla="*/ 2 w 47"/>
                <a:gd name="T13" fmla="*/ 7 h 32"/>
                <a:gd name="T14" fmla="*/ 0 w 47"/>
                <a:gd name="T15" fmla="*/ 3 h 32"/>
                <a:gd name="T16" fmla="*/ 1 w 47"/>
                <a:gd name="T17" fmla="*/ 0 h 32"/>
                <a:gd name="T18" fmla="*/ 5 w 47"/>
                <a:gd name="T19" fmla="*/ 0 h 32"/>
                <a:gd name="T20" fmla="*/ 10 w 47"/>
                <a:gd name="T21" fmla="*/ 3 h 32"/>
                <a:gd name="T22" fmla="*/ 17 w 47"/>
                <a:gd name="T23" fmla="*/ 7 h 32"/>
                <a:gd name="T24" fmla="*/ 25 w 47"/>
                <a:gd name="T25" fmla="*/ 12 h 32"/>
                <a:gd name="T26" fmla="*/ 31 w 47"/>
                <a:gd name="T27" fmla="*/ 18 h 32"/>
                <a:gd name="T28" fmla="*/ 38 w 47"/>
                <a:gd name="T29" fmla="*/ 24 h 32"/>
                <a:gd name="T30" fmla="*/ 43 w 47"/>
                <a:gd name="T31" fmla="*/ 28 h 32"/>
                <a:gd name="T32" fmla="*/ 47 w 47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2"/>
                <a:gd name="T53" fmla="*/ 47 w 4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2">
                  <a:moveTo>
                    <a:pt x="47" y="32"/>
                  </a:moveTo>
                  <a:lnTo>
                    <a:pt x="40" y="30"/>
                  </a:lnTo>
                  <a:lnTo>
                    <a:pt x="33" y="25"/>
                  </a:lnTo>
                  <a:lnTo>
                    <a:pt x="25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38" y="24"/>
                  </a:lnTo>
                  <a:lnTo>
                    <a:pt x="43" y="28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8" name="Freeform 259"/>
            <p:cNvSpPr>
              <a:spLocks/>
            </p:cNvSpPr>
            <p:nvPr/>
          </p:nvSpPr>
          <p:spPr bwMode="auto">
            <a:xfrm>
              <a:off x="151" y="997"/>
              <a:ext cx="7" cy="27"/>
            </a:xfrm>
            <a:custGeom>
              <a:avLst/>
              <a:gdLst>
                <a:gd name="T0" fmla="*/ 3 w 15"/>
                <a:gd name="T1" fmla="*/ 54 h 54"/>
                <a:gd name="T2" fmla="*/ 2 w 15"/>
                <a:gd name="T3" fmla="*/ 40 h 54"/>
                <a:gd name="T4" fmla="*/ 0 w 15"/>
                <a:gd name="T5" fmla="*/ 22 h 54"/>
                <a:gd name="T6" fmla="*/ 3 w 15"/>
                <a:gd name="T7" fmla="*/ 7 h 54"/>
                <a:gd name="T8" fmla="*/ 10 w 15"/>
                <a:gd name="T9" fmla="*/ 0 h 54"/>
                <a:gd name="T10" fmla="*/ 15 w 15"/>
                <a:gd name="T11" fmla="*/ 6 h 54"/>
                <a:gd name="T12" fmla="*/ 12 w 15"/>
                <a:gd name="T13" fmla="*/ 21 h 54"/>
                <a:gd name="T14" fmla="*/ 7 w 15"/>
                <a:gd name="T15" fmla="*/ 40 h 54"/>
                <a:gd name="T16" fmla="*/ 3 w 15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4"/>
                <a:gd name="T29" fmla="*/ 15 w 1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4">
                  <a:moveTo>
                    <a:pt x="3" y="54"/>
                  </a:moveTo>
                  <a:lnTo>
                    <a:pt x="2" y="40"/>
                  </a:lnTo>
                  <a:lnTo>
                    <a:pt x="0" y="22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2" y="21"/>
                  </a:lnTo>
                  <a:lnTo>
                    <a:pt x="7" y="40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89" name="Freeform 260"/>
            <p:cNvSpPr>
              <a:spLocks/>
            </p:cNvSpPr>
            <p:nvPr/>
          </p:nvSpPr>
          <p:spPr bwMode="auto">
            <a:xfrm>
              <a:off x="160" y="1002"/>
              <a:ext cx="11" cy="26"/>
            </a:xfrm>
            <a:custGeom>
              <a:avLst/>
              <a:gdLst>
                <a:gd name="T0" fmla="*/ 0 w 21"/>
                <a:gd name="T1" fmla="*/ 52 h 52"/>
                <a:gd name="T2" fmla="*/ 1 w 21"/>
                <a:gd name="T3" fmla="*/ 39 h 52"/>
                <a:gd name="T4" fmla="*/ 4 w 21"/>
                <a:gd name="T5" fmla="*/ 23 h 52"/>
                <a:gd name="T6" fmla="*/ 10 w 21"/>
                <a:gd name="T7" fmla="*/ 8 h 52"/>
                <a:gd name="T8" fmla="*/ 18 w 21"/>
                <a:gd name="T9" fmla="*/ 0 h 52"/>
                <a:gd name="T10" fmla="*/ 21 w 21"/>
                <a:gd name="T11" fmla="*/ 7 h 52"/>
                <a:gd name="T12" fmla="*/ 15 w 21"/>
                <a:gd name="T13" fmla="*/ 23 h 52"/>
                <a:gd name="T14" fmla="*/ 6 w 21"/>
                <a:gd name="T15" fmla="*/ 41 h 52"/>
                <a:gd name="T16" fmla="*/ 0 w 21"/>
                <a:gd name="T17" fmla="*/ 5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52"/>
                  </a:moveTo>
                  <a:lnTo>
                    <a:pt x="1" y="39"/>
                  </a:lnTo>
                  <a:lnTo>
                    <a:pt x="4" y="23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3"/>
                  </a:lnTo>
                  <a:lnTo>
                    <a:pt x="6" y="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0" name="Freeform 261"/>
            <p:cNvSpPr>
              <a:spLocks/>
            </p:cNvSpPr>
            <p:nvPr/>
          </p:nvSpPr>
          <p:spPr bwMode="auto">
            <a:xfrm>
              <a:off x="135" y="990"/>
              <a:ext cx="6" cy="25"/>
            </a:xfrm>
            <a:custGeom>
              <a:avLst/>
              <a:gdLst>
                <a:gd name="T0" fmla="*/ 7 w 13"/>
                <a:gd name="T1" fmla="*/ 50 h 50"/>
                <a:gd name="T2" fmla="*/ 2 w 13"/>
                <a:gd name="T3" fmla="*/ 43 h 50"/>
                <a:gd name="T4" fmla="*/ 0 w 13"/>
                <a:gd name="T5" fmla="*/ 27 h 50"/>
                <a:gd name="T6" fmla="*/ 1 w 13"/>
                <a:gd name="T7" fmla="*/ 9 h 50"/>
                <a:gd name="T8" fmla="*/ 7 w 13"/>
                <a:gd name="T9" fmla="*/ 0 h 50"/>
                <a:gd name="T10" fmla="*/ 13 w 13"/>
                <a:gd name="T11" fmla="*/ 3 h 50"/>
                <a:gd name="T12" fmla="*/ 11 w 13"/>
                <a:gd name="T13" fmla="*/ 18 h 50"/>
                <a:gd name="T14" fmla="*/ 9 w 13"/>
                <a:gd name="T15" fmla="*/ 35 h 50"/>
                <a:gd name="T16" fmla="*/ 7 w 13"/>
                <a:gd name="T17" fmla="*/ 5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0"/>
                <a:gd name="T29" fmla="*/ 13 w 1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0">
                  <a:moveTo>
                    <a:pt x="7" y="50"/>
                  </a:moveTo>
                  <a:lnTo>
                    <a:pt x="2" y="43"/>
                  </a:lnTo>
                  <a:lnTo>
                    <a:pt x="0" y="27"/>
                  </a:lnTo>
                  <a:lnTo>
                    <a:pt x="1" y="9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1" y="18"/>
                  </a:lnTo>
                  <a:lnTo>
                    <a:pt x="9" y="35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1" name="Freeform 262"/>
            <p:cNvSpPr>
              <a:spLocks/>
            </p:cNvSpPr>
            <p:nvPr/>
          </p:nvSpPr>
          <p:spPr bwMode="auto">
            <a:xfrm>
              <a:off x="116" y="983"/>
              <a:ext cx="11" cy="29"/>
            </a:xfrm>
            <a:custGeom>
              <a:avLst/>
              <a:gdLst>
                <a:gd name="T0" fmla="*/ 22 w 22"/>
                <a:gd name="T1" fmla="*/ 58 h 58"/>
                <a:gd name="T2" fmla="*/ 13 w 22"/>
                <a:gd name="T3" fmla="*/ 43 h 58"/>
                <a:gd name="T4" fmla="*/ 4 w 22"/>
                <a:gd name="T5" fmla="*/ 24 h 58"/>
                <a:gd name="T6" fmla="*/ 0 w 22"/>
                <a:gd name="T7" fmla="*/ 7 h 58"/>
                <a:gd name="T8" fmla="*/ 5 w 22"/>
                <a:gd name="T9" fmla="*/ 0 h 58"/>
                <a:gd name="T10" fmla="*/ 13 w 22"/>
                <a:gd name="T11" fmla="*/ 6 h 58"/>
                <a:gd name="T12" fmla="*/ 17 w 22"/>
                <a:gd name="T13" fmla="*/ 23 h 58"/>
                <a:gd name="T14" fmla="*/ 18 w 22"/>
                <a:gd name="T15" fmla="*/ 44 h 58"/>
                <a:gd name="T16" fmla="*/ 22 w 22"/>
                <a:gd name="T17" fmla="*/ 5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8"/>
                <a:gd name="T29" fmla="*/ 22 w 2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8">
                  <a:moveTo>
                    <a:pt x="22" y="58"/>
                  </a:moveTo>
                  <a:lnTo>
                    <a:pt x="13" y="43"/>
                  </a:lnTo>
                  <a:lnTo>
                    <a:pt x="4" y="24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3"/>
                  </a:lnTo>
                  <a:lnTo>
                    <a:pt x="18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2" name="Freeform 263"/>
            <p:cNvSpPr>
              <a:spLocks/>
            </p:cNvSpPr>
            <p:nvPr/>
          </p:nvSpPr>
          <p:spPr bwMode="auto">
            <a:xfrm>
              <a:off x="98" y="975"/>
              <a:ext cx="13" cy="33"/>
            </a:xfrm>
            <a:custGeom>
              <a:avLst/>
              <a:gdLst>
                <a:gd name="T0" fmla="*/ 25 w 25"/>
                <a:gd name="T1" fmla="*/ 64 h 64"/>
                <a:gd name="T2" fmla="*/ 16 w 25"/>
                <a:gd name="T3" fmla="*/ 49 h 64"/>
                <a:gd name="T4" fmla="*/ 7 w 25"/>
                <a:gd name="T5" fmla="*/ 27 h 64"/>
                <a:gd name="T6" fmla="*/ 0 w 25"/>
                <a:gd name="T7" fmla="*/ 7 h 64"/>
                <a:gd name="T8" fmla="*/ 4 w 25"/>
                <a:gd name="T9" fmla="*/ 0 h 64"/>
                <a:gd name="T10" fmla="*/ 13 w 25"/>
                <a:gd name="T11" fmla="*/ 9 h 64"/>
                <a:gd name="T12" fmla="*/ 19 w 25"/>
                <a:gd name="T13" fmla="*/ 29 h 64"/>
                <a:gd name="T14" fmla="*/ 23 w 25"/>
                <a:gd name="T15" fmla="*/ 50 h 64"/>
                <a:gd name="T16" fmla="*/ 25 w 25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25" y="64"/>
                  </a:moveTo>
                  <a:lnTo>
                    <a:pt x="16" y="49"/>
                  </a:lnTo>
                  <a:lnTo>
                    <a:pt x="7" y="2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9" y="29"/>
                  </a:lnTo>
                  <a:lnTo>
                    <a:pt x="23" y="50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3" name="Freeform 264"/>
            <p:cNvSpPr>
              <a:spLocks/>
            </p:cNvSpPr>
            <p:nvPr/>
          </p:nvSpPr>
          <p:spPr bwMode="auto">
            <a:xfrm>
              <a:off x="60" y="973"/>
              <a:ext cx="20" cy="34"/>
            </a:xfrm>
            <a:custGeom>
              <a:avLst/>
              <a:gdLst>
                <a:gd name="T0" fmla="*/ 42 w 42"/>
                <a:gd name="T1" fmla="*/ 68 h 68"/>
                <a:gd name="T2" fmla="*/ 35 w 42"/>
                <a:gd name="T3" fmla="*/ 62 h 68"/>
                <a:gd name="T4" fmla="*/ 28 w 42"/>
                <a:gd name="T5" fmla="*/ 53 h 68"/>
                <a:gd name="T6" fmla="*/ 18 w 42"/>
                <a:gd name="T7" fmla="*/ 42 h 68"/>
                <a:gd name="T8" fmla="*/ 12 w 42"/>
                <a:gd name="T9" fmla="*/ 32 h 68"/>
                <a:gd name="T10" fmla="*/ 5 w 42"/>
                <a:gd name="T11" fmla="*/ 21 h 68"/>
                <a:gd name="T12" fmla="*/ 1 w 42"/>
                <a:gd name="T13" fmla="*/ 11 h 68"/>
                <a:gd name="T14" fmla="*/ 0 w 42"/>
                <a:gd name="T15" fmla="*/ 4 h 68"/>
                <a:gd name="T16" fmla="*/ 3 w 42"/>
                <a:gd name="T17" fmla="*/ 0 h 68"/>
                <a:gd name="T18" fmla="*/ 8 w 42"/>
                <a:gd name="T19" fmla="*/ 1 h 68"/>
                <a:gd name="T20" fmla="*/ 12 w 42"/>
                <a:gd name="T21" fmla="*/ 8 h 68"/>
                <a:gd name="T22" fmla="*/ 17 w 42"/>
                <a:gd name="T23" fmla="*/ 18 h 68"/>
                <a:gd name="T24" fmla="*/ 22 w 42"/>
                <a:gd name="T25" fmla="*/ 29 h 68"/>
                <a:gd name="T26" fmla="*/ 28 w 42"/>
                <a:gd name="T27" fmla="*/ 42 h 68"/>
                <a:gd name="T28" fmla="*/ 33 w 42"/>
                <a:gd name="T29" fmla="*/ 54 h 68"/>
                <a:gd name="T30" fmla="*/ 37 w 42"/>
                <a:gd name="T31" fmla="*/ 63 h 68"/>
                <a:gd name="T32" fmla="*/ 42 w 42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8"/>
                <a:gd name="T53" fmla="*/ 42 w 4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8">
                  <a:moveTo>
                    <a:pt x="42" y="68"/>
                  </a:moveTo>
                  <a:lnTo>
                    <a:pt x="35" y="62"/>
                  </a:lnTo>
                  <a:lnTo>
                    <a:pt x="28" y="53"/>
                  </a:lnTo>
                  <a:lnTo>
                    <a:pt x="18" y="42"/>
                  </a:lnTo>
                  <a:lnTo>
                    <a:pt x="12" y="32"/>
                  </a:lnTo>
                  <a:lnTo>
                    <a:pt x="5" y="2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29"/>
                  </a:lnTo>
                  <a:lnTo>
                    <a:pt x="28" y="42"/>
                  </a:lnTo>
                  <a:lnTo>
                    <a:pt x="33" y="54"/>
                  </a:lnTo>
                  <a:lnTo>
                    <a:pt x="37" y="63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4" name="Freeform 265"/>
            <p:cNvSpPr>
              <a:spLocks/>
            </p:cNvSpPr>
            <p:nvPr/>
          </p:nvSpPr>
          <p:spPr bwMode="auto">
            <a:xfrm>
              <a:off x="23" y="979"/>
              <a:ext cx="25" cy="31"/>
            </a:xfrm>
            <a:custGeom>
              <a:avLst/>
              <a:gdLst>
                <a:gd name="T0" fmla="*/ 49 w 49"/>
                <a:gd name="T1" fmla="*/ 64 h 64"/>
                <a:gd name="T2" fmla="*/ 43 w 49"/>
                <a:gd name="T3" fmla="*/ 58 h 64"/>
                <a:gd name="T4" fmla="*/ 35 w 49"/>
                <a:gd name="T5" fmla="*/ 51 h 64"/>
                <a:gd name="T6" fmla="*/ 25 w 49"/>
                <a:gd name="T7" fmla="*/ 41 h 64"/>
                <a:gd name="T8" fmla="*/ 15 w 49"/>
                <a:gd name="T9" fmla="*/ 30 h 64"/>
                <a:gd name="T10" fmla="*/ 8 w 49"/>
                <a:gd name="T11" fmla="*/ 19 h 64"/>
                <a:gd name="T12" fmla="*/ 2 w 49"/>
                <a:gd name="T13" fmla="*/ 11 h 64"/>
                <a:gd name="T14" fmla="*/ 0 w 49"/>
                <a:gd name="T15" fmla="*/ 4 h 64"/>
                <a:gd name="T16" fmla="*/ 2 w 49"/>
                <a:gd name="T17" fmla="*/ 0 h 64"/>
                <a:gd name="T18" fmla="*/ 8 w 49"/>
                <a:gd name="T19" fmla="*/ 1 h 64"/>
                <a:gd name="T20" fmla="*/ 14 w 49"/>
                <a:gd name="T21" fmla="*/ 7 h 64"/>
                <a:gd name="T22" fmla="*/ 21 w 49"/>
                <a:gd name="T23" fmla="*/ 16 h 64"/>
                <a:gd name="T24" fmla="*/ 27 w 49"/>
                <a:gd name="T25" fmla="*/ 28 h 64"/>
                <a:gd name="T26" fmla="*/ 34 w 49"/>
                <a:gd name="T27" fmla="*/ 40 h 64"/>
                <a:gd name="T28" fmla="*/ 40 w 49"/>
                <a:gd name="T29" fmla="*/ 51 h 64"/>
                <a:gd name="T30" fmla="*/ 46 w 49"/>
                <a:gd name="T31" fmla="*/ 59 h 64"/>
                <a:gd name="T32" fmla="*/ 49 w 49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4"/>
                <a:gd name="T53" fmla="*/ 49 w 4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4">
                  <a:moveTo>
                    <a:pt x="49" y="64"/>
                  </a:moveTo>
                  <a:lnTo>
                    <a:pt x="43" y="58"/>
                  </a:lnTo>
                  <a:lnTo>
                    <a:pt x="35" y="5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8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6"/>
                  </a:lnTo>
                  <a:lnTo>
                    <a:pt x="27" y="28"/>
                  </a:lnTo>
                  <a:lnTo>
                    <a:pt x="34" y="40"/>
                  </a:lnTo>
                  <a:lnTo>
                    <a:pt x="40" y="51"/>
                  </a:lnTo>
                  <a:lnTo>
                    <a:pt x="46" y="59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5" name="Freeform 266"/>
            <p:cNvSpPr>
              <a:spLocks/>
            </p:cNvSpPr>
            <p:nvPr/>
          </p:nvSpPr>
          <p:spPr bwMode="auto">
            <a:xfrm>
              <a:off x="75" y="977"/>
              <a:ext cx="21" cy="29"/>
            </a:xfrm>
            <a:custGeom>
              <a:avLst/>
              <a:gdLst>
                <a:gd name="T0" fmla="*/ 42 w 42"/>
                <a:gd name="T1" fmla="*/ 58 h 58"/>
                <a:gd name="T2" fmla="*/ 37 w 42"/>
                <a:gd name="T3" fmla="*/ 53 h 58"/>
                <a:gd name="T4" fmla="*/ 29 w 42"/>
                <a:gd name="T5" fmla="*/ 45 h 58"/>
                <a:gd name="T6" fmla="*/ 21 w 42"/>
                <a:gd name="T7" fmla="*/ 35 h 58"/>
                <a:gd name="T8" fmla="*/ 13 w 42"/>
                <a:gd name="T9" fmla="*/ 26 h 58"/>
                <a:gd name="T10" fmla="*/ 7 w 42"/>
                <a:gd name="T11" fmla="*/ 17 h 58"/>
                <a:gd name="T12" fmla="*/ 1 w 42"/>
                <a:gd name="T13" fmla="*/ 8 h 58"/>
                <a:gd name="T14" fmla="*/ 0 w 42"/>
                <a:gd name="T15" fmla="*/ 3 h 58"/>
                <a:gd name="T16" fmla="*/ 3 w 42"/>
                <a:gd name="T17" fmla="*/ 0 h 58"/>
                <a:gd name="T18" fmla="*/ 9 w 42"/>
                <a:gd name="T19" fmla="*/ 2 h 58"/>
                <a:gd name="T20" fmla="*/ 15 w 42"/>
                <a:gd name="T21" fmla="*/ 7 h 58"/>
                <a:gd name="T22" fmla="*/ 21 w 42"/>
                <a:gd name="T23" fmla="*/ 16 h 58"/>
                <a:gd name="T24" fmla="*/ 26 w 42"/>
                <a:gd name="T25" fmla="*/ 26 h 58"/>
                <a:gd name="T26" fmla="*/ 32 w 42"/>
                <a:gd name="T27" fmla="*/ 36 h 58"/>
                <a:gd name="T28" fmla="*/ 36 w 42"/>
                <a:gd name="T29" fmla="*/ 46 h 58"/>
                <a:gd name="T30" fmla="*/ 39 w 42"/>
                <a:gd name="T31" fmla="*/ 54 h 58"/>
                <a:gd name="T32" fmla="*/ 42 w 42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58"/>
                <a:gd name="T53" fmla="*/ 42 w 4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58">
                  <a:moveTo>
                    <a:pt x="42" y="58"/>
                  </a:moveTo>
                  <a:lnTo>
                    <a:pt x="37" y="53"/>
                  </a:lnTo>
                  <a:lnTo>
                    <a:pt x="29" y="45"/>
                  </a:lnTo>
                  <a:lnTo>
                    <a:pt x="21" y="35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7"/>
                  </a:lnTo>
                  <a:lnTo>
                    <a:pt x="21" y="16"/>
                  </a:lnTo>
                  <a:lnTo>
                    <a:pt x="26" y="26"/>
                  </a:lnTo>
                  <a:lnTo>
                    <a:pt x="32" y="36"/>
                  </a:lnTo>
                  <a:lnTo>
                    <a:pt x="36" y="46"/>
                  </a:lnTo>
                  <a:lnTo>
                    <a:pt x="39" y="54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6" name="Freeform 267"/>
            <p:cNvSpPr>
              <a:spLocks/>
            </p:cNvSpPr>
            <p:nvPr/>
          </p:nvSpPr>
          <p:spPr bwMode="auto">
            <a:xfrm>
              <a:off x="61" y="1004"/>
              <a:ext cx="33" cy="42"/>
            </a:xfrm>
            <a:custGeom>
              <a:avLst/>
              <a:gdLst>
                <a:gd name="T0" fmla="*/ 1 w 65"/>
                <a:gd name="T1" fmla="*/ 84 h 84"/>
                <a:gd name="T2" fmla="*/ 0 w 65"/>
                <a:gd name="T3" fmla="*/ 79 h 84"/>
                <a:gd name="T4" fmla="*/ 4 w 65"/>
                <a:gd name="T5" fmla="*/ 70 h 84"/>
                <a:gd name="T6" fmla="*/ 10 w 65"/>
                <a:gd name="T7" fmla="*/ 57 h 84"/>
                <a:gd name="T8" fmla="*/ 20 w 65"/>
                <a:gd name="T9" fmla="*/ 43 h 84"/>
                <a:gd name="T10" fmla="*/ 30 w 65"/>
                <a:gd name="T11" fmla="*/ 29 h 84"/>
                <a:gd name="T12" fmla="*/ 43 w 65"/>
                <a:gd name="T13" fmla="*/ 16 h 84"/>
                <a:gd name="T14" fmla="*/ 55 w 65"/>
                <a:gd name="T15" fmla="*/ 5 h 84"/>
                <a:gd name="T16" fmla="*/ 65 w 65"/>
                <a:gd name="T17" fmla="*/ 0 h 84"/>
                <a:gd name="T18" fmla="*/ 62 w 65"/>
                <a:gd name="T19" fmla="*/ 6 h 84"/>
                <a:gd name="T20" fmla="*/ 54 w 65"/>
                <a:gd name="T21" fmla="*/ 17 h 84"/>
                <a:gd name="T22" fmla="*/ 44 w 65"/>
                <a:gd name="T23" fmla="*/ 31 h 84"/>
                <a:gd name="T24" fmla="*/ 34 w 65"/>
                <a:gd name="T25" fmla="*/ 46 h 84"/>
                <a:gd name="T26" fmla="*/ 24 w 65"/>
                <a:gd name="T27" fmla="*/ 61 h 84"/>
                <a:gd name="T28" fmla="*/ 13 w 65"/>
                <a:gd name="T29" fmla="*/ 73 h 84"/>
                <a:gd name="T30" fmla="*/ 7 w 65"/>
                <a:gd name="T31" fmla="*/ 81 h 84"/>
                <a:gd name="T32" fmla="*/ 1 w 65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4"/>
                <a:gd name="T53" fmla="*/ 65 w 65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4">
                  <a:moveTo>
                    <a:pt x="1" y="84"/>
                  </a:moveTo>
                  <a:lnTo>
                    <a:pt x="0" y="79"/>
                  </a:lnTo>
                  <a:lnTo>
                    <a:pt x="4" y="70"/>
                  </a:lnTo>
                  <a:lnTo>
                    <a:pt x="10" y="57"/>
                  </a:lnTo>
                  <a:lnTo>
                    <a:pt x="20" y="43"/>
                  </a:lnTo>
                  <a:lnTo>
                    <a:pt x="30" y="29"/>
                  </a:lnTo>
                  <a:lnTo>
                    <a:pt x="43" y="16"/>
                  </a:lnTo>
                  <a:lnTo>
                    <a:pt x="55" y="5"/>
                  </a:lnTo>
                  <a:lnTo>
                    <a:pt x="65" y="0"/>
                  </a:lnTo>
                  <a:lnTo>
                    <a:pt x="62" y="6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6"/>
                  </a:lnTo>
                  <a:lnTo>
                    <a:pt x="24" y="61"/>
                  </a:lnTo>
                  <a:lnTo>
                    <a:pt x="13" y="73"/>
                  </a:lnTo>
                  <a:lnTo>
                    <a:pt x="7" y="81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7" name="Freeform 268"/>
            <p:cNvSpPr>
              <a:spLocks/>
            </p:cNvSpPr>
            <p:nvPr/>
          </p:nvSpPr>
          <p:spPr bwMode="auto">
            <a:xfrm>
              <a:off x="40" y="1005"/>
              <a:ext cx="27" cy="33"/>
            </a:xfrm>
            <a:custGeom>
              <a:avLst/>
              <a:gdLst>
                <a:gd name="T0" fmla="*/ 0 w 55"/>
                <a:gd name="T1" fmla="*/ 66 h 66"/>
                <a:gd name="T2" fmla="*/ 0 w 55"/>
                <a:gd name="T3" fmla="*/ 62 h 66"/>
                <a:gd name="T4" fmla="*/ 2 w 55"/>
                <a:gd name="T5" fmla="*/ 56 h 66"/>
                <a:gd name="T6" fmla="*/ 6 w 55"/>
                <a:gd name="T7" fmla="*/ 46 h 66"/>
                <a:gd name="T8" fmla="*/ 14 w 55"/>
                <a:gd name="T9" fmla="*/ 35 h 66"/>
                <a:gd name="T10" fmla="*/ 22 w 55"/>
                <a:gd name="T11" fmla="*/ 25 h 66"/>
                <a:gd name="T12" fmla="*/ 32 w 55"/>
                <a:gd name="T13" fmla="*/ 14 h 66"/>
                <a:gd name="T14" fmla="*/ 43 w 55"/>
                <a:gd name="T15" fmla="*/ 5 h 66"/>
                <a:gd name="T16" fmla="*/ 55 w 55"/>
                <a:gd name="T17" fmla="*/ 0 h 66"/>
                <a:gd name="T18" fmla="*/ 48 w 55"/>
                <a:gd name="T19" fmla="*/ 7 h 66"/>
                <a:gd name="T20" fmla="*/ 42 w 55"/>
                <a:gd name="T21" fmla="*/ 17 h 66"/>
                <a:gd name="T22" fmla="*/ 32 w 55"/>
                <a:gd name="T23" fmla="*/ 28 h 66"/>
                <a:gd name="T24" fmla="*/ 25 w 55"/>
                <a:gd name="T25" fmla="*/ 40 h 66"/>
                <a:gd name="T26" fmla="*/ 17 w 55"/>
                <a:gd name="T27" fmla="*/ 50 h 66"/>
                <a:gd name="T28" fmla="*/ 9 w 55"/>
                <a:gd name="T29" fmla="*/ 59 h 66"/>
                <a:gd name="T30" fmla="*/ 4 w 55"/>
                <a:gd name="T31" fmla="*/ 64 h 66"/>
                <a:gd name="T32" fmla="*/ 0 w 55"/>
                <a:gd name="T33" fmla="*/ 66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66"/>
                <a:gd name="T53" fmla="*/ 55 w 55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66">
                  <a:moveTo>
                    <a:pt x="0" y="66"/>
                  </a:moveTo>
                  <a:lnTo>
                    <a:pt x="0" y="62"/>
                  </a:lnTo>
                  <a:lnTo>
                    <a:pt x="2" y="56"/>
                  </a:lnTo>
                  <a:lnTo>
                    <a:pt x="6" y="46"/>
                  </a:lnTo>
                  <a:lnTo>
                    <a:pt x="14" y="35"/>
                  </a:lnTo>
                  <a:lnTo>
                    <a:pt x="22" y="25"/>
                  </a:lnTo>
                  <a:lnTo>
                    <a:pt x="32" y="14"/>
                  </a:lnTo>
                  <a:lnTo>
                    <a:pt x="43" y="5"/>
                  </a:lnTo>
                  <a:lnTo>
                    <a:pt x="55" y="0"/>
                  </a:lnTo>
                  <a:lnTo>
                    <a:pt x="48" y="7"/>
                  </a:lnTo>
                  <a:lnTo>
                    <a:pt x="42" y="17"/>
                  </a:lnTo>
                  <a:lnTo>
                    <a:pt x="32" y="28"/>
                  </a:lnTo>
                  <a:lnTo>
                    <a:pt x="25" y="40"/>
                  </a:lnTo>
                  <a:lnTo>
                    <a:pt x="17" y="50"/>
                  </a:lnTo>
                  <a:lnTo>
                    <a:pt x="9" y="59"/>
                  </a:lnTo>
                  <a:lnTo>
                    <a:pt x="4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8" name="Freeform 269"/>
            <p:cNvSpPr>
              <a:spLocks/>
            </p:cNvSpPr>
            <p:nvPr/>
          </p:nvSpPr>
          <p:spPr bwMode="auto">
            <a:xfrm>
              <a:off x="39" y="976"/>
              <a:ext cx="25" cy="32"/>
            </a:xfrm>
            <a:custGeom>
              <a:avLst/>
              <a:gdLst>
                <a:gd name="T0" fmla="*/ 50 w 50"/>
                <a:gd name="T1" fmla="*/ 63 h 63"/>
                <a:gd name="T2" fmla="*/ 44 w 50"/>
                <a:gd name="T3" fmla="*/ 58 h 63"/>
                <a:gd name="T4" fmla="*/ 36 w 50"/>
                <a:gd name="T5" fmla="*/ 50 h 63"/>
                <a:gd name="T6" fmla="*/ 27 w 50"/>
                <a:gd name="T7" fmla="*/ 40 h 63"/>
                <a:gd name="T8" fmla="*/ 17 w 50"/>
                <a:gd name="T9" fmla="*/ 30 h 63"/>
                <a:gd name="T10" fmla="*/ 8 w 50"/>
                <a:gd name="T11" fmla="*/ 19 h 63"/>
                <a:gd name="T12" fmla="*/ 3 w 50"/>
                <a:gd name="T13" fmla="*/ 11 h 63"/>
                <a:gd name="T14" fmla="*/ 0 w 50"/>
                <a:gd name="T15" fmla="*/ 3 h 63"/>
                <a:gd name="T16" fmla="*/ 3 w 50"/>
                <a:gd name="T17" fmla="*/ 0 h 63"/>
                <a:gd name="T18" fmla="*/ 8 w 50"/>
                <a:gd name="T19" fmla="*/ 1 h 63"/>
                <a:gd name="T20" fmla="*/ 15 w 50"/>
                <a:gd name="T21" fmla="*/ 6 h 63"/>
                <a:gd name="T22" fmla="*/ 21 w 50"/>
                <a:gd name="T23" fmla="*/ 16 h 63"/>
                <a:gd name="T24" fmla="*/ 29 w 50"/>
                <a:gd name="T25" fmla="*/ 28 h 63"/>
                <a:gd name="T26" fmla="*/ 36 w 50"/>
                <a:gd name="T27" fmla="*/ 40 h 63"/>
                <a:gd name="T28" fmla="*/ 41 w 50"/>
                <a:gd name="T29" fmla="*/ 50 h 63"/>
                <a:gd name="T30" fmla="*/ 46 w 50"/>
                <a:gd name="T31" fmla="*/ 59 h 63"/>
                <a:gd name="T32" fmla="*/ 50 w 50"/>
                <a:gd name="T33" fmla="*/ 6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3"/>
                <a:gd name="T53" fmla="*/ 50 w 50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3">
                  <a:moveTo>
                    <a:pt x="50" y="63"/>
                  </a:moveTo>
                  <a:lnTo>
                    <a:pt x="44" y="58"/>
                  </a:lnTo>
                  <a:lnTo>
                    <a:pt x="36" y="50"/>
                  </a:lnTo>
                  <a:lnTo>
                    <a:pt x="27" y="40"/>
                  </a:lnTo>
                  <a:lnTo>
                    <a:pt x="17" y="30"/>
                  </a:lnTo>
                  <a:lnTo>
                    <a:pt x="8" y="19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1" y="16"/>
                  </a:lnTo>
                  <a:lnTo>
                    <a:pt x="29" y="28"/>
                  </a:lnTo>
                  <a:lnTo>
                    <a:pt x="36" y="40"/>
                  </a:lnTo>
                  <a:lnTo>
                    <a:pt x="41" y="50"/>
                  </a:lnTo>
                  <a:lnTo>
                    <a:pt x="46" y="59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99" name="Freeform 270"/>
            <p:cNvSpPr>
              <a:spLocks/>
            </p:cNvSpPr>
            <p:nvPr/>
          </p:nvSpPr>
          <p:spPr bwMode="auto">
            <a:xfrm>
              <a:off x="1049" y="515"/>
              <a:ext cx="98" cy="83"/>
            </a:xfrm>
            <a:custGeom>
              <a:avLst/>
              <a:gdLst>
                <a:gd name="T0" fmla="*/ 35 w 196"/>
                <a:gd name="T1" fmla="*/ 40 h 166"/>
                <a:gd name="T2" fmla="*/ 18 w 196"/>
                <a:gd name="T3" fmla="*/ 54 h 166"/>
                <a:gd name="T4" fmla="*/ 25 w 196"/>
                <a:gd name="T5" fmla="*/ 78 h 166"/>
                <a:gd name="T6" fmla="*/ 44 w 196"/>
                <a:gd name="T7" fmla="*/ 80 h 166"/>
                <a:gd name="T8" fmla="*/ 59 w 196"/>
                <a:gd name="T9" fmla="*/ 85 h 166"/>
                <a:gd name="T10" fmla="*/ 69 w 196"/>
                <a:gd name="T11" fmla="*/ 96 h 166"/>
                <a:gd name="T12" fmla="*/ 59 w 196"/>
                <a:gd name="T13" fmla="*/ 96 h 166"/>
                <a:gd name="T14" fmla="*/ 43 w 196"/>
                <a:gd name="T15" fmla="*/ 94 h 166"/>
                <a:gd name="T16" fmla="*/ 34 w 196"/>
                <a:gd name="T17" fmla="*/ 85 h 166"/>
                <a:gd name="T18" fmla="*/ 9 w 196"/>
                <a:gd name="T19" fmla="*/ 89 h 166"/>
                <a:gd name="T20" fmla="*/ 0 w 196"/>
                <a:gd name="T21" fmla="*/ 110 h 166"/>
                <a:gd name="T22" fmla="*/ 5 w 196"/>
                <a:gd name="T23" fmla="*/ 122 h 166"/>
                <a:gd name="T24" fmla="*/ 17 w 196"/>
                <a:gd name="T25" fmla="*/ 128 h 166"/>
                <a:gd name="T26" fmla="*/ 35 w 196"/>
                <a:gd name="T27" fmla="*/ 128 h 166"/>
                <a:gd name="T28" fmla="*/ 47 w 196"/>
                <a:gd name="T29" fmla="*/ 123 h 166"/>
                <a:gd name="T30" fmla="*/ 63 w 196"/>
                <a:gd name="T31" fmla="*/ 121 h 166"/>
                <a:gd name="T32" fmla="*/ 47 w 196"/>
                <a:gd name="T33" fmla="*/ 140 h 166"/>
                <a:gd name="T34" fmla="*/ 51 w 196"/>
                <a:gd name="T35" fmla="*/ 163 h 166"/>
                <a:gd name="T36" fmla="*/ 68 w 196"/>
                <a:gd name="T37" fmla="*/ 165 h 166"/>
                <a:gd name="T38" fmla="*/ 84 w 196"/>
                <a:gd name="T39" fmla="*/ 160 h 166"/>
                <a:gd name="T40" fmla="*/ 91 w 196"/>
                <a:gd name="T41" fmla="*/ 140 h 166"/>
                <a:gd name="T42" fmla="*/ 84 w 196"/>
                <a:gd name="T43" fmla="*/ 123 h 166"/>
                <a:gd name="T44" fmla="*/ 89 w 196"/>
                <a:gd name="T45" fmla="*/ 117 h 166"/>
                <a:gd name="T46" fmla="*/ 95 w 196"/>
                <a:gd name="T47" fmla="*/ 125 h 166"/>
                <a:gd name="T48" fmla="*/ 105 w 196"/>
                <a:gd name="T49" fmla="*/ 141 h 166"/>
                <a:gd name="T50" fmla="*/ 133 w 196"/>
                <a:gd name="T51" fmla="*/ 140 h 166"/>
                <a:gd name="T52" fmla="*/ 157 w 196"/>
                <a:gd name="T53" fmla="*/ 147 h 166"/>
                <a:gd name="T54" fmla="*/ 179 w 196"/>
                <a:gd name="T55" fmla="*/ 135 h 166"/>
                <a:gd name="T56" fmla="*/ 184 w 196"/>
                <a:gd name="T57" fmla="*/ 123 h 166"/>
                <a:gd name="T58" fmla="*/ 180 w 196"/>
                <a:gd name="T59" fmla="*/ 117 h 166"/>
                <a:gd name="T60" fmla="*/ 154 w 196"/>
                <a:gd name="T61" fmla="*/ 106 h 166"/>
                <a:gd name="T62" fmla="*/ 136 w 196"/>
                <a:gd name="T63" fmla="*/ 101 h 166"/>
                <a:gd name="T64" fmla="*/ 144 w 196"/>
                <a:gd name="T65" fmla="*/ 88 h 166"/>
                <a:gd name="T66" fmla="*/ 169 w 196"/>
                <a:gd name="T67" fmla="*/ 80 h 166"/>
                <a:gd name="T68" fmla="*/ 192 w 196"/>
                <a:gd name="T69" fmla="*/ 68 h 166"/>
                <a:gd name="T70" fmla="*/ 194 w 196"/>
                <a:gd name="T71" fmla="*/ 49 h 166"/>
                <a:gd name="T72" fmla="*/ 171 w 196"/>
                <a:gd name="T73" fmla="*/ 37 h 166"/>
                <a:gd name="T74" fmla="*/ 146 w 196"/>
                <a:gd name="T75" fmla="*/ 47 h 166"/>
                <a:gd name="T76" fmla="*/ 146 w 196"/>
                <a:gd name="T77" fmla="*/ 60 h 166"/>
                <a:gd name="T78" fmla="*/ 125 w 196"/>
                <a:gd name="T79" fmla="*/ 76 h 166"/>
                <a:gd name="T80" fmla="*/ 116 w 196"/>
                <a:gd name="T81" fmla="*/ 74 h 166"/>
                <a:gd name="T82" fmla="*/ 114 w 196"/>
                <a:gd name="T83" fmla="*/ 64 h 166"/>
                <a:gd name="T84" fmla="*/ 119 w 196"/>
                <a:gd name="T85" fmla="*/ 46 h 166"/>
                <a:gd name="T86" fmla="*/ 139 w 196"/>
                <a:gd name="T87" fmla="*/ 25 h 166"/>
                <a:gd name="T88" fmla="*/ 125 w 196"/>
                <a:gd name="T89" fmla="*/ 5 h 166"/>
                <a:gd name="T90" fmla="*/ 101 w 196"/>
                <a:gd name="T91" fmla="*/ 1 h 166"/>
                <a:gd name="T92" fmla="*/ 84 w 196"/>
                <a:gd name="T93" fmla="*/ 11 h 166"/>
                <a:gd name="T94" fmla="*/ 77 w 196"/>
                <a:gd name="T95" fmla="*/ 21 h 166"/>
                <a:gd name="T96" fmla="*/ 84 w 196"/>
                <a:gd name="T97" fmla="*/ 37 h 166"/>
                <a:gd name="T98" fmla="*/ 95 w 196"/>
                <a:gd name="T99" fmla="*/ 51 h 166"/>
                <a:gd name="T100" fmla="*/ 94 w 196"/>
                <a:gd name="T101" fmla="*/ 66 h 166"/>
                <a:gd name="T102" fmla="*/ 82 w 196"/>
                <a:gd name="T103" fmla="*/ 69 h 166"/>
                <a:gd name="T104" fmla="*/ 70 w 196"/>
                <a:gd name="T105" fmla="*/ 51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66"/>
                <a:gd name="T161" fmla="*/ 196 w 19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66">
                  <a:moveTo>
                    <a:pt x="48" y="37"/>
                  </a:moveTo>
                  <a:lnTo>
                    <a:pt x="42" y="38"/>
                  </a:lnTo>
                  <a:lnTo>
                    <a:pt x="35" y="40"/>
                  </a:lnTo>
                  <a:lnTo>
                    <a:pt x="27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1"/>
                  </a:lnTo>
                  <a:lnTo>
                    <a:pt x="18" y="69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3" y="89"/>
                  </a:lnTo>
                  <a:lnTo>
                    <a:pt x="67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9" y="96"/>
                  </a:lnTo>
                  <a:lnTo>
                    <a:pt x="52" y="95"/>
                  </a:lnTo>
                  <a:lnTo>
                    <a:pt x="47" y="95"/>
                  </a:lnTo>
                  <a:lnTo>
                    <a:pt x="43" y="94"/>
                  </a:lnTo>
                  <a:lnTo>
                    <a:pt x="42" y="92"/>
                  </a:lnTo>
                  <a:lnTo>
                    <a:pt x="39" y="89"/>
                  </a:lnTo>
                  <a:lnTo>
                    <a:pt x="34" y="85"/>
                  </a:lnTo>
                  <a:lnTo>
                    <a:pt x="27" y="84"/>
                  </a:lnTo>
                  <a:lnTo>
                    <a:pt x="18" y="85"/>
                  </a:lnTo>
                  <a:lnTo>
                    <a:pt x="9" y="89"/>
                  </a:lnTo>
                  <a:lnTo>
                    <a:pt x="4" y="94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2"/>
                  </a:lnTo>
                  <a:lnTo>
                    <a:pt x="6" y="124"/>
                  </a:lnTo>
                  <a:lnTo>
                    <a:pt x="10" y="126"/>
                  </a:lnTo>
                  <a:lnTo>
                    <a:pt x="17" y="128"/>
                  </a:lnTo>
                  <a:lnTo>
                    <a:pt x="22" y="129"/>
                  </a:lnTo>
                  <a:lnTo>
                    <a:pt x="29" y="129"/>
                  </a:lnTo>
                  <a:lnTo>
                    <a:pt x="35" y="128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7" y="123"/>
                  </a:lnTo>
                  <a:lnTo>
                    <a:pt x="51" y="120"/>
                  </a:lnTo>
                  <a:lnTo>
                    <a:pt x="57" y="119"/>
                  </a:lnTo>
                  <a:lnTo>
                    <a:pt x="63" y="121"/>
                  </a:lnTo>
                  <a:lnTo>
                    <a:pt x="67" y="122"/>
                  </a:lnTo>
                  <a:lnTo>
                    <a:pt x="56" y="129"/>
                  </a:lnTo>
                  <a:lnTo>
                    <a:pt x="47" y="140"/>
                  </a:lnTo>
                  <a:lnTo>
                    <a:pt x="43" y="152"/>
                  </a:lnTo>
                  <a:lnTo>
                    <a:pt x="47" y="161"/>
                  </a:lnTo>
                  <a:lnTo>
                    <a:pt x="51" y="163"/>
                  </a:lnTo>
                  <a:lnTo>
                    <a:pt x="56" y="165"/>
                  </a:lnTo>
                  <a:lnTo>
                    <a:pt x="63" y="166"/>
                  </a:lnTo>
                  <a:lnTo>
                    <a:pt x="68" y="165"/>
                  </a:lnTo>
                  <a:lnTo>
                    <a:pt x="74" y="164"/>
                  </a:lnTo>
                  <a:lnTo>
                    <a:pt x="80" y="163"/>
                  </a:lnTo>
                  <a:lnTo>
                    <a:pt x="84" y="160"/>
                  </a:lnTo>
                  <a:lnTo>
                    <a:pt x="88" y="156"/>
                  </a:lnTo>
                  <a:lnTo>
                    <a:pt x="91" y="149"/>
                  </a:lnTo>
                  <a:lnTo>
                    <a:pt x="91" y="140"/>
                  </a:lnTo>
                  <a:lnTo>
                    <a:pt x="90" y="133"/>
                  </a:lnTo>
                  <a:lnTo>
                    <a:pt x="86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8"/>
                  </a:lnTo>
                  <a:lnTo>
                    <a:pt x="94" y="120"/>
                  </a:lnTo>
                  <a:lnTo>
                    <a:pt x="95" y="125"/>
                  </a:lnTo>
                  <a:lnTo>
                    <a:pt x="97" y="131"/>
                  </a:lnTo>
                  <a:lnTo>
                    <a:pt x="99" y="136"/>
                  </a:lnTo>
                  <a:lnTo>
                    <a:pt x="105" y="141"/>
                  </a:lnTo>
                  <a:lnTo>
                    <a:pt x="115" y="142"/>
                  </a:lnTo>
                  <a:lnTo>
                    <a:pt x="128" y="136"/>
                  </a:lnTo>
                  <a:lnTo>
                    <a:pt x="133" y="140"/>
                  </a:lnTo>
                  <a:lnTo>
                    <a:pt x="140" y="143"/>
                  </a:lnTo>
                  <a:lnTo>
                    <a:pt x="148" y="146"/>
                  </a:lnTo>
                  <a:lnTo>
                    <a:pt x="157" y="147"/>
                  </a:lnTo>
                  <a:lnTo>
                    <a:pt x="165" y="145"/>
                  </a:lnTo>
                  <a:lnTo>
                    <a:pt x="173" y="141"/>
                  </a:lnTo>
                  <a:lnTo>
                    <a:pt x="179" y="135"/>
                  </a:lnTo>
                  <a:lnTo>
                    <a:pt x="184" y="125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3" y="122"/>
                  </a:lnTo>
                  <a:lnTo>
                    <a:pt x="183" y="121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67" y="106"/>
                  </a:lnTo>
                  <a:lnTo>
                    <a:pt x="154" y="106"/>
                  </a:lnTo>
                  <a:lnTo>
                    <a:pt x="146" y="107"/>
                  </a:lnTo>
                  <a:lnTo>
                    <a:pt x="141" y="105"/>
                  </a:lnTo>
                  <a:lnTo>
                    <a:pt x="136" y="101"/>
                  </a:lnTo>
                  <a:lnTo>
                    <a:pt x="132" y="98"/>
                  </a:lnTo>
                  <a:lnTo>
                    <a:pt x="139" y="93"/>
                  </a:lnTo>
                  <a:lnTo>
                    <a:pt x="144" y="88"/>
                  </a:lnTo>
                  <a:lnTo>
                    <a:pt x="150" y="83"/>
                  </a:lnTo>
                  <a:lnTo>
                    <a:pt x="156" y="79"/>
                  </a:lnTo>
                  <a:lnTo>
                    <a:pt x="169" y="80"/>
                  </a:lnTo>
                  <a:lnTo>
                    <a:pt x="178" y="78"/>
                  </a:lnTo>
                  <a:lnTo>
                    <a:pt x="186" y="75"/>
                  </a:lnTo>
                  <a:lnTo>
                    <a:pt x="192" y="68"/>
                  </a:lnTo>
                  <a:lnTo>
                    <a:pt x="195" y="62"/>
                  </a:lnTo>
                  <a:lnTo>
                    <a:pt x="196" y="55"/>
                  </a:lnTo>
                  <a:lnTo>
                    <a:pt x="194" y="49"/>
                  </a:lnTo>
                  <a:lnTo>
                    <a:pt x="188" y="42"/>
                  </a:lnTo>
                  <a:lnTo>
                    <a:pt x="182" y="38"/>
                  </a:lnTo>
                  <a:lnTo>
                    <a:pt x="171" y="37"/>
                  </a:lnTo>
                  <a:lnTo>
                    <a:pt x="161" y="38"/>
                  </a:lnTo>
                  <a:lnTo>
                    <a:pt x="152" y="41"/>
                  </a:lnTo>
                  <a:lnTo>
                    <a:pt x="146" y="47"/>
                  </a:lnTo>
                  <a:lnTo>
                    <a:pt x="145" y="51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0" y="66"/>
                  </a:lnTo>
                  <a:lnTo>
                    <a:pt x="132" y="71"/>
                  </a:lnTo>
                  <a:lnTo>
                    <a:pt x="125" y="76"/>
                  </a:lnTo>
                  <a:lnTo>
                    <a:pt x="122" y="78"/>
                  </a:lnTo>
                  <a:lnTo>
                    <a:pt x="119" y="76"/>
                  </a:lnTo>
                  <a:lnTo>
                    <a:pt x="116" y="74"/>
                  </a:lnTo>
                  <a:lnTo>
                    <a:pt x="114" y="71"/>
                  </a:lnTo>
                  <a:lnTo>
                    <a:pt x="110" y="70"/>
                  </a:lnTo>
                  <a:lnTo>
                    <a:pt x="114" y="64"/>
                  </a:lnTo>
                  <a:lnTo>
                    <a:pt x="116" y="56"/>
                  </a:lnTo>
                  <a:lnTo>
                    <a:pt x="118" y="50"/>
                  </a:lnTo>
                  <a:lnTo>
                    <a:pt x="119" y="46"/>
                  </a:lnTo>
                  <a:lnTo>
                    <a:pt x="128" y="40"/>
                  </a:lnTo>
                  <a:lnTo>
                    <a:pt x="135" y="33"/>
                  </a:lnTo>
                  <a:lnTo>
                    <a:pt x="139" y="25"/>
                  </a:lnTo>
                  <a:lnTo>
                    <a:pt x="137" y="18"/>
                  </a:lnTo>
                  <a:lnTo>
                    <a:pt x="132" y="10"/>
                  </a:lnTo>
                  <a:lnTo>
                    <a:pt x="125" y="5"/>
                  </a:lnTo>
                  <a:lnTo>
                    <a:pt x="116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1"/>
                  </a:lnTo>
                  <a:lnTo>
                    <a:pt x="80" y="14"/>
                  </a:lnTo>
                  <a:lnTo>
                    <a:pt x="78" y="18"/>
                  </a:lnTo>
                  <a:lnTo>
                    <a:pt x="77" y="21"/>
                  </a:lnTo>
                  <a:lnTo>
                    <a:pt x="77" y="25"/>
                  </a:lnTo>
                  <a:lnTo>
                    <a:pt x="80" y="32"/>
                  </a:lnTo>
                  <a:lnTo>
                    <a:pt x="84" y="37"/>
                  </a:lnTo>
                  <a:lnTo>
                    <a:pt x="89" y="41"/>
                  </a:lnTo>
                  <a:lnTo>
                    <a:pt x="94" y="43"/>
                  </a:lnTo>
                  <a:lnTo>
                    <a:pt x="95" y="51"/>
                  </a:lnTo>
                  <a:lnTo>
                    <a:pt x="94" y="57"/>
                  </a:lnTo>
                  <a:lnTo>
                    <a:pt x="94" y="63"/>
                  </a:lnTo>
                  <a:lnTo>
                    <a:pt x="94" y="66"/>
                  </a:lnTo>
                  <a:lnTo>
                    <a:pt x="89" y="66"/>
                  </a:lnTo>
                  <a:lnTo>
                    <a:pt x="85" y="67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74" y="63"/>
                  </a:lnTo>
                  <a:lnTo>
                    <a:pt x="70" y="51"/>
                  </a:lnTo>
                  <a:lnTo>
                    <a:pt x="63" y="41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0" name="Freeform 271"/>
            <p:cNvSpPr>
              <a:spLocks/>
            </p:cNvSpPr>
            <p:nvPr/>
          </p:nvSpPr>
          <p:spPr bwMode="auto">
            <a:xfrm>
              <a:off x="980" y="624"/>
              <a:ext cx="102" cy="145"/>
            </a:xfrm>
            <a:custGeom>
              <a:avLst/>
              <a:gdLst>
                <a:gd name="T0" fmla="*/ 201 w 203"/>
                <a:gd name="T1" fmla="*/ 0 h 288"/>
                <a:gd name="T2" fmla="*/ 184 w 203"/>
                <a:gd name="T3" fmla="*/ 18 h 288"/>
                <a:gd name="T4" fmla="*/ 165 w 203"/>
                <a:gd name="T5" fmla="*/ 34 h 288"/>
                <a:gd name="T6" fmla="*/ 144 w 203"/>
                <a:gd name="T7" fmla="*/ 47 h 288"/>
                <a:gd name="T8" fmla="*/ 123 w 203"/>
                <a:gd name="T9" fmla="*/ 57 h 288"/>
                <a:gd name="T10" fmla="*/ 101 w 203"/>
                <a:gd name="T11" fmla="*/ 64 h 288"/>
                <a:gd name="T12" fmla="*/ 79 w 203"/>
                <a:gd name="T13" fmla="*/ 70 h 288"/>
                <a:gd name="T14" fmla="*/ 58 w 203"/>
                <a:gd name="T15" fmla="*/ 72 h 288"/>
                <a:gd name="T16" fmla="*/ 37 w 203"/>
                <a:gd name="T17" fmla="*/ 72 h 288"/>
                <a:gd name="T18" fmla="*/ 38 w 203"/>
                <a:gd name="T19" fmla="*/ 78 h 288"/>
                <a:gd name="T20" fmla="*/ 38 w 203"/>
                <a:gd name="T21" fmla="*/ 86 h 288"/>
                <a:gd name="T22" fmla="*/ 37 w 203"/>
                <a:gd name="T23" fmla="*/ 93 h 288"/>
                <a:gd name="T24" fmla="*/ 34 w 203"/>
                <a:gd name="T25" fmla="*/ 102 h 288"/>
                <a:gd name="T26" fmla="*/ 29 w 203"/>
                <a:gd name="T27" fmla="*/ 111 h 288"/>
                <a:gd name="T28" fmla="*/ 21 w 203"/>
                <a:gd name="T29" fmla="*/ 119 h 288"/>
                <a:gd name="T30" fmla="*/ 12 w 203"/>
                <a:gd name="T31" fmla="*/ 126 h 288"/>
                <a:gd name="T32" fmla="*/ 0 w 203"/>
                <a:gd name="T33" fmla="*/ 132 h 288"/>
                <a:gd name="T34" fmla="*/ 13 w 203"/>
                <a:gd name="T35" fmla="*/ 151 h 288"/>
                <a:gd name="T36" fmla="*/ 23 w 203"/>
                <a:gd name="T37" fmla="*/ 174 h 288"/>
                <a:gd name="T38" fmla="*/ 24 w 203"/>
                <a:gd name="T39" fmla="*/ 197 h 288"/>
                <a:gd name="T40" fmla="*/ 13 w 203"/>
                <a:gd name="T41" fmla="*/ 216 h 288"/>
                <a:gd name="T42" fmla="*/ 23 w 203"/>
                <a:gd name="T43" fmla="*/ 219 h 288"/>
                <a:gd name="T44" fmla="*/ 33 w 203"/>
                <a:gd name="T45" fmla="*/ 224 h 288"/>
                <a:gd name="T46" fmla="*/ 45 w 203"/>
                <a:gd name="T47" fmla="*/ 229 h 288"/>
                <a:gd name="T48" fmla="*/ 58 w 203"/>
                <a:gd name="T49" fmla="*/ 236 h 288"/>
                <a:gd name="T50" fmla="*/ 70 w 203"/>
                <a:gd name="T51" fmla="*/ 245 h 288"/>
                <a:gd name="T52" fmla="*/ 81 w 203"/>
                <a:gd name="T53" fmla="*/ 257 h 288"/>
                <a:gd name="T54" fmla="*/ 91 w 203"/>
                <a:gd name="T55" fmla="*/ 271 h 288"/>
                <a:gd name="T56" fmla="*/ 97 w 203"/>
                <a:gd name="T57" fmla="*/ 288 h 288"/>
                <a:gd name="T58" fmla="*/ 102 w 203"/>
                <a:gd name="T59" fmla="*/ 279 h 288"/>
                <a:gd name="T60" fmla="*/ 109 w 203"/>
                <a:gd name="T61" fmla="*/ 267 h 288"/>
                <a:gd name="T62" fmla="*/ 118 w 203"/>
                <a:gd name="T63" fmla="*/ 256 h 288"/>
                <a:gd name="T64" fmla="*/ 129 w 203"/>
                <a:gd name="T65" fmla="*/ 246 h 288"/>
                <a:gd name="T66" fmla="*/ 139 w 203"/>
                <a:gd name="T67" fmla="*/ 237 h 288"/>
                <a:gd name="T68" fmla="*/ 152 w 203"/>
                <a:gd name="T69" fmla="*/ 230 h 288"/>
                <a:gd name="T70" fmla="*/ 167 w 203"/>
                <a:gd name="T71" fmla="*/ 225 h 288"/>
                <a:gd name="T72" fmla="*/ 182 w 203"/>
                <a:gd name="T73" fmla="*/ 223 h 288"/>
                <a:gd name="T74" fmla="*/ 174 w 203"/>
                <a:gd name="T75" fmla="*/ 210 h 288"/>
                <a:gd name="T76" fmla="*/ 171 w 203"/>
                <a:gd name="T77" fmla="*/ 194 h 288"/>
                <a:gd name="T78" fmla="*/ 173 w 203"/>
                <a:gd name="T79" fmla="*/ 175 h 288"/>
                <a:gd name="T80" fmla="*/ 188 w 203"/>
                <a:gd name="T81" fmla="*/ 157 h 288"/>
                <a:gd name="T82" fmla="*/ 174 w 203"/>
                <a:gd name="T83" fmla="*/ 126 h 288"/>
                <a:gd name="T84" fmla="*/ 171 w 203"/>
                <a:gd name="T85" fmla="*/ 96 h 288"/>
                <a:gd name="T86" fmla="*/ 172 w 203"/>
                <a:gd name="T87" fmla="*/ 69 h 288"/>
                <a:gd name="T88" fmla="*/ 177 w 203"/>
                <a:gd name="T89" fmla="*/ 48 h 288"/>
                <a:gd name="T90" fmla="*/ 182 w 203"/>
                <a:gd name="T91" fmla="*/ 36 h 288"/>
                <a:gd name="T92" fmla="*/ 189 w 203"/>
                <a:gd name="T93" fmla="*/ 25 h 288"/>
                <a:gd name="T94" fmla="*/ 195 w 203"/>
                <a:gd name="T95" fmla="*/ 14 h 288"/>
                <a:gd name="T96" fmla="*/ 201 w 203"/>
                <a:gd name="T97" fmla="*/ 8 h 288"/>
                <a:gd name="T98" fmla="*/ 203 w 203"/>
                <a:gd name="T99" fmla="*/ 6 h 288"/>
                <a:gd name="T100" fmla="*/ 203 w 203"/>
                <a:gd name="T101" fmla="*/ 4 h 288"/>
                <a:gd name="T102" fmla="*/ 202 w 203"/>
                <a:gd name="T103" fmla="*/ 3 h 288"/>
                <a:gd name="T104" fmla="*/ 201 w 203"/>
                <a:gd name="T105" fmla="*/ 2 h 288"/>
                <a:gd name="T106" fmla="*/ 201 w 203"/>
                <a:gd name="T107" fmla="*/ 0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288"/>
                <a:gd name="T164" fmla="*/ 203 w 203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288">
                  <a:moveTo>
                    <a:pt x="201" y="0"/>
                  </a:moveTo>
                  <a:lnTo>
                    <a:pt x="184" y="18"/>
                  </a:lnTo>
                  <a:lnTo>
                    <a:pt x="165" y="34"/>
                  </a:lnTo>
                  <a:lnTo>
                    <a:pt x="144" y="47"/>
                  </a:lnTo>
                  <a:lnTo>
                    <a:pt x="123" y="57"/>
                  </a:lnTo>
                  <a:lnTo>
                    <a:pt x="101" y="64"/>
                  </a:lnTo>
                  <a:lnTo>
                    <a:pt x="79" y="70"/>
                  </a:lnTo>
                  <a:lnTo>
                    <a:pt x="58" y="72"/>
                  </a:lnTo>
                  <a:lnTo>
                    <a:pt x="37" y="72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7" y="93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1" y="119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13" y="151"/>
                  </a:lnTo>
                  <a:lnTo>
                    <a:pt x="23" y="174"/>
                  </a:lnTo>
                  <a:lnTo>
                    <a:pt x="24" y="197"/>
                  </a:lnTo>
                  <a:lnTo>
                    <a:pt x="13" y="216"/>
                  </a:lnTo>
                  <a:lnTo>
                    <a:pt x="23" y="219"/>
                  </a:lnTo>
                  <a:lnTo>
                    <a:pt x="33" y="224"/>
                  </a:lnTo>
                  <a:lnTo>
                    <a:pt x="45" y="229"/>
                  </a:lnTo>
                  <a:lnTo>
                    <a:pt x="58" y="236"/>
                  </a:lnTo>
                  <a:lnTo>
                    <a:pt x="70" y="245"/>
                  </a:lnTo>
                  <a:lnTo>
                    <a:pt x="81" y="257"/>
                  </a:lnTo>
                  <a:lnTo>
                    <a:pt x="91" y="271"/>
                  </a:lnTo>
                  <a:lnTo>
                    <a:pt x="97" y="288"/>
                  </a:lnTo>
                  <a:lnTo>
                    <a:pt x="102" y="279"/>
                  </a:lnTo>
                  <a:lnTo>
                    <a:pt x="109" y="267"/>
                  </a:lnTo>
                  <a:lnTo>
                    <a:pt x="118" y="256"/>
                  </a:lnTo>
                  <a:lnTo>
                    <a:pt x="129" y="246"/>
                  </a:lnTo>
                  <a:lnTo>
                    <a:pt x="139" y="237"/>
                  </a:lnTo>
                  <a:lnTo>
                    <a:pt x="152" y="230"/>
                  </a:lnTo>
                  <a:lnTo>
                    <a:pt x="167" y="225"/>
                  </a:lnTo>
                  <a:lnTo>
                    <a:pt x="182" y="223"/>
                  </a:lnTo>
                  <a:lnTo>
                    <a:pt x="174" y="210"/>
                  </a:lnTo>
                  <a:lnTo>
                    <a:pt x="171" y="194"/>
                  </a:lnTo>
                  <a:lnTo>
                    <a:pt x="173" y="175"/>
                  </a:lnTo>
                  <a:lnTo>
                    <a:pt x="188" y="157"/>
                  </a:lnTo>
                  <a:lnTo>
                    <a:pt x="174" y="126"/>
                  </a:lnTo>
                  <a:lnTo>
                    <a:pt x="171" y="96"/>
                  </a:lnTo>
                  <a:lnTo>
                    <a:pt x="172" y="69"/>
                  </a:lnTo>
                  <a:lnTo>
                    <a:pt x="177" y="48"/>
                  </a:lnTo>
                  <a:lnTo>
                    <a:pt x="182" y="36"/>
                  </a:lnTo>
                  <a:lnTo>
                    <a:pt x="189" y="25"/>
                  </a:lnTo>
                  <a:lnTo>
                    <a:pt x="195" y="14"/>
                  </a:lnTo>
                  <a:lnTo>
                    <a:pt x="201" y="8"/>
                  </a:lnTo>
                  <a:lnTo>
                    <a:pt x="203" y="6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1" y="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1" name="Freeform 272"/>
            <p:cNvSpPr>
              <a:spLocks/>
            </p:cNvSpPr>
            <p:nvPr/>
          </p:nvSpPr>
          <p:spPr bwMode="auto">
            <a:xfrm>
              <a:off x="1238" y="588"/>
              <a:ext cx="190" cy="119"/>
            </a:xfrm>
            <a:custGeom>
              <a:avLst/>
              <a:gdLst>
                <a:gd name="T0" fmla="*/ 173 w 380"/>
                <a:gd name="T1" fmla="*/ 0 h 239"/>
                <a:gd name="T2" fmla="*/ 160 w 380"/>
                <a:gd name="T3" fmla="*/ 3 h 239"/>
                <a:gd name="T4" fmla="*/ 143 w 380"/>
                <a:gd name="T5" fmla="*/ 8 h 239"/>
                <a:gd name="T6" fmla="*/ 123 w 380"/>
                <a:gd name="T7" fmla="*/ 14 h 239"/>
                <a:gd name="T8" fmla="*/ 104 w 380"/>
                <a:gd name="T9" fmla="*/ 19 h 239"/>
                <a:gd name="T10" fmla="*/ 81 w 380"/>
                <a:gd name="T11" fmla="*/ 24 h 239"/>
                <a:gd name="T12" fmla="*/ 62 w 380"/>
                <a:gd name="T13" fmla="*/ 29 h 239"/>
                <a:gd name="T14" fmla="*/ 42 w 380"/>
                <a:gd name="T15" fmla="*/ 32 h 239"/>
                <a:gd name="T16" fmla="*/ 25 w 380"/>
                <a:gd name="T17" fmla="*/ 33 h 239"/>
                <a:gd name="T18" fmla="*/ 17 w 380"/>
                <a:gd name="T19" fmla="*/ 32 h 239"/>
                <a:gd name="T20" fmla="*/ 11 w 380"/>
                <a:gd name="T21" fmla="*/ 31 h 239"/>
                <a:gd name="T22" fmla="*/ 4 w 380"/>
                <a:gd name="T23" fmla="*/ 30 h 239"/>
                <a:gd name="T24" fmla="*/ 0 w 380"/>
                <a:gd name="T25" fmla="*/ 30 h 239"/>
                <a:gd name="T26" fmla="*/ 20 w 380"/>
                <a:gd name="T27" fmla="*/ 41 h 239"/>
                <a:gd name="T28" fmla="*/ 40 w 380"/>
                <a:gd name="T29" fmla="*/ 55 h 239"/>
                <a:gd name="T30" fmla="*/ 55 w 380"/>
                <a:gd name="T31" fmla="*/ 71 h 239"/>
                <a:gd name="T32" fmla="*/ 71 w 380"/>
                <a:gd name="T33" fmla="*/ 90 h 239"/>
                <a:gd name="T34" fmla="*/ 83 w 380"/>
                <a:gd name="T35" fmla="*/ 110 h 239"/>
                <a:gd name="T36" fmla="*/ 93 w 380"/>
                <a:gd name="T37" fmla="*/ 132 h 239"/>
                <a:gd name="T38" fmla="*/ 101 w 380"/>
                <a:gd name="T39" fmla="*/ 156 h 239"/>
                <a:gd name="T40" fmla="*/ 106 w 380"/>
                <a:gd name="T41" fmla="*/ 178 h 239"/>
                <a:gd name="T42" fmla="*/ 115 w 380"/>
                <a:gd name="T43" fmla="*/ 178 h 239"/>
                <a:gd name="T44" fmla="*/ 129 w 380"/>
                <a:gd name="T45" fmla="*/ 182 h 239"/>
                <a:gd name="T46" fmla="*/ 142 w 380"/>
                <a:gd name="T47" fmla="*/ 186 h 239"/>
                <a:gd name="T48" fmla="*/ 157 w 380"/>
                <a:gd name="T49" fmla="*/ 193 h 239"/>
                <a:gd name="T50" fmla="*/ 172 w 380"/>
                <a:gd name="T51" fmla="*/ 202 h 239"/>
                <a:gd name="T52" fmla="*/ 185 w 380"/>
                <a:gd name="T53" fmla="*/ 213 h 239"/>
                <a:gd name="T54" fmla="*/ 197 w 380"/>
                <a:gd name="T55" fmla="*/ 225 h 239"/>
                <a:gd name="T56" fmla="*/ 206 w 380"/>
                <a:gd name="T57" fmla="*/ 239 h 239"/>
                <a:gd name="T58" fmla="*/ 218 w 380"/>
                <a:gd name="T59" fmla="*/ 231 h 239"/>
                <a:gd name="T60" fmla="*/ 232 w 380"/>
                <a:gd name="T61" fmla="*/ 225 h 239"/>
                <a:gd name="T62" fmla="*/ 250 w 380"/>
                <a:gd name="T63" fmla="*/ 218 h 239"/>
                <a:gd name="T64" fmla="*/ 271 w 380"/>
                <a:gd name="T65" fmla="*/ 214 h 239"/>
                <a:gd name="T66" fmla="*/ 295 w 380"/>
                <a:gd name="T67" fmla="*/ 213 h 239"/>
                <a:gd name="T68" fmla="*/ 321 w 380"/>
                <a:gd name="T69" fmla="*/ 214 h 239"/>
                <a:gd name="T70" fmla="*/ 350 w 380"/>
                <a:gd name="T71" fmla="*/ 219 h 239"/>
                <a:gd name="T72" fmla="*/ 380 w 380"/>
                <a:gd name="T73" fmla="*/ 230 h 239"/>
                <a:gd name="T74" fmla="*/ 371 w 380"/>
                <a:gd name="T75" fmla="*/ 221 h 239"/>
                <a:gd name="T76" fmla="*/ 362 w 380"/>
                <a:gd name="T77" fmla="*/ 211 h 239"/>
                <a:gd name="T78" fmla="*/ 354 w 380"/>
                <a:gd name="T79" fmla="*/ 198 h 239"/>
                <a:gd name="T80" fmla="*/ 349 w 380"/>
                <a:gd name="T81" fmla="*/ 183 h 239"/>
                <a:gd name="T82" fmla="*/ 345 w 380"/>
                <a:gd name="T83" fmla="*/ 165 h 239"/>
                <a:gd name="T84" fmla="*/ 346 w 380"/>
                <a:gd name="T85" fmla="*/ 147 h 239"/>
                <a:gd name="T86" fmla="*/ 352 w 380"/>
                <a:gd name="T87" fmla="*/ 126 h 239"/>
                <a:gd name="T88" fmla="*/ 364 w 380"/>
                <a:gd name="T89" fmla="*/ 102 h 239"/>
                <a:gd name="T90" fmla="*/ 347 w 380"/>
                <a:gd name="T91" fmla="*/ 99 h 239"/>
                <a:gd name="T92" fmla="*/ 329 w 380"/>
                <a:gd name="T93" fmla="*/ 94 h 239"/>
                <a:gd name="T94" fmla="*/ 312 w 380"/>
                <a:gd name="T95" fmla="*/ 89 h 239"/>
                <a:gd name="T96" fmla="*/ 295 w 380"/>
                <a:gd name="T97" fmla="*/ 80 h 239"/>
                <a:gd name="T98" fmla="*/ 282 w 380"/>
                <a:gd name="T99" fmla="*/ 69 h 239"/>
                <a:gd name="T100" fmla="*/ 271 w 380"/>
                <a:gd name="T101" fmla="*/ 55 h 239"/>
                <a:gd name="T102" fmla="*/ 266 w 380"/>
                <a:gd name="T103" fmla="*/ 36 h 239"/>
                <a:gd name="T104" fmla="*/ 265 w 380"/>
                <a:gd name="T105" fmla="*/ 15 h 239"/>
                <a:gd name="T106" fmla="*/ 254 w 380"/>
                <a:gd name="T107" fmla="*/ 17 h 239"/>
                <a:gd name="T108" fmla="*/ 245 w 380"/>
                <a:gd name="T109" fmla="*/ 18 h 239"/>
                <a:gd name="T110" fmla="*/ 233 w 380"/>
                <a:gd name="T111" fmla="*/ 19 h 239"/>
                <a:gd name="T112" fmla="*/ 223 w 380"/>
                <a:gd name="T113" fmla="*/ 18 h 239"/>
                <a:gd name="T114" fmla="*/ 211 w 380"/>
                <a:gd name="T115" fmla="*/ 16 h 239"/>
                <a:gd name="T116" fmla="*/ 199 w 380"/>
                <a:gd name="T117" fmla="*/ 13 h 239"/>
                <a:gd name="T118" fmla="*/ 186 w 380"/>
                <a:gd name="T119" fmla="*/ 7 h 239"/>
                <a:gd name="T120" fmla="*/ 173 w 380"/>
                <a:gd name="T121" fmla="*/ 0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239"/>
                <a:gd name="T185" fmla="*/ 380 w 380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239">
                  <a:moveTo>
                    <a:pt x="173" y="0"/>
                  </a:moveTo>
                  <a:lnTo>
                    <a:pt x="160" y="3"/>
                  </a:lnTo>
                  <a:lnTo>
                    <a:pt x="143" y="8"/>
                  </a:lnTo>
                  <a:lnTo>
                    <a:pt x="123" y="14"/>
                  </a:lnTo>
                  <a:lnTo>
                    <a:pt x="104" y="19"/>
                  </a:lnTo>
                  <a:lnTo>
                    <a:pt x="81" y="24"/>
                  </a:lnTo>
                  <a:lnTo>
                    <a:pt x="62" y="29"/>
                  </a:lnTo>
                  <a:lnTo>
                    <a:pt x="42" y="32"/>
                  </a:lnTo>
                  <a:lnTo>
                    <a:pt x="25" y="33"/>
                  </a:lnTo>
                  <a:lnTo>
                    <a:pt x="17" y="32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20" y="41"/>
                  </a:lnTo>
                  <a:lnTo>
                    <a:pt x="40" y="55"/>
                  </a:lnTo>
                  <a:lnTo>
                    <a:pt x="55" y="71"/>
                  </a:lnTo>
                  <a:lnTo>
                    <a:pt x="71" y="90"/>
                  </a:lnTo>
                  <a:lnTo>
                    <a:pt x="83" y="110"/>
                  </a:lnTo>
                  <a:lnTo>
                    <a:pt x="93" y="132"/>
                  </a:lnTo>
                  <a:lnTo>
                    <a:pt x="101" y="156"/>
                  </a:lnTo>
                  <a:lnTo>
                    <a:pt x="106" y="178"/>
                  </a:lnTo>
                  <a:lnTo>
                    <a:pt x="115" y="178"/>
                  </a:lnTo>
                  <a:lnTo>
                    <a:pt x="129" y="182"/>
                  </a:lnTo>
                  <a:lnTo>
                    <a:pt x="142" y="186"/>
                  </a:lnTo>
                  <a:lnTo>
                    <a:pt x="157" y="193"/>
                  </a:lnTo>
                  <a:lnTo>
                    <a:pt x="172" y="202"/>
                  </a:lnTo>
                  <a:lnTo>
                    <a:pt x="185" y="213"/>
                  </a:lnTo>
                  <a:lnTo>
                    <a:pt x="197" y="225"/>
                  </a:lnTo>
                  <a:lnTo>
                    <a:pt x="206" y="239"/>
                  </a:lnTo>
                  <a:lnTo>
                    <a:pt x="218" y="231"/>
                  </a:lnTo>
                  <a:lnTo>
                    <a:pt x="232" y="225"/>
                  </a:lnTo>
                  <a:lnTo>
                    <a:pt x="250" y="218"/>
                  </a:lnTo>
                  <a:lnTo>
                    <a:pt x="271" y="214"/>
                  </a:lnTo>
                  <a:lnTo>
                    <a:pt x="295" y="213"/>
                  </a:lnTo>
                  <a:lnTo>
                    <a:pt x="321" y="214"/>
                  </a:lnTo>
                  <a:lnTo>
                    <a:pt x="350" y="219"/>
                  </a:lnTo>
                  <a:lnTo>
                    <a:pt x="380" y="230"/>
                  </a:lnTo>
                  <a:lnTo>
                    <a:pt x="371" y="221"/>
                  </a:lnTo>
                  <a:lnTo>
                    <a:pt x="362" y="211"/>
                  </a:lnTo>
                  <a:lnTo>
                    <a:pt x="354" y="198"/>
                  </a:lnTo>
                  <a:lnTo>
                    <a:pt x="349" y="183"/>
                  </a:lnTo>
                  <a:lnTo>
                    <a:pt x="345" y="165"/>
                  </a:lnTo>
                  <a:lnTo>
                    <a:pt x="346" y="147"/>
                  </a:lnTo>
                  <a:lnTo>
                    <a:pt x="352" y="126"/>
                  </a:lnTo>
                  <a:lnTo>
                    <a:pt x="364" y="102"/>
                  </a:lnTo>
                  <a:lnTo>
                    <a:pt x="347" y="99"/>
                  </a:lnTo>
                  <a:lnTo>
                    <a:pt x="329" y="94"/>
                  </a:lnTo>
                  <a:lnTo>
                    <a:pt x="312" y="89"/>
                  </a:lnTo>
                  <a:lnTo>
                    <a:pt x="295" y="80"/>
                  </a:lnTo>
                  <a:lnTo>
                    <a:pt x="282" y="69"/>
                  </a:lnTo>
                  <a:lnTo>
                    <a:pt x="271" y="55"/>
                  </a:lnTo>
                  <a:lnTo>
                    <a:pt x="266" y="36"/>
                  </a:lnTo>
                  <a:lnTo>
                    <a:pt x="265" y="15"/>
                  </a:lnTo>
                  <a:lnTo>
                    <a:pt x="254" y="17"/>
                  </a:lnTo>
                  <a:lnTo>
                    <a:pt x="245" y="18"/>
                  </a:lnTo>
                  <a:lnTo>
                    <a:pt x="233" y="19"/>
                  </a:lnTo>
                  <a:lnTo>
                    <a:pt x="223" y="18"/>
                  </a:lnTo>
                  <a:lnTo>
                    <a:pt x="211" y="16"/>
                  </a:lnTo>
                  <a:lnTo>
                    <a:pt x="199" y="13"/>
                  </a:lnTo>
                  <a:lnTo>
                    <a:pt x="186" y="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2" name="Freeform 273"/>
            <p:cNvSpPr>
              <a:spLocks/>
            </p:cNvSpPr>
            <p:nvPr/>
          </p:nvSpPr>
          <p:spPr bwMode="auto">
            <a:xfrm>
              <a:off x="1141" y="409"/>
              <a:ext cx="167" cy="169"/>
            </a:xfrm>
            <a:custGeom>
              <a:avLst/>
              <a:gdLst>
                <a:gd name="T0" fmla="*/ 282 w 334"/>
                <a:gd name="T1" fmla="*/ 164 h 337"/>
                <a:gd name="T2" fmla="*/ 238 w 334"/>
                <a:gd name="T3" fmla="*/ 166 h 337"/>
                <a:gd name="T4" fmla="*/ 182 w 334"/>
                <a:gd name="T5" fmla="*/ 181 h 337"/>
                <a:gd name="T6" fmla="*/ 128 w 334"/>
                <a:gd name="T7" fmla="*/ 220 h 337"/>
                <a:gd name="T8" fmla="*/ 102 w 334"/>
                <a:gd name="T9" fmla="*/ 267 h 337"/>
                <a:gd name="T10" fmla="*/ 92 w 334"/>
                <a:gd name="T11" fmla="*/ 293 h 337"/>
                <a:gd name="T12" fmla="*/ 81 w 334"/>
                <a:gd name="T13" fmla="*/ 311 h 337"/>
                <a:gd name="T14" fmla="*/ 70 w 334"/>
                <a:gd name="T15" fmla="*/ 323 h 337"/>
                <a:gd name="T16" fmla="*/ 54 w 334"/>
                <a:gd name="T17" fmla="*/ 326 h 337"/>
                <a:gd name="T18" fmla="*/ 35 w 334"/>
                <a:gd name="T19" fmla="*/ 329 h 337"/>
                <a:gd name="T20" fmla="*/ 20 w 334"/>
                <a:gd name="T21" fmla="*/ 332 h 337"/>
                <a:gd name="T22" fmla="*/ 7 w 334"/>
                <a:gd name="T23" fmla="*/ 335 h 337"/>
                <a:gd name="T24" fmla="*/ 1 w 334"/>
                <a:gd name="T25" fmla="*/ 336 h 337"/>
                <a:gd name="T26" fmla="*/ 0 w 334"/>
                <a:gd name="T27" fmla="*/ 334 h 337"/>
                <a:gd name="T28" fmla="*/ 28 w 334"/>
                <a:gd name="T29" fmla="*/ 322 h 337"/>
                <a:gd name="T30" fmla="*/ 63 w 334"/>
                <a:gd name="T31" fmla="*/ 289 h 337"/>
                <a:gd name="T32" fmla="*/ 79 w 334"/>
                <a:gd name="T33" fmla="*/ 248 h 337"/>
                <a:gd name="T34" fmla="*/ 83 w 334"/>
                <a:gd name="T35" fmla="*/ 211 h 337"/>
                <a:gd name="T36" fmla="*/ 83 w 334"/>
                <a:gd name="T37" fmla="*/ 189 h 337"/>
                <a:gd name="T38" fmla="*/ 75 w 334"/>
                <a:gd name="T39" fmla="*/ 161 h 337"/>
                <a:gd name="T40" fmla="*/ 80 w 334"/>
                <a:gd name="T41" fmla="*/ 142 h 337"/>
                <a:gd name="T42" fmla="*/ 106 w 334"/>
                <a:gd name="T43" fmla="*/ 128 h 337"/>
                <a:gd name="T44" fmla="*/ 130 w 334"/>
                <a:gd name="T45" fmla="*/ 105 h 337"/>
                <a:gd name="T46" fmla="*/ 138 w 334"/>
                <a:gd name="T47" fmla="*/ 75 h 337"/>
                <a:gd name="T48" fmla="*/ 148 w 334"/>
                <a:gd name="T49" fmla="*/ 58 h 337"/>
                <a:gd name="T50" fmla="*/ 186 w 334"/>
                <a:gd name="T51" fmla="*/ 49 h 337"/>
                <a:gd name="T52" fmla="*/ 228 w 334"/>
                <a:gd name="T53" fmla="*/ 31 h 337"/>
                <a:gd name="T54" fmla="*/ 261 w 334"/>
                <a:gd name="T55" fmla="*/ 11 h 337"/>
                <a:gd name="T56" fmla="*/ 270 w 334"/>
                <a:gd name="T57" fmla="*/ 13 h 337"/>
                <a:gd name="T58" fmla="*/ 276 w 334"/>
                <a:gd name="T59" fmla="*/ 44 h 337"/>
                <a:gd name="T60" fmla="*/ 292 w 334"/>
                <a:gd name="T61" fmla="*/ 77 h 337"/>
                <a:gd name="T62" fmla="*/ 318 w 334"/>
                <a:gd name="T63" fmla="*/ 103 h 337"/>
                <a:gd name="T64" fmla="*/ 324 w 334"/>
                <a:gd name="T65" fmla="*/ 112 h 337"/>
                <a:gd name="T66" fmla="*/ 303 w 334"/>
                <a:gd name="T67" fmla="*/ 120 h 337"/>
                <a:gd name="T68" fmla="*/ 287 w 334"/>
                <a:gd name="T69" fmla="*/ 133 h 337"/>
                <a:gd name="T70" fmla="*/ 286 w 334"/>
                <a:gd name="T71" fmla="*/ 152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4"/>
                <a:gd name="T109" fmla="*/ 0 h 337"/>
                <a:gd name="T110" fmla="*/ 334 w 334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4" h="337">
                  <a:moveTo>
                    <a:pt x="292" y="164"/>
                  </a:moveTo>
                  <a:lnTo>
                    <a:pt x="282" y="164"/>
                  </a:lnTo>
                  <a:lnTo>
                    <a:pt x="262" y="164"/>
                  </a:lnTo>
                  <a:lnTo>
                    <a:pt x="238" y="166"/>
                  </a:lnTo>
                  <a:lnTo>
                    <a:pt x="211" y="171"/>
                  </a:lnTo>
                  <a:lnTo>
                    <a:pt x="182" y="181"/>
                  </a:lnTo>
                  <a:lnTo>
                    <a:pt x="153" y="197"/>
                  </a:lnTo>
                  <a:lnTo>
                    <a:pt x="128" y="220"/>
                  </a:lnTo>
                  <a:lnTo>
                    <a:pt x="109" y="252"/>
                  </a:lnTo>
                  <a:lnTo>
                    <a:pt x="102" y="267"/>
                  </a:lnTo>
                  <a:lnTo>
                    <a:pt x="97" y="281"/>
                  </a:lnTo>
                  <a:lnTo>
                    <a:pt x="92" y="293"/>
                  </a:lnTo>
                  <a:lnTo>
                    <a:pt x="87" y="303"/>
                  </a:lnTo>
                  <a:lnTo>
                    <a:pt x="81" y="311"/>
                  </a:lnTo>
                  <a:lnTo>
                    <a:pt x="75" y="319"/>
                  </a:lnTo>
                  <a:lnTo>
                    <a:pt x="70" y="323"/>
                  </a:lnTo>
                  <a:lnTo>
                    <a:pt x="62" y="325"/>
                  </a:lnTo>
                  <a:lnTo>
                    <a:pt x="54" y="326"/>
                  </a:lnTo>
                  <a:lnTo>
                    <a:pt x="45" y="327"/>
                  </a:lnTo>
                  <a:lnTo>
                    <a:pt x="35" y="329"/>
                  </a:lnTo>
                  <a:lnTo>
                    <a:pt x="28" y="331"/>
                  </a:lnTo>
                  <a:lnTo>
                    <a:pt x="20" y="332"/>
                  </a:lnTo>
                  <a:lnTo>
                    <a:pt x="13" y="334"/>
                  </a:lnTo>
                  <a:lnTo>
                    <a:pt x="7" y="335"/>
                  </a:lnTo>
                  <a:lnTo>
                    <a:pt x="1" y="337"/>
                  </a:lnTo>
                  <a:lnTo>
                    <a:pt x="1" y="336"/>
                  </a:lnTo>
                  <a:lnTo>
                    <a:pt x="1" y="335"/>
                  </a:lnTo>
                  <a:lnTo>
                    <a:pt x="0" y="334"/>
                  </a:lnTo>
                  <a:lnTo>
                    <a:pt x="0" y="333"/>
                  </a:lnTo>
                  <a:lnTo>
                    <a:pt x="28" y="322"/>
                  </a:lnTo>
                  <a:lnTo>
                    <a:pt x="49" y="307"/>
                  </a:lnTo>
                  <a:lnTo>
                    <a:pt x="63" y="289"/>
                  </a:lnTo>
                  <a:lnTo>
                    <a:pt x="73" y="268"/>
                  </a:lnTo>
                  <a:lnTo>
                    <a:pt x="79" y="248"/>
                  </a:lnTo>
                  <a:lnTo>
                    <a:pt x="81" y="228"/>
                  </a:lnTo>
                  <a:lnTo>
                    <a:pt x="83" y="211"/>
                  </a:lnTo>
                  <a:lnTo>
                    <a:pt x="83" y="199"/>
                  </a:lnTo>
                  <a:lnTo>
                    <a:pt x="83" y="189"/>
                  </a:lnTo>
                  <a:lnTo>
                    <a:pt x="79" y="175"/>
                  </a:lnTo>
                  <a:lnTo>
                    <a:pt x="75" y="161"/>
                  </a:lnTo>
                  <a:lnTo>
                    <a:pt x="70" y="145"/>
                  </a:lnTo>
                  <a:lnTo>
                    <a:pt x="80" y="142"/>
                  </a:lnTo>
                  <a:lnTo>
                    <a:pt x="93" y="137"/>
                  </a:lnTo>
                  <a:lnTo>
                    <a:pt x="106" y="128"/>
                  </a:lnTo>
                  <a:lnTo>
                    <a:pt x="119" y="118"/>
                  </a:lnTo>
                  <a:lnTo>
                    <a:pt x="130" y="105"/>
                  </a:lnTo>
                  <a:lnTo>
                    <a:pt x="136" y="90"/>
                  </a:lnTo>
                  <a:lnTo>
                    <a:pt x="138" y="75"/>
                  </a:lnTo>
                  <a:lnTo>
                    <a:pt x="134" y="59"/>
                  </a:lnTo>
                  <a:lnTo>
                    <a:pt x="148" y="58"/>
                  </a:lnTo>
                  <a:lnTo>
                    <a:pt x="165" y="54"/>
                  </a:lnTo>
                  <a:lnTo>
                    <a:pt x="186" y="49"/>
                  </a:lnTo>
                  <a:lnTo>
                    <a:pt x="207" y="40"/>
                  </a:lnTo>
                  <a:lnTo>
                    <a:pt x="228" y="31"/>
                  </a:lnTo>
                  <a:lnTo>
                    <a:pt x="246" y="21"/>
                  </a:lnTo>
                  <a:lnTo>
                    <a:pt x="261" y="11"/>
                  </a:lnTo>
                  <a:lnTo>
                    <a:pt x="271" y="0"/>
                  </a:lnTo>
                  <a:lnTo>
                    <a:pt x="270" y="13"/>
                  </a:lnTo>
                  <a:lnTo>
                    <a:pt x="272" y="28"/>
                  </a:lnTo>
                  <a:lnTo>
                    <a:pt x="276" y="44"/>
                  </a:lnTo>
                  <a:lnTo>
                    <a:pt x="283" y="61"/>
                  </a:lnTo>
                  <a:lnTo>
                    <a:pt x="292" y="77"/>
                  </a:lnTo>
                  <a:lnTo>
                    <a:pt x="304" y="91"/>
                  </a:lnTo>
                  <a:lnTo>
                    <a:pt x="318" y="103"/>
                  </a:lnTo>
                  <a:lnTo>
                    <a:pt x="334" y="111"/>
                  </a:lnTo>
                  <a:lnTo>
                    <a:pt x="324" y="112"/>
                  </a:lnTo>
                  <a:lnTo>
                    <a:pt x="312" y="115"/>
                  </a:lnTo>
                  <a:lnTo>
                    <a:pt x="303" y="120"/>
                  </a:lnTo>
                  <a:lnTo>
                    <a:pt x="293" y="126"/>
                  </a:lnTo>
                  <a:lnTo>
                    <a:pt x="287" y="133"/>
                  </a:lnTo>
                  <a:lnTo>
                    <a:pt x="284" y="142"/>
                  </a:lnTo>
                  <a:lnTo>
                    <a:pt x="286" y="152"/>
                  </a:lnTo>
                  <a:lnTo>
                    <a:pt x="292" y="16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3" name="Freeform 274"/>
            <p:cNvSpPr>
              <a:spLocks/>
            </p:cNvSpPr>
            <p:nvPr/>
          </p:nvSpPr>
          <p:spPr bwMode="auto">
            <a:xfrm>
              <a:off x="1086" y="411"/>
              <a:ext cx="98" cy="164"/>
            </a:xfrm>
            <a:custGeom>
              <a:avLst/>
              <a:gdLst>
                <a:gd name="T0" fmla="*/ 107 w 197"/>
                <a:gd name="T1" fmla="*/ 324 h 328"/>
                <a:gd name="T2" fmla="*/ 94 w 197"/>
                <a:gd name="T3" fmla="*/ 313 h 328"/>
                <a:gd name="T4" fmla="*/ 73 w 197"/>
                <a:gd name="T5" fmla="*/ 314 h 328"/>
                <a:gd name="T6" fmla="*/ 63 w 197"/>
                <a:gd name="T7" fmla="*/ 308 h 328"/>
                <a:gd name="T8" fmla="*/ 66 w 197"/>
                <a:gd name="T9" fmla="*/ 300 h 328"/>
                <a:gd name="T10" fmla="*/ 77 w 197"/>
                <a:gd name="T11" fmla="*/ 290 h 328"/>
                <a:gd name="T12" fmla="*/ 96 w 197"/>
                <a:gd name="T13" fmla="*/ 287 h 328"/>
                <a:gd name="T14" fmla="*/ 113 w 197"/>
                <a:gd name="T15" fmla="*/ 282 h 328"/>
                <a:gd name="T16" fmla="*/ 122 w 197"/>
                <a:gd name="T17" fmla="*/ 272 h 328"/>
                <a:gd name="T18" fmla="*/ 123 w 197"/>
                <a:gd name="T19" fmla="*/ 265 h 328"/>
                <a:gd name="T20" fmla="*/ 122 w 197"/>
                <a:gd name="T21" fmla="*/ 259 h 328"/>
                <a:gd name="T22" fmla="*/ 118 w 197"/>
                <a:gd name="T23" fmla="*/ 253 h 328"/>
                <a:gd name="T24" fmla="*/ 109 w 197"/>
                <a:gd name="T25" fmla="*/ 245 h 328"/>
                <a:gd name="T26" fmla="*/ 88 w 197"/>
                <a:gd name="T27" fmla="*/ 245 h 328"/>
                <a:gd name="T28" fmla="*/ 73 w 197"/>
                <a:gd name="T29" fmla="*/ 254 h 328"/>
                <a:gd name="T30" fmla="*/ 72 w 197"/>
                <a:gd name="T31" fmla="*/ 262 h 328"/>
                <a:gd name="T32" fmla="*/ 67 w 197"/>
                <a:gd name="T33" fmla="*/ 273 h 328"/>
                <a:gd name="T34" fmla="*/ 52 w 197"/>
                <a:gd name="T35" fmla="*/ 283 h 328"/>
                <a:gd name="T36" fmla="*/ 46 w 197"/>
                <a:gd name="T37" fmla="*/ 283 h 328"/>
                <a:gd name="T38" fmla="*/ 41 w 197"/>
                <a:gd name="T39" fmla="*/ 278 h 328"/>
                <a:gd name="T40" fmla="*/ 41 w 197"/>
                <a:gd name="T41" fmla="*/ 271 h 328"/>
                <a:gd name="T42" fmla="*/ 45 w 197"/>
                <a:gd name="T43" fmla="*/ 257 h 328"/>
                <a:gd name="T44" fmla="*/ 54 w 197"/>
                <a:gd name="T45" fmla="*/ 248 h 328"/>
                <a:gd name="T46" fmla="*/ 63 w 197"/>
                <a:gd name="T47" fmla="*/ 237 h 328"/>
                <a:gd name="T48" fmla="*/ 66 w 197"/>
                <a:gd name="T49" fmla="*/ 230 h 328"/>
                <a:gd name="T50" fmla="*/ 66 w 197"/>
                <a:gd name="T51" fmla="*/ 227 h 328"/>
                <a:gd name="T52" fmla="*/ 62 w 197"/>
                <a:gd name="T53" fmla="*/ 219 h 328"/>
                <a:gd name="T54" fmla="*/ 51 w 197"/>
                <a:gd name="T55" fmla="*/ 212 h 328"/>
                <a:gd name="T56" fmla="*/ 37 w 197"/>
                <a:gd name="T57" fmla="*/ 207 h 328"/>
                <a:gd name="T58" fmla="*/ 28 w 197"/>
                <a:gd name="T59" fmla="*/ 209 h 328"/>
                <a:gd name="T60" fmla="*/ 20 w 197"/>
                <a:gd name="T61" fmla="*/ 213 h 328"/>
                <a:gd name="T62" fmla="*/ 13 w 197"/>
                <a:gd name="T63" fmla="*/ 216 h 328"/>
                <a:gd name="T64" fmla="*/ 0 w 197"/>
                <a:gd name="T65" fmla="*/ 188 h 328"/>
                <a:gd name="T66" fmla="*/ 18 w 197"/>
                <a:gd name="T67" fmla="*/ 124 h 328"/>
                <a:gd name="T68" fmla="*/ 72 w 197"/>
                <a:gd name="T69" fmla="*/ 65 h 328"/>
                <a:gd name="T70" fmla="*/ 138 w 197"/>
                <a:gd name="T71" fmla="*/ 23 h 328"/>
                <a:gd name="T72" fmla="*/ 172 w 197"/>
                <a:gd name="T73" fmla="*/ 9 h 328"/>
                <a:gd name="T74" fmla="*/ 183 w 197"/>
                <a:gd name="T75" fmla="*/ 4 h 328"/>
                <a:gd name="T76" fmla="*/ 194 w 197"/>
                <a:gd name="T77" fmla="*/ 0 h 328"/>
                <a:gd name="T78" fmla="*/ 197 w 197"/>
                <a:gd name="T79" fmla="*/ 2 h 328"/>
                <a:gd name="T80" fmla="*/ 181 w 197"/>
                <a:gd name="T81" fmla="*/ 21 h 328"/>
                <a:gd name="T82" fmla="*/ 162 w 197"/>
                <a:gd name="T83" fmla="*/ 59 h 328"/>
                <a:gd name="T84" fmla="*/ 162 w 197"/>
                <a:gd name="T85" fmla="*/ 90 h 328"/>
                <a:gd name="T86" fmla="*/ 173 w 197"/>
                <a:gd name="T87" fmla="*/ 121 h 328"/>
                <a:gd name="T88" fmla="*/ 185 w 197"/>
                <a:gd name="T89" fmla="*/ 156 h 328"/>
                <a:gd name="T90" fmla="*/ 193 w 197"/>
                <a:gd name="T91" fmla="*/ 184 h 328"/>
                <a:gd name="T92" fmla="*/ 193 w 197"/>
                <a:gd name="T93" fmla="*/ 206 h 328"/>
                <a:gd name="T94" fmla="*/ 189 w 197"/>
                <a:gd name="T95" fmla="*/ 243 h 328"/>
                <a:gd name="T96" fmla="*/ 173 w 197"/>
                <a:gd name="T97" fmla="*/ 284 h 328"/>
                <a:gd name="T98" fmla="*/ 138 w 197"/>
                <a:gd name="T99" fmla="*/ 317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328"/>
                <a:gd name="T152" fmla="*/ 197 w 197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328">
                  <a:moveTo>
                    <a:pt x="110" y="328"/>
                  </a:moveTo>
                  <a:lnTo>
                    <a:pt x="107" y="324"/>
                  </a:lnTo>
                  <a:lnTo>
                    <a:pt x="102" y="317"/>
                  </a:lnTo>
                  <a:lnTo>
                    <a:pt x="94" y="313"/>
                  </a:lnTo>
                  <a:lnTo>
                    <a:pt x="81" y="313"/>
                  </a:lnTo>
                  <a:lnTo>
                    <a:pt x="73" y="314"/>
                  </a:lnTo>
                  <a:lnTo>
                    <a:pt x="68" y="312"/>
                  </a:lnTo>
                  <a:lnTo>
                    <a:pt x="63" y="308"/>
                  </a:lnTo>
                  <a:lnTo>
                    <a:pt x="59" y="305"/>
                  </a:lnTo>
                  <a:lnTo>
                    <a:pt x="66" y="300"/>
                  </a:lnTo>
                  <a:lnTo>
                    <a:pt x="71" y="295"/>
                  </a:lnTo>
                  <a:lnTo>
                    <a:pt x="77" y="290"/>
                  </a:lnTo>
                  <a:lnTo>
                    <a:pt x="83" y="286"/>
                  </a:lnTo>
                  <a:lnTo>
                    <a:pt x="96" y="287"/>
                  </a:lnTo>
                  <a:lnTo>
                    <a:pt x="105" y="285"/>
                  </a:lnTo>
                  <a:lnTo>
                    <a:pt x="113" y="282"/>
                  </a:lnTo>
                  <a:lnTo>
                    <a:pt x="119" y="275"/>
                  </a:lnTo>
                  <a:lnTo>
                    <a:pt x="122" y="272"/>
                  </a:lnTo>
                  <a:lnTo>
                    <a:pt x="123" y="269"/>
                  </a:lnTo>
                  <a:lnTo>
                    <a:pt x="123" y="265"/>
                  </a:lnTo>
                  <a:lnTo>
                    <a:pt x="123" y="262"/>
                  </a:lnTo>
                  <a:lnTo>
                    <a:pt x="122" y="259"/>
                  </a:lnTo>
                  <a:lnTo>
                    <a:pt x="121" y="256"/>
                  </a:lnTo>
                  <a:lnTo>
                    <a:pt x="118" y="253"/>
                  </a:lnTo>
                  <a:lnTo>
                    <a:pt x="115" y="249"/>
                  </a:lnTo>
                  <a:lnTo>
                    <a:pt x="109" y="245"/>
                  </a:lnTo>
                  <a:lnTo>
                    <a:pt x="98" y="244"/>
                  </a:lnTo>
                  <a:lnTo>
                    <a:pt x="88" y="245"/>
                  </a:lnTo>
                  <a:lnTo>
                    <a:pt x="79" y="248"/>
                  </a:lnTo>
                  <a:lnTo>
                    <a:pt x="73" y="254"/>
                  </a:lnTo>
                  <a:lnTo>
                    <a:pt x="72" y="258"/>
                  </a:lnTo>
                  <a:lnTo>
                    <a:pt x="72" y="262"/>
                  </a:lnTo>
                  <a:lnTo>
                    <a:pt x="73" y="267"/>
                  </a:lnTo>
                  <a:lnTo>
                    <a:pt x="67" y="273"/>
                  </a:lnTo>
                  <a:lnTo>
                    <a:pt x="59" y="278"/>
                  </a:lnTo>
                  <a:lnTo>
                    <a:pt x="52" y="283"/>
                  </a:lnTo>
                  <a:lnTo>
                    <a:pt x="49" y="285"/>
                  </a:lnTo>
                  <a:lnTo>
                    <a:pt x="46" y="283"/>
                  </a:lnTo>
                  <a:lnTo>
                    <a:pt x="43" y="281"/>
                  </a:lnTo>
                  <a:lnTo>
                    <a:pt x="41" y="278"/>
                  </a:lnTo>
                  <a:lnTo>
                    <a:pt x="37" y="277"/>
                  </a:lnTo>
                  <a:lnTo>
                    <a:pt x="41" y="271"/>
                  </a:lnTo>
                  <a:lnTo>
                    <a:pt x="43" y="263"/>
                  </a:lnTo>
                  <a:lnTo>
                    <a:pt x="45" y="257"/>
                  </a:lnTo>
                  <a:lnTo>
                    <a:pt x="46" y="253"/>
                  </a:lnTo>
                  <a:lnTo>
                    <a:pt x="54" y="248"/>
                  </a:lnTo>
                  <a:lnTo>
                    <a:pt x="59" y="244"/>
                  </a:lnTo>
                  <a:lnTo>
                    <a:pt x="63" y="237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8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2" y="219"/>
                  </a:lnTo>
                  <a:lnTo>
                    <a:pt x="58" y="215"/>
                  </a:lnTo>
                  <a:lnTo>
                    <a:pt x="51" y="212"/>
                  </a:lnTo>
                  <a:lnTo>
                    <a:pt x="42" y="208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8" y="209"/>
                  </a:lnTo>
                  <a:lnTo>
                    <a:pt x="24" y="211"/>
                  </a:lnTo>
                  <a:lnTo>
                    <a:pt x="20" y="213"/>
                  </a:lnTo>
                  <a:lnTo>
                    <a:pt x="17" y="214"/>
                  </a:lnTo>
                  <a:lnTo>
                    <a:pt x="13" y="216"/>
                  </a:lnTo>
                  <a:lnTo>
                    <a:pt x="11" y="218"/>
                  </a:lnTo>
                  <a:lnTo>
                    <a:pt x="0" y="188"/>
                  </a:lnTo>
                  <a:lnTo>
                    <a:pt x="3" y="156"/>
                  </a:lnTo>
                  <a:lnTo>
                    <a:pt x="18" y="124"/>
                  </a:lnTo>
                  <a:lnTo>
                    <a:pt x="42" y="93"/>
                  </a:lnTo>
                  <a:lnTo>
                    <a:pt x="72" y="65"/>
                  </a:lnTo>
                  <a:lnTo>
                    <a:pt x="105" y="42"/>
                  </a:lnTo>
                  <a:lnTo>
                    <a:pt x="138" y="23"/>
                  </a:lnTo>
                  <a:lnTo>
                    <a:pt x="168" y="10"/>
                  </a:lnTo>
                  <a:lnTo>
                    <a:pt x="172" y="9"/>
                  </a:lnTo>
                  <a:lnTo>
                    <a:pt x="177" y="6"/>
                  </a:lnTo>
                  <a:lnTo>
                    <a:pt x="183" y="4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3" y="7"/>
                  </a:lnTo>
                  <a:lnTo>
                    <a:pt x="181" y="21"/>
                  </a:lnTo>
                  <a:lnTo>
                    <a:pt x="170" y="39"/>
                  </a:lnTo>
                  <a:lnTo>
                    <a:pt x="162" y="59"/>
                  </a:lnTo>
                  <a:lnTo>
                    <a:pt x="160" y="78"/>
                  </a:lnTo>
                  <a:lnTo>
                    <a:pt x="162" y="90"/>
                  </a:lnTo>
                  <a:lnTo>
                    <a:pt x="166" y="105"/>
                  </a:lnTo>
                  <a:lnTo>
                    <a:pt x="173" y="121"/>
                  </a:lnTo>
                  <a:lnTo>
                    <a:pt x="180" y="140"/>
                  </a:lnTo>
                  <a:lnTo>
                    <a:pt x="185" y="156"/>
                  </a:lnTo>
                  <a:lnTo>
                    <a:pt x="189" y="170"/>
                  </a:lnTo>
                  <a:lnTo>
                    <a:pt x="193" y="184"/>
                  </a:lnTo>
                  <a:lnTo>
                    <a:pt x="193" y="194"/>
                  </a:lnTo>
                  <a:lnTo>
                    <a:pt x="193" y="206"/>
                  </a:lnTo>
                  <a:lnTo>
                    <a:pt x="191" y="223"/>
                  </a:lnTo>
                  <a:lnTo>
                    <a:pt x="189" y="243"/>
                  </a:lnTo>
                  <a:lnTo>
                    <a:pt x="183" y="263"/>
                  </a:lnTo>
                  <a:lnTo>
                    <a:pt x="173" y="284"/>
                  </a:lnTo>
                  <a:lnTo>
                    <a:pt x="159" y="302"/>
                  </a:lnTo>
                  <a:lnTo>
                    <a:pt x="138" y="317"/>
                  </a:lnTo>
                  <a:lnTo>
                    <a:pt x="110" y="32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4" name="Freeform 275"/>
            <p:cNvSpPr>
              <a:spLocks/>
            </p:cNvSpPr>
            <p:nvPr/>
          </p:nvSpPr>
          <p:spPr bwMode="auto">
            <a:xfrm>
              <a:off x="932" y="491"/>
              <a:ext cx="480" cy="277"/>
            </a:xfrm>
            <a:custGeom>
              <a:avLst/>
              <a:gdLst>
                <a:gd name="T0" fmla="*/ 444 w 960"/>
                <a:gd name="T1" fmla="*/ 471 h 553"/>
                <a:gd name="T2" fmla="*/ 406 w 960"/>
                <a:gd name="T3" fmla="*/ 521 h 553"/>
                <a:gd name="T4" fmla="*/ 387 w 960"/>
                <a:gd name="T5" fmla="*/ 535 h 553"/>
                <a:gd name="T6" fmla="*/ 336 w 960"/>
                <a:gd name="T7" fmla="*/ 470 h 553"/>
                <a:gd name="T8" fmla="*/ 300 w 960"/>
                <a:gd name="T9" fmla="*/ 443 h 553"/>
                <a:gd name="T10" fmla="*/ 271 w 960"/>
                <a:gd name="T11" fmla="*/ 393 h 553"/>
                <a:gd name="T12" fmla="*/ 285 w 960"/>
                <a:gd name="T13" fmla="*/ 295 h 553"/>
                <a:gd name="T14" fmla="*/ 332 w 960"/>
                <a:gd name="T15" fmla="*/ 237 h 553"/>
                <a:gd name="T16" fmla="*/ 340 w 960"/>
                <a:gd name="T17" fmla="*/ 197 h 553"/>
                <a:gd name="T18" fmla="*/ 316 w 960"/>
                <a:gd name="T19" fmla="*/ 236 h 553"/>
                <a:gd name="T20" fmla="*/ 262 w 960"/>
                <a:gd name="T21" fmla="*/ 301 h 553"/>
                <a:gd name="T22" fmla="*/ 155 w 960"/>
                <a:gd name="T23" fmla="*/ 339 h 553"/>
                <a:gd name="T24" fmla="*/ 108 w 960"/>
                <a:gd name="T25" fmla="*/ 335 h 553"/>
                <a:gd name="T26" fmla="*/ 48 w 960"/>
                <a:gd name="T27" fmla="*/ 312 h 553"/>
                <a:gd name="T28" fmla="*/ 21 w 960"/>
                <a:gd name="T29" fmla="*/ 291 h 553"/>
                <a:gd name="T30" fmla="*/ 82 w 960"/>
                <a:gd name="T31" fmla="*/ 264 h 553"/>
                <a:gd name="T32" fmla="*/ 148 w 960"/>
                <a:gd name="T33" fmla="*/ 194 h 553"/>
                <a:gd name="T34" fmla="*/ 245 w 960"/>
                <a:gd name="T35" fmla="*/ 174 h 553"/>
                <a:gd name="T36" fmla="*/ 275 w 960"/>
                <a:gd name="T37" fmla="*/ 175 h 553"/>
                <a:gd name="T38" fmla="*/ 298 w 960"/>
                <a:gd name="T39" fmla="*/ 169 h 553"/>
                <a:gd name="T40" fmla="*/ 278 w 960"/>
                <a:gd name="T41" fmla="*/ 201 h 553"/>
                <a:gd name="T42" fmla="*/ 285 w 960"/>
                <a:gd name="T43" fmla="*/ 210 h 553"/>
                <a:gd name="T44" fmla="*/ 308 w 960"/>
                <a:gd name="T45" fmla="*/ 212 h 553"/>
                <a:gd name="T46" fmla="*/ 325 w 960"/>
                <a:gd name="T47" fmla="*/ 181 h 553"/>
                <a:gd name="T48" fmla="*/ 324 w 960"/>
                <a:gd name="T49" fmla="*/ 165 h 553"/>
                <a:gd name="T50" fmla="*/ 334 w 960"/>
                <a:gd name="T51" fmla="*/ 184 h 553"/>
                <a:gd name="T52" fmla="*/ 375 w 960"/>
                <a:gd name="T53" fmla="*/ 191 h 553"/>
                <a:gd name="T54" fmla="*/ 414 w 960"/>
                <a:gd name="T55" fmla="*/ 183 h 553"/>
                <a:gd name="T56" fmla="*/ 446 w 960"/>
                <a:gd name="T57" fmla="*/ 167 h 553"/>
                <a:gd name="T58" fmla="*/ 488 w 960"/>
                <a:gd name="T59" fmla="*/ 159 h 553"/>
                <a:gd name="T60" fmla="*/ 515 w 960"/>
                <a:gd name="T61" fmla="*/ 117 h 553"/>
                <a:gd name="T62" fmla="*/ 600 w 960"/>
                <a:gd name="T63" fmla="*/ 17 h 553"/>
                <a:gd name="T64" fmla="*/ 710 w 960"/>
                <a:gd name="T65" fmla="*/ 0 h 553"/>
                <a:gd name="T66" fmla="*/ 776 w 960"/>
                <a:gd name="T67" fmla="*/ 7 h 553"/>
                <a:gd name="T68" fmla="*/ 853 w 960"/>
                <a:gd name="T69" fmla="*/ 32 h 553"/>
                <a:gd name="T70" fmla="*/ 931 w 960"/>
                <a:gd name="T71" fmla="*/ 39 h 553"/>
                <a:gd name="T72" fmla="*/ 947 w 960"/>
                <a:gd name="T73" fmla="*/ 54 h 553"/>
                <a:gd name="T74" fmla="*/ 852 w 960"/>
                <a:gd name="T75" fmla="*/ 154 h 553"/>
                <a:gd name="T76" fmla="*/ 756 w 960"/>
                <a:gd name="T77" fmla="*/ 202 h 553"/>
                <a:gd name="T78" fmla="*/ 655 w 960"/>
                <a:gd name="T79" fmla="*/ 226 h 553"/>
                <a:gd name="T80" fmla="*/ 563 w 960"/>
                <a:gd name="T81" fmla="*/ 213 h 553"/>
                <a:gd name="T82" fmla="*/ 503 w 960"/>
                <a:gd name="T83" fmla="*/ 190 h 553"/>
                <a:gd name="T84" fmla="*/ 470 w 960"/>
                <a:gd name="T85" fmla="*/ 177 h 553"/>
                <a:gd name="T86" fmla="*/ 430 w 960"/>
                <a:gd name="T87" fmla="*/ 184 h 553"/>
                <a:gd name="T88" fmla="*/ 423 w 960"/>
                <a:gd name="T89" fmla="*/ 200 h 553"/>
                <a:gd name="T90" fmla="*/ 461 w 960"/>
                <a:gd name="T91" fmla="*/ 200 h 553"/>
                <a:gd name="T92" fmla="*/ 510 w 960"/>
                <a:gd name="T93" fmla="*/ 196 h 553"/>
                <a:gd name="T94" fmla="*/ 587 w 960"/>
                <a:gd name="T95" fmla="*/ 214 h 553"/>
                <a:gd name="T96" fmla="*/ 684 w 960"/>
                <a:gd name="T97" fmla="*/ 284 h 553"/>
                <a:gd name="T98" fmla="*/ 722 w 960"/>
                <a:gd name="T99" fmla="*/ 387 h 553"/>
                <a:gd name="T100" fmla="*/ 692 w 960"/>
                <a:gd name="T101" fmla="*/ 411 h 553"/>
                <a:gd name="T102" fmla="*/ 578 w 960"/>
                <a:gd name="T103" fmla="*/ 379 h 553"/>
                <a:gd name="T104" fmla="*/ 502 w 960"/>
                <a:gd name="T105" fmla="*/ 364 h 553"/>
                <a:gd name="T106" fmla="*/ 446 w 960"/>
                <a:gd name="T107" fmla="*/ 304 h 553"/>
                <a:gd name="T108" fmla="*/ 422 w 960"/>
                <a:gd name="T109" fmla="*/ 229 h 553"/>
                <a:gd name="T110" fmla="*/ 384 w 960"/>
                <a:gd name="T111" fmla="*/ 202 h 553"/>
                <a:gd name="T112" fmla="*/ 354 w 960"/>
                <a:gd name="T113" fmla="*/ 199 h 553"/>
                <a:gd name="T114" fmla="*/ 367 w 960"/>
                <a:gd name="T115" fmla="*/ 228 h 553"/>
                <a:gd name="T116" fmla="*/ 435 w 960"/>
                <a:gd name="T117" fmla="*/ 287 h 5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0"/>
                <a:gd name="T178" fmla="*/ 0 h 553"/>
                <a:gd name="T179" fmla="*/ 960 w 960"/>
                <a:gd name="T180" fmla="*/ 553 h 5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0" h="553">
                  <a:moveTo>
                    <a:pt x="457" y="326"/>
                  </a:moveTo>
                  <a:lnTo>
                    <a:pt x="467" y="365"/>
                  </a:lnTo>
                  <a:lnTo>
                    <a:pt x="467" y="406"/>
                  </a:lnTo>
                  <a:lnTo>
                    <a:pt x="460" y="442"/>
                  </a:lnTo>
                  <a:lnTo>
                    <a:pt x="444" y="471"/>
                  </a:lnTo>
                  <a:lnTo>
                    <a:pt x="435" y="482"/>
                  </a:lnTo>
                  <a:lnTo>
                    <a:pt x="427" y="493"/>
                  </a:lnTo>
                  <a:lnTo>
                    <a:pt x="419" y="503"/>
                  </a:lnTo>
                  <a:lnTo>
                    <a:pt x="413" y="512"/>
                  </a:lnTo>
                  <a:lnTo>
                    <a:pt x="406" y="521"/>
                  </a:lnTo>
                  <a:lnTo>
                    <a:pt x="401" y="532"/>
                  </a:lnTo>
                  <a:lnTo>
                    <a:pt x="397" y="541"/>
                  </a:lnTo>
                  <a:lnTo>
                    <a:pt x="393" y="553"/>
                  </a:lnTo>
                  <a:lnTo>
                    <a:pt x="391" y="546"/>
                  </a:lnTo>
                  <a:lnTo>
                    <a:pt x="387" y="535"/>
                  </a:lnTo>
                  <a:lnTo>
                    <a:pt x="379" y="523"/>
                  </a:lnTo>
                  <a:lnTo>
                    <a:pt x="371" y="509"/>
                  </a:lnTo>
                  <a:lnTo>
                    <a:pt x="359" y="495"/>
                  </a:lnTo>
                  <a:lnTo>
                    <a:pt x="349" y="481"/>
                  </a:lnTo>
                  <a:lnTo>
                    <a:pt x="336" y="470"/>
                  </a:lnTo>
                  <a:lnTo>
                    <a:pt x="324" y="461"/>
                  </a:lnTo>
                  <a:lnTo>
                    <a:pt x="317" y="456"/>
                  </a:lnTo>
                  <a:lnTo>
                    <a:pt x="311" y="452"/>
                  </a:lnTo>
                  <a:lnTo>
                    <a:pt x="305" y="448"/>
                  </a:lnTo>
                  <a:lnTo>
                    <a:pt x="300" y="443"/>
                  </a:lnTo>
                  <a:lnTo>
                    <a:pt x="296" y="438"/>
                  </a:lnTo>
                  <a:lnTo>
                    <a:pt x="292" y="434"/>
                  </a:lnTo>
                  <a:lnTo>
                    <a:pt x="288" y="428"/>
                  </a:lnTo>
                  <a:lnTo>
                    <a:pt x="285" y="424"/>
                  </a:lnTo>
                  <a:lnTo>
                    <a:pt x="271" y="393"/>
                  </a:lnTo>
                  <a:lnTo>
                    <a:pt x="268" y="363"/>
                  </a:lnTo>
                  <a:lnTo>
                    <a:pt x="269" y="336"/>
                  </a:lnTo>
                  <a:lnTo>
                    <a:pt x="274" y="315"/>
                  </a:lnTo>
                  <a:lnTo>
                    <a:pt x="278" y="304"/>
                  </a:lnTo>
                  <a:lnTo>
                    <a:pt x="285" y="295"/>
                  </a:lnTo>
                  <a:lnTo>
                    <a:pt x="292" y="284"/>
                  </a:lnTo>
                  <a:lnTo>
                    <a:pt x="302" y="272"/>
                  </a:lnTo>
                  <a:lnTo>
                    <a:pt x="312" y="261"/>
                  </a:lnTo>
                  <a:lnTo>
                    <a:pt x="323" y="250"/>
                  </a:lnTo>
                  <a:lnTo>
                    <a:pt x="332" y="237"/>
                  </a:lnTo>
                  <a:lnTo>
                    <a:pt x="341" y="224"/>
                  </a:lnTo>
                  <a:lnTo>
                    <a:pt x="343" y="215"/>
                  </a:lnTo>
                  <a:lnTo>
                    <a:pt x="345" y="205"/>
                  </a:lnTo>
                  <a:lnTo>
                    <a:pt x="342" y="199"/>
                  </a:lnTo>
                  <a:lnTo>
                    <a:pt x="340" y="197"/>
                  </a:lnTo>
                  <a:lnTo>
                    <a:pt x="332" y="201"/>
                  </a:lnTo>
                  <a:lnTo>
                    <a:pt x="326" y="209"/>
                  </a:lnTo>
                  <a:lnTo>
                    <a:pt x="323" y="216"/>
                  </a:lnTo>
                  <a:lnTo>
                    <a:pt x="320" y="224"/>
                  </a:lnTo>
                  <a:lnTo>
                    <a:pt x="316" y="236"/>
                  </a:lnTo>
                  <a:lnTo>
                    <a:pt x="311" y="246"/>
                  </a:lnTo>
                  <a:lnTo>
                    <a:pt x="304" y="257"/>
                  </a:lnTo>
                  <a:lnTo>
                    <a:pt x="298" y="267"/>
                  </a:lnTo>
                  <a:lnTo>
                    <a:pt x="281" y="285"/>
                  </a:lnTo>
                  <a:lnTo>
                    <a:pt x="262" y="301"/>
                  </a:lnTo>
                  <a:lnTo>
                    <a:pt x="241" y="314"/>
                  </a:lnTo>
                  <a:lnTo>
                    <a:pt x="220" y="324"/>
                  </a:lnTo>
                  <a:lnTo>
                    <a:pt x="198" y="331"/>
                  </a:lnTo>
                  <a:lnTo>
                    <a:pt x="176" y="337"/>
                  </a:lnTo>
                  <a:lnTo>
                    <a:pt x="155" y="339"/>
                  </a:lnTo>
                  <a:lnTo>
                    <a:pt x="134" y="339"/>
                  </a:lnTo>
                  <a:lnTo>
                    <a:pt x="127" y="338"/>
                  </a:lnTo>
                  <a:lnTo>
                    <a:pt x="121" y="337"/>
                  </a:lnTo>
                  <a:lnTo>
                    <a:pt x="114" y="336"/>
                  </a:lnTo>
                  <a:lnTo>
                    <a:pt x="108" y="335"/>
                  </a:lnTo>
                  <a:lnTo>
                    <a:pt x="96" y="330"/>
                  </a:lnTo>
                  <a:lnTo>
                    <a:pt x="84" y="327"/>
                  </a:lnTo>
                  <a:lnTo>
                    <a:pt x="72" y="322"/>
                  </a:lnTo>
                  <a:lnTo>
                    <a:pt x="61" y="317"/>
                  </a:lnTo>
                  <a:lnTo>
                    <a:pt x="48" y="312"/>
                  </a:lnTo>
                  <a:lnTo>
                    <a:pt x="33" y="307"/>
                  </a:lnTo>
                  <a:lnTo>
                    <a:pt x="17" y="301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21" y="291"/>
                  </a:lnTo>
                  <a:lnTo>
                    <a:pt x="34" y="287"/>
                  </a:lnTo>
                  <a:lnTo>
                    <a:pt x="48" y="283"/>
                  </a:lnTo>
                  <a:lnTo>
                    <a:pt x="61" y="278"/>
                  </a:lnTo>
                  <a:lnTo>
                    <a:pt x="72" y="271"/>
                  </a:lnTo>
                  <a:lnTo>
                    <a:pt x="82" y="264"/>
                  </a:lnTo>
                  <a:lnTo>
                    <a:pt x="89" y="254"/>
                  </a:lnTo>
                  <a:lnTo>
                    <a:pt x="99" y="240"/>
                  </a:lnTo>
                  <a:lnTo>
                    <a:pt x="113" y="224"/>
                  </a:lnTo>
                  <a:lnTo>
                    <a:pt x="129" y="208"/>
                  </a:lnTo>
                  <a:lnTo>
                    <a:pt x="148" y="194"/>
                  </a:lnTo>
                  <a:lnTo>
                    <a:pt x="169" y="182"/>
                  </a:lnTo>
                  <a:lnTo>
                    <a:pt x="193" y="173"/>
                  </a:lnTo>
                  <a:lnTo>
                    <a:pt x="216" y="170"/>
                  </a:lnTo>
                  <a:lnTo>
                    <a:pt x="241" y="172"/>
                  </a:lnTo>
                  <a:lnTo>
                    <a:pt x="245" y="174"/>
                  </a:lnTo>
                  <a:lnTo>
                    <a:pt x="252" y="176"/>
                  </a:lnTo>
                  <a:lnTo>
                    <a:pt x="257" y="177"/>
                  </a:lnTo>
                  <a:lnTo>
                    <a:pt x="264" y="177"/>
                  </a:lnTo>
                  <a:lnTo>
                    <a:pt x="270" y="176"/>
                  </a:lnTo>
                  <a:lnTo>
                    <a:pt x="275" y="175"/>
                  </a:lnTo>
                  <a:lnTo>
                    <a:pt x="279" y="173"/>
                  </a:lnTo>
                  <a:lnTo>
                    <a:pt x="282" y="171"/>
                  </a:lnTo>
                  <a:lnTo>
                    <a:pt x="286" y="168"/>
                  </a:lnTo>
                  <a:lnTo>
                    <a:pt x="292" y="167"/>
                  </a:lnTo>
                  <a:lnTo>
                    <a:pt x="298" y="169"/>
                  </a:lnTo>
                  <a:lnTo>
                    <a:pt x="302" y="170"/>
                  </a:lnTo>
                  <a:lnTo>
                    <a:pt x="294" y="176"/>
                  </a:lnTo>
                  <a:lnTo>
                    <a:pt x="286" y="184"/>
                  </a:lnTo>
                  <a:lnTo>
                    <a:pt x="281" y="194"/>
                  </a:lnTo>
                  <a:lnTo>
                    <a:pt x="278" y="201"/>
                  </a:lnTo>
                  <a:lnTo>
                    <a:pt x="278" y="203"/>
                  </a:lnTo>
                  <a:lnTo>
                    <a:pt x="279" y="205"/>
                  </a:lnTo>
                  <a:lnTo>
                    <a:pt x="281" y="207"/>
                  </a:lnTo>
                  <a:lnTo>
                    <a:pt x="282" y="209"/>
                  </a:lnTo>
                  <a:lnTo>
                    <a:pt x="285" y="210"/>
                  </a:lnTo>
                  <a:lnTo>
                    <a:pt x="286" y="211"/>
                  </a:lnTo>
                  <a:lnTo>
                    <a:pt x="288" y="212"/>
                  </a:lnTo>
                  <a:lnTo>
                    <a:pt x="290" y="212"/>
                  </a:lnTo>
                  <a:lnTo>
                    <a:pt x="299" y="213"/>
                  </a:lnTo>
                  <a:lnTo>
                    <a:pt x="308" y="212"/>
                  </a:lnTo>
                  <a:lnTo>
                    <a:pt x="316" y="209"/>
                  </a:lnTo>
                  <a:lnTo>
                    <a:pt x="323" y="204"/>
                  </a:lnTo>
                  <a:lnTo>
                    <a:pt x="326" y="197"/>
                  </a:lnTo>
                  <a:lnTo>
                    <a:pt x="326" y="188"/>
                  </a:lnTo>
                  <a:lnTo>
                    <a:pt x="325" y="181"/>
                  </a:lnTo>
                  <a:lnTo>
                    <a:pt x="321" y="174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66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9" y="168"/>
                  </a:lnTo>
                  <a:lnTo>
                    <a:pt x="330" y="173"/>
                  </a:lnTo>
                  <a:lnTo>
                    <a:pt x="332" y="179"/>
                  </a:lnTo>
                  <a:lnTo>
                    <a:pt x="334" y="184"/>
                  </a:lnTo>
                  <a:lnTo>
                    <a:pt x="340" y="189"/>
                  </a:lnTo>
                  <a:lnTo>
                    <a:pt x="350" y="190"/>
                  </a:lnTo>
                  <a:lnTo>
                    <a:pt x="363" y="184"/>
                  </a:lnTo>
                  <a:lnTo>
                    <a:pt x="368" y="188"/>
                  </a:lnTo>
                  <a:lnTo>
                    <a:pt x="375" y="191"/>
                  </a:lnTo>
                  <a:lnTo>
                    <a:pt x="383" y="194"/>
                  </a:lnTo>
                  <a:lnTo>
                    <a:pt x="392" y="195"/>
                  </a:lnTo>
                  <a:lnTo>
                    <a:pt x="400" y="193"/>
                  </a:lnTo>
                  <a:lnTo>
                    <a:pt x="408" y="189"/>
                  </a:lnTo>
                  <a:lnTo>
                    <a:pt x="414" y="183"/>
                  </a:lnTo>
                  <a:lnTo>
                    <a:pt x="419" y="173"/>
                  </a:lnTo>
                  <a:lnTo>
                    <a:pt x="425" y="171"/>
                  </a:lnTo>
                  <a:lnTo>
                    <a:pt x="431" y="170"/>
                  </a:lnTo>
                  <a:lnTo>
                    <a:pt x="438" y="168"/>
                  </a:lnTo>
                  <a:lnTo>
                    <a:pt x="446" y="167"/>
                  </a:lnTo>
                  <a:lnTo>
                    <a:pt x="453" y="165"/>
                  </a:lnTo>
                  <a:lnTo>
                    <a:pt x="463" y="163"/>
                  </a:lnTo>
                  <a:lnTo>
                    <a:pt x="472" y="162"/>
                  </a:lnTo>
                  <a:lnTo>
                    <a:pt x="480" y="161"/>
                  </a:lnTo>
                  <a:lnTo>
                    <a:pt x="488" y="159"/>
                  </a:lnTo>
                  <a:lnTo>
                    <a:pt x="493" y="155"/>
                  </a:lnTo>
                  <a:lnTo>
                    <a:pt x="499" y="147"/>
                  </a:lnTo>
                  <a:lnTo>
                    <a:pt x="505" y="139"/>
                  </a:lnTo>
                  <a:lnTo>
                    <a:pt x="510" y="129"/>
                  </a:lnTo>
                  <a:lnTo>
                    <a:pt x="515" y="117"/>
                  </a:lnTo>
                  <a:lnTo>
                    <a:pt x="520" y="103"/>
                  </a:lnTo>
                  <a:lnTo>
                    <a:pt x="527" y="88"/>
                  </a:lnTo>
                  <a:lnTo>
                    <a:pt x="546" y="56"/>
                  </a:lnTo>
                  <a:lnTo>
                    <a:pt x="571" y="33"/>
                  </a:lnTo>
                  <a:lnTo>
                    <a:pt x="600" y="17"/>
                  </a:lnTo>
                  <a:lnTo>
                    <a:pt x="629" y="7"/>
                  </a:lnTo>
                  <a:lnTo>
                    <a:pt x="656" y="2"/>
                  </a:lnTo>
                  <a:lnTo>
                    <a:pt x="68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30" y="1"/>
                  </a:lnTo>
                  <a:lnTo>
                    <a:pt x="744" y="2"/>
                  </a:lnTo>
                  <a:lnTo>
                    <a:pt x="759" y="4"/>
                  </a:lnTo>
                  <a:lnTo>
                    <a:pt x="776" y="7"/>
                  </a:lnTo>
                  <a:lnTo>
                    <a:pt x="793" y="12"/>
                  </a:lnTo>
                  <a:lnTo>
                    <a:pt x="808" y="17"/>
                  </a:lnTo>
                  <a:lnTo>
                    <a:pt x="823" y="22"/>
                  </a:lnTo>
                  <a:lnTo>
                    <a:pt x="837" y="28"/>
                  </a:lnTo>
                  <a:lnTo>
                    <a:pt x="853" y="32"/>
                  </a:lnTo>
                  <a:lnTo>
                    <a:pt x="869" y="35"/>
                  </a:lnTo>
                  <a:lnTo>
                    <a:pt x="886" y="36"/>
                  </a:lnTo>
                  <a:lnTo>
                    <a:pt x="901" y="38"/>
                  </a:lnTo>
                  <a:lnTo>
                    <a:pt x="917" y="39"/>
                  </a:lnTo>
                  <a:lnTo>
                    <a:pt x="931" y="39"/>
                  </a:lnTo>
                  <a:lnTo>
                    <a:pt x="945" y="38"/>
                  </a:lnTo>
                  <a:lnTo>
                    <a:pt x="960" y="38"/>
                  </a:lnTo>
                  <a:lnTo>
                    <a:pt x="960" y="42"/>
                  </a:lnTo>
                  <a:lnTo>
                    <a:pt x="954" y="48"/>
                  </a:lnTo>
                  <a:lnTo>
                    <a:pt x="947" y="54"/>
                  </a:lnTo>
                  <a:lnTo>
                    <a:pt x="933" y="70"/>
                  </a:lnTo>
                  <a:lnTo>
                    <a:pt x="916" y="89"/>
                  </a:lnTo>
                  <a:lnTo>
                    <a:pt x="896" y="111"/>
                  </a:lnTo>
                  <a:lnTo>
                    <a:pt x="874" y="133"/>
                  </a:lnTo>
                  <a:lnTo>
                    <a:pt x="852" y="154"/>
                  </a:lnTo>
                  <a:lnTo>
                    <a:pt x="829" y="172"/>
                  </a:lnTo>
                  <a:lnTo>
                    <a:pt x="807" y="186"/>
                  </a:lnTo>
                  <a:lnTo>
                    <a:pt x="786" y="194"/>
                  </a:lnTo>
                  <a:lnTo>
                    <a:pt x="773" y="197"/>
                  </a:lnTo>
                  <a:lnTo>
                    <a:pt x="756" y="202"/>
                  </a:lnTo>
                  <a:lnTo>
                    <a:pt x="736" y="208"/>
                  </a:lnTo>
                  <a:lnTo>
                    <a:pt x="717" y="213"/>
                  </a:lnTo>
                  <a:lnTo>
                    <a:pt x="694" y="218"/>
                  </a:lnTo>
                  <a:lnTo>
                    <a:pt x="675" y="223"/>
                  </a:lnTo>
                  <a:lnTo>
                    <a:pt x="655" y="226"/>
                  </a:lnTo>
                  <a:lnTo>
                    <a:pt x="638" y="227"/>
                  </a:lnTo>
                  <a:lnTo>
                    <a:pt x="621" y="226"/>
                  </a:lnTo>
                  <a:lnTo>
                    <a:pt x="603" y="223"/>
                  </a:lnTo>
                  <a:lnTo>
                    <a:pt x="583" y="218"/>
                  </a:lnTo>
                  <a:lnTo>
                    <a:pt x="563" y="213"/>
                  </a:lnTo>
                  <a:lnTo>
                    <a:pt x="545" y="208"/>
                  </a:lnTo>
                  <a:lnTo>
                    <a:pt x="529" y="202"/>
                  </a:lnTo>
                  <a:lnTo>
                    <a:pt x="518" y="198"/>
                  </a:lnTo>
                  <a:lnTo>
                    <a:pt x="511" y="195"/>
                  </a:lnTo>
                  <a:lnTo>
                    <a:pt x="503" y="190"/>
                  </a:lnTo>
                  <a:lnTo>
                    <a:pt x="497" y="186"/>
                  </a:lnTo>
                  <a:lnTo>
                    <a:pt x="490" y="183"/>
                  </a:lnTo>
                  <a:lnTo>
                    <a:pt x="482" y="179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1" y="177"/>
                  </a:lnTo>
                  <a:lnTo>
                    <a:pt x="453" y="179"/>
                  </a:lnTo>
                  <a:lnTo>
                    <a:pt x="446" y="181"/>
                  </a:lnTo>
                  <a:lnTo>
                    <a:pt x="436" y="182"/>
                  </a:lnTo>
                  <a:lnTo>
                    <a:pt x="430" y="184"/>
                  </a:lnTo>
                  <a:lnTo>
                    <a:pt x="425" y="186"/>
                  </a:lnTo>
                  <a:lnTo>
                    <a:pt x="418" y="190"/>
                  </a:lnTo>
                  <a:lnTo>
                    <a:pt x="417" y="195"/>
                  </a:lnTo>
                  <a:lnTo>
                    <a:pt x="418" y="198"/>
                  </a:lnTo>
                  <a:lnTo>
                    <a:pt x="423" y="200"/>
                  </a:lnTo>
                  <a:lnTo>
                    <a:pt x="429" y="201"/>
                  </a:lnTo>
                  <a:lnTo>
                    <a:pt x="435" y="201"/>
                  </a:lnTo>
                  <a:lnTo>
                    <a:pt x="443" y="201"/>
                  </a:lnTo>
                  <a:lnTo>
                    <a:pt x="451" y="201"/>
                  </a:lnTo>
                  <a:lnTo>
                    <a:pt x="461" y="200"/>
                  </a:lnTo>
                  <a:lnTo>
                    <a:pt x="470" y="199"/>
                  </a:lnTo>
                  <a:lnTo>
                    <a:pt x="481" y="198"/>
                  </a:lnTo>
                  <a:lnTo>
                    <a:pt x="490" y="197"/>
                  </a:lnTo>
                  <a:lnTo>
                    <a:pt x="499" y="196"/>
                  </a:lnTo>
                  <a:lnTo>
                    <a:pt x="510" y="196"/>
                  </a:lnTo>
                  <a:lnTo>
                    <a:pt x="520" y="196"/>
                  </a:lnTo>
                  <a:lnTo>
                    <a:pt x="532" y="198"/>
                  </a:lnTo>
                  <a:lnTo>
                    <a:pt x="548" y="201"/>
                  </a:lnTo>
                  <a:lnTo>
                    <a:pt x="566" y="207"/>
                  </a:lnTo>
                  <a:lnTo>
                    <a:pt x="587" y="214"/>
                  </a:lnTo>
                  <a:lnTo>
                    <a:pt x="613" y="224"/>
                  </a:lnTo>
                  <a:lnTo>
                    <a:pt x="633" y="235"/>
                  </a:lnTo>
                  <a:lnTo>
                    <a:pt x="653" y="249"/>
                  </a:lnTo>
                  <a:lnTo>
                    <a:pt x="668" y="265"/>
                  </a:lnTo>
                  <a:lnTo>
                    <a:pt x="684" y="284"/>
                  </a:lnTo>
                  <a:lnTo>
                    <a:pt x="696" y="304"/>
                  </a:lnTo>
                  <a:lnTo>
                    <a:pt x="706" y="326"/>
                  </a:lnTo>
                  <a:lnTo>
                    <a:pt x="714" y="350"/>
                  </a:lnTo>
                  <a:lnTo>
                    <a:pt x="719" y="372"/>
                  </a:lnTo>
                  <a:lnTo>
                    <a:pt x="722" y="387"/>
                  </a:lnTo>
                  <a:lnTo>
                    <a:pt x="722" y="402"/>
                  </a:lnTo>
                  <a:lnTo>
                    <a:pt x="722" y="418"/>
                  </a:lnTo>
                  <a:lnTo>
                    <a:pt x="719" y="432"/>
                  </a:lnTo>
                  <a:lnTo>
                    <a:pt x="708" y="421"/>
                  </a:lnTo>
                  <a:lnTo>
                    <a:pt x="692" y="411"/>
                  </a:lnTo>
                  <a:lnTo>
                    <a:pt x="671" y="402"/>
                  </a:lnTo>
                  <a:lnTo>
                    <a:pt x="649" y="395"/>
                  </a:lnTo>
                  <a:lnTo>
                    <a:pt x="625" y="388"/>
                  </a:lnTo>
                  <a:lnTo>
                    <a:pt x="600" y="382"/>
                  </a:lnTo>
                  <a:lnTo>
                    <a:pt x="578" y="379"/>
                  </a:lnTo>
                  <a:lnTo>
                    <a:pt x="558" y="376"/>
                  </a:lnTo>
                  <a:lnTo>
                    <a:pt x="546" y="373"/>
                  </a:lnTo>
                  <a:lnTo>
                    <a:pt x="532" y="371"/>
                  </a:lnTo>
                  <a:lnTo>
                    <a:pt x="518" y="369"/>
                  </a:lnTo>
                  <a:lnTo>
                    <a:pt x="502" y="364"/>
                  </a:lnTo>
                  <a:lnTo>
                    <a:pt x="488" y="358"/>
                  </a:lnTo>
                  <a:lnTo>
                    <a:pt x="474" y="350"/>
                  </a:lnTo>
                  <a:lnTo>
                    <a:pt x="464" y="338"/>
                  </a:lnTo>
                  <a:lnTo>
                    <a:pt x="456" y="324"/>
                  </a:lnTo>
                  <a:lnTo>
                    <a:pt x="446" y="304"/>
                  </a:lnTo>
                  <a:lnTo>
                    <a:pt x="434" y="287"/>
                  </a:lnTo>
                  <a:lnTo>
                    <a:pt x="427" y="270"/>
                  </a:lnTo>
                  <a:lnTo>
                    <a:pt x="427" y="244"/>
                  </a:lnTo>
                  <a:lnTo>
                    <a:pt x="426" y="237"/>
                  </a:lnTo>
                  <a:lnTo>
                    <a:pt x="422" y="229"/>
                  </a:lnTo>
                  <a:lnTo>
                    <a:pt x="415" y="223"/>
                  </a:lnTo>
                  <a:lnTo>
                    <a:pt x="409" y="216"/>
                  </a:lnTo>
                  <a:lnTo>
                    <a:pt x="400" y="211"/>
                  </a:lnTo>
                  <a:lnTo>
                    <a:pt x="391" y="207"/>
                  </a:lnTo>
                  <a:lnTo>
                    <a:pt x="384" y="202"/>
                  </a:lnTo>
                  <a:lnTo>
                    <a:pt x="378" y="200"/>
                  </a:lnTo>
                  <a:lnTo>
                    <a:pt x="368" y="197"/>
                  </a:lnTo>
                  <a:lnTo>
                    <a:pt x="360" y="195"/>
                  </a:lnTo>
                  <a:lnTo>
                    <a:pt x="355" y="196"/>
                  </a:lnTo>
                  <a:lnTo>
                    <a:pt x="354" y="199"/>
                  </a:lnTo>
                  <a:lnTo>
                    <a:pt x="355" y="205"/>
                  </a:lnTo>
                  <a:lnTo>
                    <a:pt x="357" y="211"/>
                  </a:lnTo>
                  <a:lnTo>
                    <a:pt x="358" y="217"/>
                  </a:lnTo>
                  <a:lnTo>
                    <a:pt x="362" y="224"/>
                  </a:lnTo>
                  <a:lnTo>
                    <a:pt x="367" y="228"/>
                  </a:lnTo>
                  <a:lnTo>
                    <a:pt x="376" y="236"/>
                  </a:lnTo>
                  <a:lnTo>
                    <a:pt x="389" y="245"/>
                  </a:lnTo>
                  <a:lnTo>
                    <a:pt x="404" y="257"/>
                  </a:lnTo>
                  <a:lnTo>
                    <a:pt x="419" y="271"/>
                  </a:lnTo>
                  <a:lnTo>
                    <a:pt x="435" y="287"/>
                  </a:lnTo>
                  <a:lnTo>
                    <a:pt x="447" y="306"/>
                  </a:lnTo>
                  <a:lnTo>
                    <a:pt x="457" y="326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5" name="Freeform 276"/>
            <p:cNvSpPr>
              <a:spLocks/>
            </p:cNvSpPr>
            <p:nvPr/>
          </p:nvSpPr>
          <p:spPr bwMode="auto">
            <a:xfrm>
              <a:off x="940" y="449"/>
              <a:ext cx="144" cy="121"/>
            </a:xfrm>
            <a:custGeom>
              <a:avLst/>
              <a:gdLst>
                <a:gd name="T0" fmla="*/ 219 w 288"/>
                <a:gd name="T1" fmla="*/ 232 h 241"/>
                <a:gd name="T2" fmla="*/ 228 w 288"/>
                <a:gd name="T3" fmla="*/ 220 h 241"/>
                <a:gd name="T4" fmla="*/ 246 w 288"/>
                <a:gd name="T5" fmla="*/ 215 h 241"/>
                <a:gd name="T6" fmla="*/ 258 w 288"/>
                <a:gd name="T7" fmla="*/ 220 h 241"/>
                <a:gd name="T8" fmla="*/ 262 w 288"/>
                <a:gd name="T9" fmla="*/ 225 h 241"/>
                <a:gd name="T10" fmla="*/ 271 w 288"/>
                <a:gd name="T11" fmla="*/ 226 h 241"/>
                <a:gd name="T12" fmla="*/ 284 w 288"/>
                <a:gd name="T13" fmla="*/ 228 h 241"/>
                <a:gd name="T14" fmla="*/ 288 w 288"/>
                <a:gd name="T15" fmla="*/ 227 h 241"/>
                <a:gd name="T16" fmla="*/ 282 w 288"/>
                <a:gd name="T17" fmla="*/ 220 h 241"/>
                <a:gd name="T18" fmla="*/ 272 w 288"/>
                <a:gd name="T19" fmla="*/ 213 h 241"/>
                <a:gd name="T20" fmla="*/ 263 w 288"/>
                <a:gd name="T21" fmla="*/ 211 h 241"/>
                <a:gd name="T22" fmla="*/ 250 w 288"/>
                <a:gd name="T23" fmla="*/ 212 h 241"/>
                <a:gd name="T24" fmla="*/ 238 w 288"/>
                <a:gd name="T25" fmla="*/ 202 h 241"/>
                <a:gd name="T26" fmla="*/ 234 w 288"/>
                <a:gd name="T27" fmla="*/ 192 h 241"/>
                <a:gd name="T28" fmla="*/ 237 w 288"/>
                <a:gd name="T29" fmla="*/ 184 h 241"/>
                <a:gd name="T30" fmla="*/ 241 w 288"/>
                <a:gd name="T31" fmla="*/ 180 h 241"/>
                <a:gd name="T32" fmla="*/ 248 w 288"/>
                <a:gd name="T33" fmla="*/ 174 h 241"/>
                <a:gd name="T34" fmla="*/ 261 w 288"/>
                <a:gd name="T35" fmla="*/ 169 h 241"/>
                <a:gd name="T36" fmla="*/ 272 w 288"/>
                <a:gd name="T37" fmla="*/ 144 h 241"/>
                <a:gd name="T38" fmla="*/ 265 w 288"/>
                <a:gd name="T39" fmla="*/ 99 h 241"/>
                <a:gd name="T40" fmla="*/ 227 w 288"/>
                <a:gd name="T41" fmla="*/ 60 h 241"/>
                <a:gd name="T42" fmla="*/ 161 w 288"/>
                <a:gd name="T43" fmla="*/ 33 h 241"/>
                <a:gd name="T44" fmla="*/ 100 w 288"/>
                <a:gd name="T45" fmla="*/ 24 h 241"/>
                <a:gd name="T46" fmla="*/ 64 w 288"/>
                <a:gd name="T47" fmla="*/ 17 h 241"/>
                <a:gd name="T48" fmla="*/ 33 w 288"/>
                <a:gd name="T49" fmla="*/ 9 h 241"/>
                <a:gd name="T50" fmla="*/ 8 w 288"/>
                <a:gd name="T51" fmla="*/ 2 h 241"/>
                <a:gd name="T52" fmla="*/ 11 w 288"/>
                <a:gd name="T53" fmla="*/ 12 h 241"/>
                <a:gd name="T54" fmla="*/ 28 w 288"/>
                <a:gd name="T55" fmla="*/ 41 h 241"/>
                <a:gd name="T56" fmla="*/ 41 w 288"/>
                <a:gd name="T57" fmla="*/ 73 h 241"/>
                <a:gd name="T58" fmla="*/ 51 w 288"/>
                <a:gd name="T59" fmla="*/ 104 h 241"/>
                <a:gd name="T60" fmla="*/ 60 w 288"/>
                <a:gd name="T61" fmla="*/ 133 h 241"/>
                <a:gd name="T62" fmla="*/ 79 w 288"/>
                <a:gd name="T63" fmla="*/ 172 h 241"/>
                <a:gd name="T64" fmla="*/ 117 w 288"/>
                <a:gd name="T65" fmla="*/ 211 h 241"/>
                <a:gd name="T66" fmla="*/ 178 w 288"/>
                <a:gd name="T67" fmla="*/ 23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8"/>
                <a:gd name="T103" fmla="*/ 0 h 241"/>
                <a:gd name="T104" fmla="*/ 288 w 288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8" h="241">
                  <a:moveTo>
                    <a:pt x="219" y="241"/>
                  </a:moveTo>
                  <a:lnTo>
                    <a:pt x="219" y="232"/>
                  </a:lnTo>
                  <a:lnTo>
                    <a:pt x="223" y="225"/>
                  </a:lnTo>
                  <a:lnTo>
                    <a:pt x="228" y="220"/>
                  </a:lnTo>
                  <a:lnTo>
                    <a:pt x="237" y="216"/>
                  </a:lnTo>
                  <a:lnTo>
                    <a:pt x="246" y="215"/>
                  </a:lnTo>
                  <a:lnTo>
                    <a:pt x="253" y="216"/>
                  </a:lnTo>
                  <a:lnTo>
                    <a:pt x="258" y="220"/>
                  </a:lnTo>
                  <a:lnTo>
                    <a:pt x="261" y="223"/>
                  </a:lnTo>
                  <a:lnTo>
                    <a:pt x="262" y="225"/>
                  </a:lnTo>
                  <a:lnTo>
                    <a:pt x="266" y="226"/>
                  </a:lnTo>
                  <a:lnTo>
                    <a:pt x="271" y="226"/>
                  </a:lnTo>
                  <a:lnTo>
                    <a:pt x="278" y="227"/>
                  </a:lnTo>
                  <a:lnTo>
                    <a:pt x="284" y="228"/>
                  </a:lnTo>
                  <a:lnTo>
                    <a:pt x="288" y="228"/>
                  </a:lnTo>
                  <a:lnTo>
                    <a:pt x="288" y="227"/>
                  </a:lnTo>
                  <a:lnTo>
                    <a:pt x="286" y="224"/>
                  </a:lnTo>
                  <a:lnTo>
                    <a:pt x="282" y="220"/>
                  </a:lnTo>
                  <a:lnTo>
                    <a:pt x="278" y="216"/>
                  </a:lnTo>
                  <a:lnTo>
                    <a:pt x="272" y="213"/>
                  </a:lnTo>
                  <a:lnTo>
                    <a:pt x="267" y="209"/>
                  </a:lnTo>
                  <a:lnTo>
                    <a:pt x="263" y="211"/>
                  </a:lnTo>
                  <a:lnTo>
                    <a:pt x="257" y="212"/>
                  </a:lnTo>
                  <a:lnTo>
                    <a:pt x="250" y="212"/>
                  </a:lnTo>
                  <a:lnTo>
                    <a:pt x="244" y="209"/>
                  </a:lnTo>
                  <a:lnTo>
                    <a:pt x="238" y="202"/>
                  </a:lnTo>
                  <a:lnTo>
                    <a:pt x="236" y="197"/>
                  </a:lnTo>
                  <a:lnTo>
                    <a:pt x="234" y="192"/>
                  </a:lnTo>
                  <a:lnTo>
                    <a:pt x="236" y="187"/>
                  </a:lnTo>
                  <a:lnTo>
                    <a:pt x="237" y="184"/>
                  </a:lnTo>
                  <a:lnTo>
                    <a:pt x="238" y="182"/>
                  </a:lnTo>
                  <a:lnTo>
                    <a:pt x="241" y="180"/>
                  </a:lnTo>
                  <a:lnTo>
                    <a:pt x="242" y="178"/>
                  </a:lnTo>
                  <a:lnTo>
                    <a:pt x="248" y="174"/>
                  </a:lnTo>
                  <a:lnTo>
                    <a:pt x="254" y="171"/>
                  </a:lnTo>
                  <a:lnTo>
                    <a:pt x="261" y="169"/>
                  </a:lnTo>
                  <a:lnTo>
                    <a:pt x="267" y="168"/>
                  </a:lnTo>
                  <a:lnTo>
                    <a:pt x="272" y="144"/>
                  </a:lnTo>
                  <a:lnTo>
                    <a:pt x="272" y="121"/>
                  </a:lnTo>
                  <a:lnTo>
                    <a:pt x="265" y="99"/>
                  </a:lnTo>
                  <a:lnTo>
                    <a:pt x="249" y="79"/>
                  </a:lnTo>
                  <a:lnTo>
                    <a:pt x="227" y="60"/>
                  </a:lnTo>
                  <a:lnTo>
                    <a:pt x="198" y="45"/>
                  </a:lnTo>
                  <a:lnTo>
                    <a:pt x="161" y="33"/>
                  </a:lnTo>
                  <a:lnTo>
                    <a:pt x="117" y="26"/>
                  </a:lnTo>
                  <a:lnTo>
                    <a:pt x="100" y="24"/>
                  </a:lnTo>
                  <a:lnTo>
                    <a:pt x="83" y="20"/>
                  </a:lnTo>
                  <a:lnTo>
                    <a:pt x="64" y="17"/>
                  </a:lnTo>
                  <a:lnTo>
                    <a:pt x="49" y="13"/>
                  </a:lnTo>
                  <a:lnTo>
                    <a:pt x="33" y="9"/>
                  </a:lnTo>
                  <a:lnTo>
                    <a:pt x="20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18" y="26"/>
                  </a:lnTo>
                  <a:lnTo>
                    <a:pt x="28" y="41"/>
                  </a:lnTo>
                  <a:lnTo>
                    <a:pt x="34" y="57"/>
                  </a:lnTo>
                  <a:lnTo>
                    <a:pt x="41" y="73"/>
                  </a:lnTo>
                  <a:lnTo>
                    <a:pt x="46" y="89"/>
                  </a:lnTo>
                  <a:lnTo>
                    <a:pt x="51" y="104"/>
                  </a:lnTo>
                  <a:lnTo>
                    <a:pt x="55" y="118"/>
                  </a:lnTo>
                  <a:lnTo>
                    <a:pt x="60" y="133"/>
                  </a:lnTo>
                  <a:lnTo>
                    <a:pt x="68" y="152"/>
                  </a:lnTo>
                  <a:lnTo>
                    <a:pt x="79" y="172"/>
                  </a:lnTo>
                  <a:lnTo>
                    <a:pt x="96" y="193"/>
                  </a:lnTo>
                  <a:lnTo>
                    <a:pt x="117" y="211"/>
                  </a:lnTo>
                  <a:lnTo>
                    <a:pt x="144" y="226"/>
                  </a:lnTo>
                  <a:lnTo>
                    <a:pt x="178" y="237"/>
                  </a:lnTo>
                  <a:lnTo>
                    <a:pt x="219" y="24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6" name="Freeform 277"/>
            <p:cNvSpPr>
              <a:spLocks/>
            </p:cNvSpPr>
            <p:nvPr/>
          </p:nvSpPr>
          <p:spPr bwMode="auto">
            <a:xfrm>
              <a:off x="1095" y="521"/>
              <a:ext cx="15" cy="13"/>
            </a:xfrm>
            <a:custGeom>
              <a:avLst/>
              <a:gdLst>
                <a:gd name="T0" fmla="*/ 0 w 31"/>
                <a:gd name="T1" fmla="*/ 11 h 26"/>
                <a:gd name="T2" fmla="*/ 2 w 31"/>
                <a:gd name="T3" fmla="*/ 6 h 26"/>
                <a:gd name="T4" fmla="*/ 6 w 31"/>
                <a:gd name="T5" fmla="*/ 2 h 26"/>
                <a:gd name="T6" fmla="*/ 11 w 31"/>
                <a:gd name="T7" fmla="*/ 0 h 26"/>
                <a:gd name="T8" fmla="*/ 16 w 31"/>
                <a:gd name="T9" fmla="*/ 0 h 26"/>
                <a:gd name="T10" fmla="*/ 21 w 31"/>
                <a:gd name="T11" fmla="*/ 2 h 26"/>
                <a:gd name="T12" fmla="*/ 27 w 31"/>
                <a:gd name="T13" fmla="*/ 4 h 26"/>
                <a:gd name="T14" fmla="*/ 29 w 31"/>
                <a:gd name="T15" fmla="*/ 8 h 26"/>
                <a:gd name="T16" fmla="*/ 31 w 31"/>
                <a:gd name="T17" fmla="*/ 13 h 26"/>
                <a:gd name="T18" fmla="*/ 29 w 31"/>
                <a:gd name="T19" fmla="*/ 18 h 26"/>
                <a:gd name="T20" fmla="*/ 27 w 31"/>
                <a:gd name="T21" fmla="*/ 23 h 26"/>
                <a:gd name="T22" fmla="*/ 21 w 31"/>
                <a:gd name="T23" fmla="*/ 25 h 26"/>
                <a:gd name="T24" fmla="*/ 17 w 31"/>
                <a:gd name="T25" fmla="*/ 26 h 26"/>
                <a:gd name="T26" fmla="*/ 12 w 31"/>
                <a:gd name="T27" fmla="*/ 25 h 26"/>
                <a:gd name="T28" fmla="*/ 7 w 31"/>
                <a:gd name="T29" fmla="*/ 21 h 26"/>
                <a:gd name="T30" fmla="*/ 2 w 31"/>
                <a:gd name="T31" fmla="*/ 16 h 26"/>
                <a:gd name="T32" fmla="*/ 0 w 31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1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7" y="4"/>
                  </a:lnTo>
                  <a:lnTo>
                    <a:pt x="29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7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5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7" name="Freeform 278"/>
            <p:cNvSpPr>
              <a:spLocks/>
            </p:cNvSpPr>
            <p:nvPr/>
          </p:nvSpPr>
          <p:spPr bwMode="auto">
            <a:xfrm>
              <a:off x="1125" y="538"/>
              <a:ext cx="17" cy="14"/>
            </a:xfrm>
            <a:custGeom>
              <a:avLst/>
              <a:gdLst>
                <a:gd name="T0" fmla="*/ 3 w 33"/>
                <a:gd name="T1" fmla="*/ 3 h 27"/>
                <a:gd name="T2" fmla="*/ 9 w 33"/>
                <a:gd name="T3" fmla="*/ 1 h 27"/>
                <a:gd name="T4" fmla="*/ 16 w 33"/>
                <a:gd name="T5" fmla="*/ 0 h 27"/>
                <a:gd name="T6" fmla="*/ 24 w 33"/>
                <a:gd name="T7" fmla="*/ 2 h 27"/>
                <a:gd name="T8" fmla="*/ 29 w 33"/>
                <a:gd name="T9" fmla="*/ 4 h 27"/>
                <a:gd name="T10" fmla="*/ 31 w 33"/>
                <a:gd name="T11" fmla="*/ 8 h 27"/>
                <a:gd name="T12" fmla="*/ 33 w 33"/>
                <a:gd name="T13" fmla="*/ 14 h 27"/>
                <a:gd name="T14" fmla="*/ 33 w 33"/>
                <a:gd name="T15" fmla="*/ 20 h 27"/>
                <a:gd name="T16" fmla="*/ 30 w 33"/>
                <a:gd name="T17" fmla="*/ 24 h 27"/>
                <a:gd name="T18" fmla="*/ 25 w 33"/>
                <a:gd name="T19" fmla="*/ 27 h 27"/>
                <a:gd name="T20" fmla="*/ 17 w 33"/>
                <a:gd name="T21" fmla="*/ 27 h 27"/>
                <a:gd name="T22" fmla="*/ 9 w 33"/>
                <a:gd name="T23" fmla="*/ 25 h 27"/>
                <a:gd name="T24" fmla="*/ 5 w 33"/>
                <a:gd name="T25" fmla="*/ 21 h 27"/>
                <a:gd name="T26" fmla="*/ 3 w 33"/>
                <a:gd name="T27" fmla="*/ 17 h 27"/>
                <a:gd name="T28" fmla="*/ 0 w 33"/>
                <a:gd name="T29" fmla="*/ 11 h 27"/>
                <a:gd name="T30" fmla="*/ 0 w 33"/>
                <a:gd name="T31" fmla="*/ 7 h 27"/>
                <a:gd name="T32" fmla="*/ 3 w 33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3" y="3"/>
                  </a:moveTo>
                  <a:lnTo>
                    <a:pt x="9" y="1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9" y="25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8" name="Freeform 279"/>
            <p:cNvSpPr>
              <a:spLocks/>
            </p:cNvSpPr>
            <p:nvPr/>
          </p:nvSpPr>
          <p:spPr bwMode="auto">
            <a:xfrm>
              <a:off x="1089" y="554"/>
              <a:ext cx="16" cy="14"/>
            </a:xfrm>
            <a:custGeom>
              <a:avLst/>
              <a:gdLst>
                <a:gd name="T0" fmla="*/ 2 w 31"/>
                <a:gd name="T1" fmla="*/ 5 h 27"/>
                <a:gd name="T2" fmla="*/ 6 w 31"/>
                <a:gd name="T3" fmla="*/ 2 h 27"/>
                <a:gd name="T4" fmla="*/ 13 w 31"/>
                <a:gd name="T5" fmla="*/ 0 h 27"/>
                <a:gd name="T6" fmla="*/ 21 w 31"/>
                <a:gd name="T7" fmla="*/ 0 h 27"/>
                <a:gd name="T8" fmla="*/ 27 w 31"/>
                <a:gd name="T9" fmla="*/ 3 h 27"/>
                <a:gd name="T10" fmla="*/ 31 w 31"/>
                <a:gd name="T11" fmla="*/ 9 h 27"/>
                <a:gd name="T12" fmla="*/ 31 w 31"/>
                <a:gd name="T13" fmla="*/ 14 h 27"/>
                <a:gd name="T14" fmla="*/ 28 w 31"/>
                <a:gd name="T15" fmla="*/ 19 h 27"/>
                <a:gd name="T16" fmla="*/ 26 w 31"/>
                <a:gd name="T17" fmla="*/ 24 h 27"/>
                <a:gd name="T18" fmla="*/ 21 w 31"/>
                <a:gd name="T19" fmla="*/ 26 h 27"/>
                <a:gd name="T20" fmla="*/ 15 w 31"/>
                <a:gd name="T21" fmla="*/ 27 h 27"/>
                <a:gd name="T22" fmla="*/ 9 w 31"/>
                <a:gd name="T23" fmla="*/ 27 h 27"/>
                <a:gd name="T24" fmla="*/ 4 w 31"/>
                <a:gd name="T25" fmla="*/ 24 h 27"/>
                <a:gd name="T26" fmla="*/ 1 w 31"/>
                <a:gd name="T27" fmla="*/ 19 h 27"/>
                <a:gd name="T28" fmla="*/ 0 w 31"/>
                <a:gd name="T29" fmla="*/ 14 h 27"/>
                <a:gd name="T30" fmla="*/ 0 w 31"/>
                <a:gd name="T31" fmla="*/ 9 h 27"/>
                <a:gd name="T32" fmla="*/ 2 w 31"/>
                <a:gd name="T33" fmla="*/ 5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" y="5"/>
                  </a:moveTo>
                  <a:lnTo>
                    <a:pt x="6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09" name="Freeform 280"/>
            <p:cNvSpPr>
              <a:spLocks/>
            </p:cNvSpPr>
            <p:nvPr/>
          </p:nvSpPr>
          <p:spPr bwMode="auto">
            <a:xfrm>
              <a:off x="1063" y="538"/>
              <a:ext cx="16" cy="13"/>
            </a:xfrm>
            <a:custGeom>
              <a:avLst/>
              <a:gdLst>
                <a:gd name="T0" fmla="*/ 6 w 33"/>
                <a:gd name="T1" fmla="*/ 1 h 25"/>
                <a:gd name="T2" fmla="*/ 2 w 33"/>
                <a:gd name="T3" fmla="*/ 5 h 25"/>
                <a:gd name="T4" fmla="*/ 0 w 33"/>
                <a:gd name="T5" fmla="*/ 10 h 25"/>
                <a:gd name="T6" fmla="*/ 0 w 33"/>
                <a:gd name="T7" fmla="*/ 16 h 25"/>
                <a:gd name="T8" fmla="*/ 3 w 33"/>
                <a:gd name="T9" fmla="*/ 21 h 25"/>
                <a:gd name="T10" fmla="*/ 8 w 33"/>
                <a:gd name="T11" fmla="*/ 23 h 25"/>
                <a:gd name="T12" fmla="*/ 16 w 33"/>
                <a:gd name="T13" fmla="*/ 25 h 25"/>
                <a:gd name="T14" fmla="*/ 24 w 33"/>
                <a:gd name="T15" fmla="*/ 25 h 25"/>
                <a:gd name="T16" fmla="*/ 29 w 33"/>
                <a:gd name="T17" fmla="*/ 23 h 25"/>
                <a:gd name="T18" fmla="*/ 32 w 33"/>
                <a:gd name="T19" fmla="*/ 20 h 25"/>
                <a:gd name="T20" fmla="*/ 33 w 33"/>
                <a:gd name="T21" fmla="*/ 15 h 25"/>
                <a:gd name="T22" fmla="*/ 33 w 33"/>
                <a:gd name="T23" fmla="*/ 10 h 25"/>
                <a:gd name="T24" fmla="*/ 32 w 33"/>
                <a:gd name="T25" fmla="*/ 6 h 25"/>
                <a:gd name="T26" fmla="*/ 28 w 33"/>
                <a:gd name="T27" fmla="*/ 3 h 25"/>
                <a:gd name="T28" fmla="*/ 20 w 33"/>
                <a:gd name="T29" fmla="*/ 0 h 25"/>
                <a:gd name="T30" fmla="*/ 12 w 33"/>
                <a:gd name="T31" fmla="*/ 0 h 25"/>
                <a:gd name="T32" fmla="*/ 6 w 3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5"/>
                <a:gd name="T53" fmla="*/ 33 w 3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5">
                  <a:moveTo>
                    <a:pt x="6" y="1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6" y="25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0" name="Freeform 281"/>
            <p:cNvSpPr>
              <a:spLocks/>
            </p:cNvSpPr>
            <p:nvPr/>
          </p:nvSpPr>
          <p:spPr bwMode="auto">
            <a:xfrm>
              <a:off x="1053" y="563"/>
              <a:ext cx="14" cy="12"/>
            </a:xfrm>
            <a:custGeom>
              <a:avLst/>
              <a:gdLst>
                <a:gd name="T0" fmla="*/ 0 w 27"/>
                <a:gd name="T1" fmla="*/ 15 h 24"/>
                <a:gd name="T2" fmla="*/ 0 w 27"/>
                <a:gd name="T3" fmla="*/ 11 h 24"/>
                <a:gd name="T4" fmla="*/ 0 w 27"/>
                <a:gd name="T5" fmla="*/ 7 h 24"/>
                <a:gd name="T6" fmla="*/ 4 w 27"/>
                <a:gd name="T7" fmla="*/ 3 h 24"/>
                <a:gd name="T8" fmla="*/ 10 w 27"/>
                <a:gd name="T9" fmla="*/ 1 h 24"/>
                <a:gd name="T10" fmla="*/ 18 w 27"/>
                <a:gd name="T11" fmla="*/ 0 h 24"/>
                <a:gd name="T12" fmla="*/ 23 w 27"/>
                <a:gd name="T13" fmla="*/ 1 h 24"/>
                <a:gd name="T14" fmla="*/ 26 w 27"/>
                <a:gd name="T15" fmla="*/ 4 h 24"/>
                <a:gd name="T16" fmla="*/ 27 w 27"/>
                <a:gd name="T17" fmla="*/ 8 h 24"/>
                <a:gd name="T18" fmla="*/ 27 w 27"/>
                <a:gd name="T19" fmla="*/ 12 h 24"/>
                <a:gd name="T20" fmla="*/ 26 w 27"/>
                <a:gd name="T21" fmla="*/ 17 h 24"/>
                <a:gd name="T22" fmla="*/ 22 w 27"/>
                <a:gd name="T23" fmla="*/ 22 h 24"/>
                <a:gd name="T24" fmla="*/ 18 w 27"/>
                <a:gd name="T25" fmla="*/ 24 h 24"/>
                <a:gd name="T26" fmla="*/ 13 w 27"/>
                <a:gd name="T27" fmla="*/ 24 h 24"/>
                <a:gd name="T28" fmla="*/ 7 w 27"/>
                <a:gd name="T29" fmla="*/ 22 h 24"/>
                <a:gd name="T30" fmla="*/ 2 w 27"/>
                <a:gd name="T31" fmla="*/ 18 h 24"/>
                <a:gd name="T32" fmla="*/ 0 w 27"/>
                <a:gd name="T33" fmla="*/ 1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4"/>
                <a:gd name="T53" fmla="*/ 27 w 2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4">
                  <a:moveTo>
                    <a:pt x="0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1" name="Freeform 282"/>
            <p:cNvSpPr>
              <a:spLocks/>
            </p:cNvSpPr>
            <p:nvPr/>
          </p:nvSpPr>
          <p:spPr bwMode="auto">
            <a:xfrm>
              <a:off x="1078" y="581"/>
              <a:ext cx="13" cy="14"/>
            </a:xfrm>
            <a:custGeom>
              <a:avLst/>
              <a:gdLst>
                <a:gd name="T0" fmla="*/ 8 w 25"/>
                <a:gd name="T1" fmla="*/ 27 h 27"/>
                <a:gd name="T2" fmla="*/ 2 w 25"/>
                <a:gd name="T3" fmla="*/ 26 h 27"/>
                <a:gd name="T4" fmla="*/ 0 w 25"/>
                <a:gd name="T5" fmla="*/ 22 h 27"/>
                <a:gd name="T6" fmla="*/ 0 w 25"/>
                <a:gd name="T7" fmla="*/ 18 h 27"/>
                <a:gd name="T8" fmla="*/ 0 w 25"/>
                <a:gd name="T9" fmla="*/ 13 h 27"/>
                <a:gd name="T10" fmla="*/ 2 w 25"/>
                <a:gd name="T11" fmla="*/ 7 h 27"/>
                <a:gd name="T12" fmla="*/ 6 w 25"/>
                <a:gd name="T13" fmla="*/ 3 h 27"/>
                <a:gd name="T14" fmla="*/ 11 w 25"/>
                <a:gd name="T15" fmla="*/ 1 h 27"/>
                <a:gd name="T16" fmla="*/ 15 w 25"/>
                <a:gd name="T17" fmla="*/ 0 h 27"/>
                <a:gd name="T18" fmla="*/ 18 w 25"/>
                <a:gd name="T19" fmla="*/ 1 h 27"/>
                <a:gd name="T20" fmla="*/ 22 w 25"/>
                <a:gd name="T21" fmla="*/ 4 h 27"/>
                <a:gd name="T22" fmla="*/ 23 w 25"/>
                <a:gd name="T23" fmla="*/ 9 h 27"/>
                <a:gd name="T24" fmla="*/ 25 w 25"/>
                <a:gd name="T25" fmla="*/ 14 h 27"/>
                <a:gd name="T26" fmla="*/ 23 w 25"/>
                <a:gd name="T27" fmla="*/ 18 h 27"/>
                <a:gd name="T28" fmla="*/ 19 w 25"/>
                <a:gd name="T29" fmla="*/ 22 h 27"/>
                <a:gd name="T30" fmla="*/ 14 w 25"/>
                <a:gd name="T31" fmla="*/ 26 h 27"/>
                <a:gd name="T32" fmla="*/ 8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8" y="27"/>
                  </a:move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19" y="22"/>
                  </a:lnTo>
                  <a:lnTo>
                    <a:pt x="14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2" name="Freeform 283"/>
            <p:cNvSpPr>
              <a:spLocks/>
            </p:cNvSpPr>
            <p:nvPr/>
          </p:nvSpPr>
          <p:spPr bwMode="auto">
            <a:xfrm>
              <a:off x="1101" y="569"/>
              <a:ext cx="14" cy="15"/>
            </a:xfrm>
            <a:custGeom>
              <a:avLst/>
              <a:gdLst>
                <a:gd name="T0" fmla="*/ 2 w 29"/>
                <a:gd name="T1" fmla="*/ 15 h 30"/>
                <a:gd name="T2" fmla="*/ 4 w 29"/>
                <a:gd name="T3" fmla="*/ 11 h 30"/>
                <a:gd name="T4" fmla="*/ 7 w 29"/>
                <a:gd name="T5" fmla="*/ 5 h 30"/>
                <a:gd name="T6" fmla="*/ 12 w 29"/>
                <a:gd name="T7" fmla="*/ 1 h 30"/>
                <a:gd name="T8" fmla="*/ 19 w 29"/>
                <a:gd name="T9" fmla="*/ 0 h 30"/>
                <a:gd name="T10" fmla="*/ 25 w 29"/>
                <a:gd name="T11" fmla="*/ 1 h 30"/>
                <a:gd name="T12" fmla="*/ 28 w 29"/>
                <a:gd name="T13" fmla="*/ 4 h 30"/>
                <a:gd name="T14" fmla="*/ 29 w 29"/>
                <a:gd name="T15" fmla="*/ 10 h 30"/>
                <a:gd name="T16" fmla="*/ 29 w 29"/>
                <a:gd name="T17" fmla="*/ 15 h 30"/>
                <a:gd name="T18" fmla="*/ 26 w 29"/>
                <a:gd name="T19" fmla="*/ 20 h 30"/>
                <a:gd name="T20" fmla="*/ 21 w 29"/>
                <a:gd name="T21" fmla="*/ 26 h 30"/>
                <a:gd name="T22" fmla="*/ 15 w 29"/>
                <a:gd name="T23" fmla="*/ 29 h 30"/>
                <a:gd name="T24" fmla="*/ 9 w 29"/>
                <a:gd name="T25" fmla="*/ 30 h 30"/>
                <a:gd name="T26" fmla="*/ 5 w 29"/>
                <a:gd name="T27" fmla="*/ 29 h 30"/>
                <a:gd name="T28" fmla="*/ 2 w 29"/>
                <a:gd name="T29" fmla="*/ 25 h 30"/>
                <a:gd name="T30" fmla="*/ 0 w 29"/>
                <a:gd name="T31" fmla="*/ 20 h 30"/>
                <a:gd name="T32" fmla="*/ 2 w 29"/>
                <a:gd name="T33" fmla="*/ 15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0"/>
                <a:gd name="T53" fmla="*/ 29 w 2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0">
                  <a:moveTo>
                    <a:pt x="2" y="15"/>
                  </a:moveTo>
                  <a:lnTo>
                    <a:pt x="4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21" y="26"/>
                  </a:lnTo>
                  <a:lnTo>
                    <a:pt x="15" y="29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3" name="Freeform 284"/>
            <p:cNvSpPr>
              <a:spLocks/>
            </p:cNvSpPr>
            <p:nvPr/>
          </p:nvSpPr>
          <p:spPr bwMode="auto">
            <a:xfrm>
              <a:off x="1119" y="572"/>
              <a:ext cx="15" cy="12"/>
            </a:xfrm>
            <a:custGeom>
              <a:avLst/>
              <a:gdLst>
                <a:gd name="T0" fmla="*/ 25 w 30"/>
                <a:gd name="T1" fmla="*/ 2 h 25"/>
                <a:gd name="T2" fmla="*/ 27 w 30"/>
                <a:gd name="T3" fmla="*/ 6 h 25"/>
                <a:gd name="T4" fmla="*/ 30 w 30"/>
                <a:gd name="T5" fmla="*/ 9 h 25"/>
                <a:gd name="T6" fmla="*/ 30 w 30"/>
                <a:gd name="T7" fmla="*/ 13 h 25"/>
                <a:gd name="T8" fmla="*/ 29 w 30"/>
                <a:gd name="T9" fmla="*/ 18 h 25"/>
                <a:gd name="T10" fmla="*/ 25 w 30"/>
                <a:gd name="T11" fmla="*/ 21 h 25"/>
                <a:gd name="T12" fmla="*/ 20 w 30"/>
                <a:gd name="T13" fmla="*/ 24 h 25"/>
                <a:gd name="T14" fmla="*/ 14 w 30"/>
                <a:gd name="T15" fmla="*/ 25 h 25"/>
                <a:gd name="T16" fmla="*/ 10 w 30"/>
                <a:gd name="T17" fmla="*/ 25 h 25"/>
                <a:gd name="T18" fmla="*/ 6 w 30"/>
                <a:gd name="T19" fmla="*/ 23 h 25"/>
                <a:gd name="T20" fmla="*/ 3 w 30"/>
                <a:gd name="T21" fmla="*/ 19 h 25"/>
                <a:gd name="T22" fmla="*/ 0 w 30"/>
                <a:gd name="T23" fmla="*/ 14 h 25"/>
                <a:gd name="T24" fmla="*/ 1 w 30"/>
                <a:gd name="T25" fmla="*/ 10 h 25"/>
                <a:gd name="T26" fmla="*/ 5 w 30"/>
                <a:gd name="T27" fmla="*/ 6 h 25"/>
                <a:gd name="T28" fmla="*/ 9 w 30"/>
                <a:gd name="T29" fmla="*/ 2 h 25"/>
                <a:gd name="T30" fmla="*/ 16 w 30"/>
                <a:gd name="T31" fmla="*/ 0 h 25"/>
                <a:gd name="T32" fmla="*/ 25 w 30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5" y="2"/>
                  </a:moveTo>
                  <a:lnTo>
                    <a:pt x="27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0" y="24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4" name="Freeform 285"/>
            <p:cNvSpPr>
              <a:spLocks/>
            </p:cNvSpPr>
            <p:nvPr/>
          </p:nvSpPr>
          <p:spPr bwMode="auto">
            <a:xfrm>
              <a:off x="954" y="589"/>
              <a:ext cx="122" cy="69"/>
            </a:xfrm>
            <a:custGeom>
              <a:avLst/>
              <a:gdLst>
                <a:gd name="T0" fmla="*/ 241 w 245"/>
                <a:gd name="T1" fmla="*/ 14 h 138"/>
                <a:gd name="T2" fmla="*/ 236 w 245"/>
                <a:gd name="T3" fmla="*/ 10 h 138"/>
                <a:gd name="T4" fmla="*/ 233 w 245"/>
                <a:gd name="T5" fmla="*/ 4 h 138"/>
                <a:gd name="T6" fmla="*/ 223 w 245"/>
                <a:gd name="T7" fmla="*/ 15 h 138"/>
                <a:gd name="T8" fmla="*/ 196 w 245"/>
                <a:gd name="T9" fmla="*/ 11 h 138"/>
                <a:gd name="T10" fmla="*/ 145 w 245"/>
                <a:gd name="T11" fmla="*/ 1 h 138"/>
                <a:gd name="T12" fmla="*/ 106 w 245"/>
                <a:gd name="T13" fmla="*/ 1 h 138"/>
                <a:gd name="T14" fmla="*/ 98 w 245"/>
                <a:gd name="T15" fmla="*/ 5 h 138"/>
                <a:gd name="T16" fmla="*/ 132 w 245"/>
                <a:gd name="T17" fmla="*/ 4 h 138"/>
                <a:gd name="T18" fmla="*/ 177 w 245"/>
                <a:gd name="T19" fmla="*/ 13 h 138"/>
                <a:gd name="T20" fmla="*/ 207 w 245"/>
                <a:gd name="T21" fmla="*/ 25 h 138"/>
                <a:gd name="T22" fmla="*/ 203 w 245"/>
                <a:gd name="T23" fmla="*/ 30 h 138"/>
                <a:gd name="T24" fmla="*/ 183 w 245"/>
                <a:gd name="T25" fmla="*/ 39 h 138"/>
                <a:gd name="T26" fmla="*/ 164 w 245"/>
                <a:gd name="T27" fmla="*/ 42 h 138"/>
                <a:gd name="T28" fmla="*/ 124 w 245"/>
                <a:gd name="T29" fmla="*/ 33 h 138"/>
                <a:gd name="T30" fmla="*/ 82 w 245"/>
                <a:gd name="T31" fmla="*/ 30 h 138"/>
                <a:gd name="T32" fmla="*/ 61 w 245"/>
                <a:gd name="T33" fmla="*/ 38 h 138"/>
                <a:gd name="T34" fmla="*/ 76 w 245"/>
                <a:gd name="T35" fmla="*/ 36 h 138"/>
                <a:gd name="T36" fmla="*/ 97 w 245"/>
                <a:gd name="T37" fmla="*/ 38 h 138"/>
                <a:gd name="T38" fmla="*/ 120 w 245"/>
                <a:gd name="T39" fmla="*/ 41 h 138"/>
                <a:gd name="T40" fmla="*/ 150 w 245"/>
                <a:gd name="T41" fmla="*/ 47 h 138"/>
                <a:gd name="T42" fmla="*/ 158 w 245"/>
                <a:gd name="T43" fmla="*/ 54 h 138"/>
                <a:gd name="T44" fmla="*/ 140 w 245"/>
                <a:gd name="T45" fmla="*/ 60 h 138"/>
                <a:gd name="T46" fmla="*/ 122 w 245"/>
                <a:gd name="T47" fmla="*/ 66 h 138"/>
                <a:gd name="T48" fmla="*/ 109 w 245"/>
                <a:gd name="T49" fmla="*/ 68 h 138"/>
                <a:gd name="T50" fmla="*/ 90 w 245"/>
                <a:gd name="T51" fmla="*/ 63 h 138"/>
                <a:gd name="T52" fmla="*/ 72 w 245"/>
                <a:gd name="T53" fmla="*/ 58 h 138"/>
                <a:gd name="T54" fmla="*/ 50 w 245"/>
                <a:gd name="T55" fmla="*/ 58 h 138"/>
                <a:gd name="T56" fmla="*/ 76 w 245"/>
                <a:gd name="T57" fmla="*/ 67 h 138"/>
                <a:gd name="T58" fmla="*/ 84 w 245"/>
                <a:gd name="T59" fmla="*/ 75 h 138"/>
                <a:gd name="T60" fmla="*/ 47 w 245"/>
                <a:gd name="T61" fmla="*/ 85 h 138"/>
                <a:gd name="T62" fmla="*/ 10 w 245"/>
                <a:gd name="T63" fmla="*/ 94 h 138"/>
                <a:gd name="T64" fmla="*/ 0 w 245"/>
                <a:gd name="T65" fmla="*/ 98 h 138"/>
                <a:gd name="T66" fmla="*/ 21 w 245"/>
                <a:gd name="T67" fmla="*/ 98 h 138"/>
                <a:gd name="T68" fmla="*/ 60 w 245"/>
                <a:gd name="T69" fmla="*/ 92 h 138"/>
                <a:gd name="T70" fmla="*/ 97 w 245"/>
                <a:gd name="T71" fmla="*/ 84 h 138"/>
                <a:gd name="T72" fmla="*/ 97 w 245"/>
                <a:gd name="T73" fmla="*/ 107 h 138"/>
                <a:gd name="T74" fmla="*/ 81 w 245"/>
                <a:gd name="T75" fmla="*/ 137 h 138"/>
                <a:gd name="T76" fmla="*/ 90 w 245"/>
                <a:gd name="T77" fmla="*/ 133 h 138"/>
                <a:gd name="T78" fmla="*/ 116 w 245"/>
                <a:gd name="T79" fmla="*/ 92 h 138"/>
                <a:gd name="T80" fmla="*/ 133 w 245"/>
                <a:gd name="T81" fmla="*/ 76 h 138"/>
                <a:gd name="T82" fmla="*/ 157 w 245"/>
                <a:gd name="T83" fmla="*/ 69 h 138"/>
                <a:gd name="T84" fmla="*/ 175 w 245"/>
                <a:gd name="T85" fmla="*/ 62 h 138"/>
                <a:gd name="T86" fmla="*/ 169 w 245"/>
                <a:gd name="T87" fmla="*/ 107 h 138"/>
                <a:gd name="T88" fmla="*/ 164 w 245"/>
                <a:gd name="T89" fmla="*/ 127 h 138"/>
                <a:gd name="T90" fmla="*/ 177 w 245"/>
                <a:gd name="T91" fmla="*/ 107 h 138"/>
                <a:gd name="T92" fmla="*/ 190 w 245"/>
                <a:gd name="T93" fmla="*/ 57 h 138"/>
                <a:gd name="T94" fmla="*/ 215 w 245"/>
                <a:gd name="T95" fmla="*/ 38 h 138"/>
                <a:gd name="T96" fmla="*/ 226 w 245"/>
                <a:gd name="T97" fmla="*/ 30 h 138"/>
                <a:gd name="T98" fmla="*/ 226 w 245"/>
                <a:gd name="T99" fmla="*/ 49 h 138"/>
                <a:gd name="T100" fmla="*/ 221 w 245"/>
                <a:gd name="T101" fmla="*/ 97 h 138"/>
                <a:gd name="T102" fmla="*/ 242 w 245"/>
                <a:gd name="T103" fmla="*/ 34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5"/>
                <a:gd name="T157" fmla="*/ 0 h 138"/>
                <a:gd name="T158" fmla="*/ 245 w 245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5" h="138">
                  <a:moveTo>
                    <a:pt x="245" y="15"/>
                  </a:moveTo>
                  <a:lnTo>
                    <a:pt x="243" y="15"/>
                  </a:lnTo>
                  <a:lnTo>
                    <a:pt x="241" y="14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10"/>
                  </a:lnTo>
                  <a:lnTo>
                    <a:pt x="234" y="8"/>
                  </a:lnTo>
                  <a:lnTo>
                    <a:pt x="233" y="6"/>
                  </a:lnTo>
                  <a:lnTo>
                    <a:pt x="233" y="4"/>
                  </a:lnTo>
                  <a:lnTo>
                    <a:pt x="229" y="8"/>
                  </a:lnTo>
                  <a:lnTo>
                    <a:pt x="225" y="12"/>
                  </a:lnTo>
                  <a:lnTo>
                    <a:pt x="223" y="15"/>
                  </a:lnTo>
                  <a:lnTo>
                    <a:pt x="220" y="17"/>
                  </a:lnTo>
                  <a:lnTo>
                    <a:pt x="211" y="14"/>
                  </a:lnTo>
                  <a:lnTo>
                    <a:pt x="196" y="11"/>
                  </a:lnTo>
                  <a:lnTo>
                    <a:pt x="181" y="6"/>
                  </a:lnTo>
                  <a:lnTo>
                    <a:pt x="164" y="4"/>
                  </a:lnTo>
                  <a:lnTo>
                    <a:pt x="145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5" y="4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2" y="4"/>
                  </a:lnTo>
                  <a:lnTo>
                    <a:pt x="148" y="6"/>
                  </a:lnTo>
                  <a:lnTo>
                    <a:pt x="162" y="10"/>
                  </a:lnTo>
                  <a:lnTo>
                    <a:pt x="177" y="13"/>
                  </a:lnTo>
                  <a:lnTo>
                    <a:pt x="188" y="16"/>
                  </a:lnTo>
                  <a:lnTo>
                    <a:pt x="199" y="20"/>
                  </a:lnTo>
                  <a:lnTo>
                    <a:pt x="207" y="25"/>
                  </a:lnTo>
                  <a:lnTo>
                    <a:pt x="209" y="28"/>
                  </a:lnTo>
                  <a:lnTo>
                    <a:pt x="208" y="29"/>
                  </a:lnTo>
                  <a:lnTo>
                    <a:pt x="203" y="30"/>
                  </a:lnTo>
                  <a:lnTo>
                    <a:pt x="198" y="32"/>
                  </a:lnTo>
                  <a:lnTo>
                    <a:pt x="191" y="35"/>
                  </a:lnTo>
                  <a:lnTo>
                    <a:pt x="183" y="39"/>
                  </a:lnTo>
                  <a:lnTo>
                    <a:pt x="177" y="42"/>
                  </a:lnTo>
                  <a:lnTo>
                    <a:pt x="171" y="45"/>
                  </a:lnTo>
                  <a:lnTo>
                    <a:pt x="164" y="42"/>
                  </a:lnTo>
                  <a:lnTo>
                    <a:pt x="152" y="40"/>
                  </a:lnTo>
                  <a:lnTo>
                    <a:pt x="139" y="36"/>
                  </a:lnTo>
                  <a:lnTo>
                    <a:pt x="124" y="33"/>
                  </a:lnTo>
                  <a:lnTo>
                    <a:pt x="109" y="31"/>
                  </a:lnTo>
                  <a:lnTo>
                    <a:pt x="94" y="30"/>
                  </a:lnTo>
                  <a:lnTo>
                    <a:pt x="82" y="30"/>
                  </a:lnTo>
                  <a:lnTo>
                    <a:pt x="72" y="32"/>
                  </a:lnTo>
                  <a:lnTo>
                    <a:pt x="65" y="35"/>
                  </a:lnTo>
                  <a:lnTo>
                    <a:pt x="61" y="38"/>
                  </a:lnTo>
                  <a:lnTo>
                    <a:pt x="63" y="39"/>
                  </a:lnTo>
                  <a:lnTo>
                    <a:pt x="71" y="38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90" y="36"/>
                  </a:lnTo>
                  <a:lnTo>
                    <a:pt x="97" y="38"/>
                  </a:lnTo>
                  <a:lnTo>
                    <a:pt x="105" y="38"/>
                  </a:lnTo>
                  <a:lnTo>
                    <a:pt x="113" y="39"/>
                  </a:lnTo>
                  <a:lnTo>
                    <a:pt x="120" y="41"/>
                  </a:lnTo>
                  <a:lnTo>
                    <a:pt x="127" y="42"/>
                  </a:lnTo>
                  <a:lnTo>
                    <a:pt x="140" y="45"/>
                  </a:lnTo>
                  <a:lnTo>
                    <a:pt x="150" y="47"/>
                  </a:lnTo>
                  <a:lnTo>
                    <a:pt x="157" y="49"/>
                  </a:lnTo>
                  <a:lnTo>
                    <a:pt x="162" y="52"/>
                  </a:lnTo>
                  <a:lnTo>
                    <a:pt x="158" y="54"/>
                  </a:lnTo>
                  <a:lnTo>
                    <a:pt x="153" y="56"/>
                  </a:lnTo>
                  <a:lnTo>
                    <a:pt x="147" y="58"/>
                  </a:lnTo>
                  <a:lnTo>
                    <a:pt x="140" y="60"/>
                  </a:lnTo>
                  <a:lnTo>
                    <a:pt x="133" y="62"/>
                  </a:lnTo>
                  <a:lnTo>
                    <a:pt x="127" y="63"/>
                  </a:lnTo>
                  <a:lnTo>
                    <a:pt x="122" y="66"/>
                  </a:lnTo>
                  <a:lnTo>
                    <a:pt x="118" y="67"/>
                  </a:lnTo>
                  <a:lnTo>
                    <a:pt x="114" y="68"/>
                  </a:lnTo>
                  <a:lnTo>
                    <a:pt x="109" y="68"/>
                  </a:lnTo>
                  <a:lnTo>
                    <a:pt x="102" y="67"/>
                  </a:lnTo>
                  <a:lnTo>
                    <a:pt x="97" y="66"/>
                  </a:lnTo>
                  <a:lnTo>
                    <a:pt x="90" y="63"/>
                  </a:lnTo>
                  <a:lnTo>
                    <a:pt x="84" y="61"/>
                  </a:lnTo>
                  <a:lnTo>
                    <a:pt x="77" y="60"/>
                  </a:lnTo>
                  <a:lnTo>
                    <a:pt x="72" y="58"/>
                  </a:lnTo>
                  <a:lnTo>
                    <a:pt x="63" y="56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54" y="60"/>
                  </a:lnTo>
                  <a:lnTo>
                    <a:pt x="64" y="63"/>
                  </a:lnTo>
                  <a:lnTo>
                    <a:pt x="76" y="67"/>
                  </a:lnTo>
                  <a:lnTo>
                    <a:pt x="85" y="70"/>
                  </a:lnTo>
                  <a:lnTo>
                    <a:pt x="92" y="73"/>
                  </a:lnTo>
                  <a:lnTo>
                    <a:pt x="84" y="75"/>
                  </a:lnTo>
                  <a:lnTo>
                    <a:pt x="73" y="78"/>
                  </a:lnTo>
                  <a:lnTo>
                    <a:pt x="60" y="82"/>
                  </a:lnTo>
                  <a:lnTo>
                    <a:pt x="47" y="85"/>
                  </a:lnTo>
                  <a:lnTo>
                    <a:pt x="33" y="88"/>
                  </a:lnTo>
                  <a:lnTo>
                    <a:pt x="21" y="91"/>
                  </a:lnTo>
                  <a:lnTo>
                    <a:pt x="10" y="94"/>
                  </a:lnTo>
                  <a:lnTo>
                    <a:pt x="5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33" y="96"/>
                  </a:lnTo>
                  <a:lnTo>
                    <a:pt x="46" y="95"/>
                  </a:lnTo>
                  <a:lnTo>
                    <a:pt x="60" y="92"/>
                  </a:lnTo>
                  <a:lnTo>
                    <a:pt x="73" y="89"/>
                  </a:lnTo>
                  <a:lnTo>
                    <a:pt x="86" y="86"/>
                  </a:lnTo>
                  <a:lnTo>
                    <a:pt x="97" y="84"/>
                  </a:lnTo>
                  <a:lnTo>
                    <a:pt x="103" y="81"/>
                  </a:lnTo>
                  <a:lnTo>
                    <a:pt x="102" y="92"/>
                  </a:lnTo>
                  <a:lnTo>
                    <a:pt x="97" y="107"/>
                  </a:lnTo>
                  <a:lnTo>
                    <a:pt x="92" y="123"/>
                  </a:lnTo>
                  <a:lnTo>
                    <a:pt x="85" y="132"/>
                  </a:lnTo>
                  <a:lnTo>
                    <a:pt x="81" y="137"/>
                  </a:lnTo>
                  <a:lnTo>
                    <a:pt x="82" y="138"/>
                  </a:lnTo>
                  <a:lnTo>
                    <a:pt x="86" y="137"/>
                  </a:lnTo>
                  <a:lnTo>
                    <a:pt x="90" y="133"/>
                  </a:lnTo>
                  <a:lnTo>
                    <a:pt x="98" y="124"/>
                  </a:lnTo>
                  <a:lnTo>
                    <a:pt x="107" y="109"/>
                  </a:lnTo>
                  <a:lnTo>
                    <a:pt x="116" y="92"/>
                  </a:lnTo>
                  <a:lnTo>
                    <a:pt x="120" y="81"/>
                  </a:lnTo>
                  <a:lnTo>
                    <a:pt x="126" y="80"/>
                  </a:lnTo>
                  <a:lnTo>
                    <a:pt x="133" y="76"/>
                  </a:lnTo>
                  <a:lnTo>
                    <a:pt x="141" y="74"/>
                  </a:lnTo>
                  <a:lnTo>
                    <a:pt x="149" y="71"/>
                  </a:lnTo>
                  <a:lnTo>
                    <a:pt x="157" y="69"/>
                  </a:lnTo>
                  <a:lnTo>
                    <a:pt x="165" y="66"/>
                  </a:lnTo>
                  <a:lnTo>
                    <a:pt x="171" y="63"/>
                  </a:lnTo>
                  <a:lnTo>
                    <a:pt x="175" y="62"/>
                  </a:lnTo>
                  <a:lnTo>
                    <a:pt x="175" y="74"/>
                  </a:lnTo>
                  <a:lnTo>
                    <a:pt x="173" y="90"/>
                  </a:lnTo>
                  <a:lnTo>
                    <a:pt x="169" y="107"/>
                  </a:lnTo>
                  <a:lnTo>
                    <a:pt x="165" y="119"/>
                  </a:lnTo>
                  <a:lnTo>
                    <a:pt x="162" y="125"/>
                  </a:lnTo>
                  <a:lnTo>
                    <a:pt x="164" y="127"/>
                  </a:lnTo>
                  <a:lnTo>
                    <a:pt x="166" y="126"/>
                  </a:lnTo>
                  <a:lnTo>
                    <a:pt x="170" y="119"/>
                  </a:lnTo>
                  <a:lnTo>
                    <a:pt x="177" y="107"/>
                  </a:lnTo>
                  <a:lnTo>
                    <a:pt x="185" y="91"/>
                  </a:lnTo>
                  <a:lnTo>
                    <a:pt x="190" y="73"/>
                  </a:lnTo>
                  <a:lnTo>
                    <a:pt x="190" y="57"/>
                  </a:lnTo>
                  <a:lnTo>
                    <a:pt x="200" y="50"/>
                  </a:lnTo>
                  <a:lnTo>
                    <a:pt x="208" y="43"/>
                  </a:lnTo>
                  <a:lnTo>
                    <a:pt x="215" y="38"/>
                  </a:lnTo>
                  <a:lnTo>
                    <a:pt x="220" y="33"/>
                  </a:lnTo>
                  <a:lnTo>
                    <a:pt x="223" y="31"/>
                  </a:lnTo>
                  <a:lnTo>
                    <a:pt x="226" y="30"/>
                  </a:lnTo>
                  <a:lnTo>
                    <a:pt x="228" y="32"/>
                  </a:lnTo>
                  <a:lnTo>
                    <a:pt x="228" y="38"/>
                  </a:lnTo>
                  <a:lnTo>
                    <a:pt x="226" y="49"/>
                  </a:lnTo>
                  <a:lnTo>
                    <a:pt x="225" y="67"/>
                  </a:lnTo>
                  <a:lnTo>
                    <a:pt x="224" y="85"/>
                  </a:lnTo>
                  <a:lnTo>
                    <a:pt x="221" y="97"/>
                  </a:lnTo>
                  <a:lnTo>
                    <a:pt x="230" y="82"/>
                  </a:lnTo>
                  <a:lnTo>
                    <a:pt x="237" y="59"/>
                  </a:lnTo>
                  <a:lnTo>
                    <a:pt x="242" y="34"/>
                  </a:lnTo>
                  <a:lnTo>
                    <a:pt x="245" y="1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5" name="Freeform 286"/>
            <p:cNvSpPr>
              <a:spLocks/>
            </p:cNvSpPr>
            <p:nvPr/>
          </p:nvSpPr>
          <p:spPr bwMode="auto">
            <a:xfrm>
              <a:off x="962" y="466"/>
              <a:ext cx="99" cy="77"/>
            </a:xfrm>
            <a:custGeom>
              <a:avLst/>
              <a:gdLst>
                <a:gd name="T0" fmla="*/ 191 w 196"/>
                <a:gd name="T1" fmla="*/ 151 h 154"/>
                <a:gd name="T2" fmla="*/ 195 w 196"/>
                <a:gd name="T3" fmla="*/ 147 h 154"/>
                <a:gd name="T4" fmla="*/ 188 w 196"/>
                <a:gd name="T5" fmla="*/ 138 h 154"/>
                <a:gd name="T6" fmla="*/ 177 w 196"/>
                <a:gd name="T7" fmla="*/ 126 h 154"/>
                <a:gd name="T8" fmla="*/ 174 w 196"/>
                <a:gd name="T9" fmla="*/ 108 h 154"/>
                <a:gd name="T10" fmla="*/ 168 w 196"/>
                <a:gd name="T11" fmla="*/ 71 h 154"/>
                <a:gd name="T12" fmla="*/ 160 w 196"/>
                <a:gd name="T13" fmla="*/ 54 h 154"/>
                <a:gd name="T14" fmla="*/ 154 w 196"/>
                <a:gd name="T15" fmla="*/ 53 h 154"/>
                <a:gd name="T16" fmla="*/ 158 w 196"/>
                <a:gd name="T17" fmla="*/ 70 h 154"/>
                <a:gd name="T18" fmla="*/ 160 w 196"/>
                <a:gd name="T19" fmla="*/ 100 h 154"/>
                <a:gd name="T20" fmla="*/ 153 w 196"/>
                <a:gd name="T21" fmla="*/ 109 h 154"/>
                <a:gd name="T22" fmla="*/ 143 w 196"/>
                <a:gd name="T23" fmla="*/ 104 h 154"/>
                <a:gd name="T24" fmla="*/ 131 w 196"/>
                <a:gd name="T25" fmla="*/ 97 h 154"/>
                <a:gd name="T26" fmla="*/ 122 w 196"/>
                <a:gd name="T27" fmla="*/ 91 h 154"/>
                <a:gd name="T28" fmla="*/ 114 w 196"/>
                <a:gd name="T29" fmla="*/ 78 h 154"/>
                <a:gd name="T30" fmla="*/ 106 w 196"/>
                <a:gd name="T31" fmla="*/ 49 h 154"/>
                <a:gd name="T32" fmla="*/ 105 w 196"/>
                <a:gd name="T33" fmla="*/ 28 h 154"/>
                <a:gd name="T34" fmla="*/ 102 w 196"/>
                <a:gd name="T35" fmla="*/ 12 h 154"/>
                <a:gd name="T36" fmla="*/ 96 w 196"/>
                <a:gd name="T37" fmla="*/ 4 h 154"/>
                <a:gd name="T38" fmla="*/ 96 w 196"/>
                <a:gd name="T39" fmla="*/ 9 h 154"/>
                <a:gd name="T40" fmla="*/ 98 w 196"/>
                <a:gd name="T41" fmla="*/ 23 h 154"/>
                <a:gd name="T42" fmla="*/ 96 w 196"/>
                <a:gd name="T43" fmla="*/ 36 h 154"/>
                <a:gd name="T44" fmla="*/ 94 w 196"/>
                <a:gd name="T45" fmla="*/ 49 h 154"/>
                <a:gd name="T46" fmla="*/ 98 w 196"/>
                <a:gd name="T47" fmla="*/ 70 h 154"/>
                <a:gd name="T48" fmla="*/ 86 w 196"/>
                <a:gd name="T49" fmla="*/ 68 h 154"/>
                <a:gd name="T50" fmla="*/ 58 w 196"/>
                <a:gd name="T51" fmla="*/ 43 h 154"/>
                <a:gd name="T52" fmla="*/ 29 w 196"/>
                <a:gd name="T53" fmla="*/ 20 h 154"/>
                <a:gd name="T54" fmla="*/ 8 w 196"/>
                <a:gd name="T55" fmla="*/ 4 h 154"/>
                <a:gd name="T56" fmla="*/ 5 w 196"/>
                <a:gd name="T57" fmla="*/ 7 h 154"/>
                <a:gd name="T58" fmla="*/ 18 w 196"/>
                <a:gd name="T59" fmla="*/ 22 h 154"/>
                <a:gd name="T60" fmla="*/ 33 w 196"/>
                <a:gd name="T61" fmla="*/ 38 h 154"/>
                <a:gd name="T62" fmla="*/ 43 w 196"/>
                <a:gd name="T63" fmla="*/ 50 h 154"/>
                <a:gd name="T64" fmla="*/ 50 w 196"/>
                <a:gd name="T65" fmla="*/ 57 h 154"/>
                <a:gd name="T66" fmla="*/ 60 w 196"/>
                <a:gd name="T67" fmla="*/ 67 h 154"/>
                <a:gd name="T68" fmla="*/ 73 w 196"/>
                <a:gd name="T69" fmla="*/ 77 h 154"/>
                <a:gd name="T70" fmla="*/ 86 w 196"/>
                <a:gd name="T71" fmla="*/ 84 h 154"/>
                <a:gd name="T72" fmla="*/ 85 w 196"/>
                <a:gd name="T73" fmla="*/ 86 h 154"/>
                <a:gd name="T74" fmla="*/ 73 w 196"/>
                <a:gd name="T75" fmla="*/ 86 h 154"/>
                <a:gd name="T76" fmla="*/ 60 w 196"/>
                <a:gd name="T77" fmla="*/ 84 h 154"/>
                <a:gd name="T78" fmla="*/ 50 w 196"/>
                <a:gd name="T79" fmla="*/ 81 h 154"/>
                <a:gd name="T80" fmla="*/ 41 w 196"/>
                <a:gd name="T81" fmla="*/ 76 h 154"/>
                <a:gd name="T82" fmla="*/ 33 w 196"/>
                <a:gd name="T83" fmla="*/ 78 h 154"/>
                <a:gd name="T84" fmla="*/ 42 w 196"/>
                <a:gd name="T85" fmla="*/ 85 h 154"/>
                <a:gd name="T86" fmla="*/ 59 w 196"/>
                <a:gd name="T87" fmla="*/ 93 h 154"/>
                <a:gd name="T88" fmla="*/ 81 w 196"/>
                <a:gd name="T89" fmla="*/ 99 h 154"/>
                <a:gd name="T90" fmla="*/ 103 w 196"/>
                <a:gd name="T91" fmla="*/ 104 h 154"/>
                <a:gd name="T92" fmla="*/ 118 w 196"/>
                <a:gd name="T93" fmla="*/ 105 h 154"/>
                <a:gd name="T94" fmla="*/ 130 w 196"/>
                <a:gd name="T95" fmla="*/ 110 h 154"/>
                <a:gd name="T96" fmla="*/ 140 w 196"/>
                <a:gd name="T97" fmla="*/ 117 h 154"/>
                <a:gd name="T98" fmla="*/ 149 w 196"/>
                <a:gd name="T99" fmla="*/ 123 h 154"/>
                <a:gd name="T100" fmla="*/ 148 w 196"/>
                <a:gd name="T101" fmla="*/ 128 h 154"/>
                <a:gd name="T102" fmla="*/ 132 w 196"/>
                <a:gd name="T103" fmla="*/ 132 h 154"/>
                <a:gd name="T104" fmla="*/ 114 w 196"/>
                <a:gd name="T105" fmla="*/ 134 h 154"/>
                <a:gd name="T106" fmla="*/ 98 w 196"/>
                <a:gd name="T107" fmla="*/ 134 h 154"/>
                <a:gd name="T108" fmla="*/ 84 w 196"/>
                <a:gd name="T109" fmla="*/ 133 h 154"/>
                <a:gd name="T110" fmla="*/ 81 w 196"/>
                <a:gd name="T111" fmla="*/ 136 h 154"/>
                <a:gd name="T112" fmla="*/ 102 w 196"/>
                <a:gd name="T113" fmla="*/ 140 h 154"/>
                <a:gd name="T114" fmla="*/ 124 w 196"/>
                <a:gd name="T115" fmla="*/ 141 h 154"/>
                <a:gd name="T116" fmla="*/ 145 w 196"/>
                <a:gd name="T117" fmla="*/ 140 h 154"/>
                <a:gd name="T118" fmla="*/ 164 w 196"/>
                <a:gd name="T119" fmla="*/ 139 h 154"/>
                <a:gd name="T120" fmla="*/ 175 w 196"/>
                <a:gd name="T121" fmla="*/ 140 h 154"/>
                <a:gd name="T122" fmla="*/ 186 w 196"/>
                <a:gd name="T123" fmla="*/ 149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4"/>
                <a:gd name="T188" fmla="*/ 196 w 196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4">
                  <a:moveTo>
                    <a:pt x="190" y="154"/>
                  </a:moveTo>
                  <a:lnTo>
                    <a:pt x="191" y="151"/>
                  </a:lnTo>
                  <a:lnTo>
                    <a:pt x="192" y="149"/>
                  </a:lnTo>
                  <a:lnTo>
                    <a:pt x="195" y="147"/>
                  </a:lnTo>
                  <a:lnTo>
                    <a:pt x="196" y="145"/>
                  </a:lnTo>
                  <a:lnTo>
                    <a:pt x="188" y="138"/>
                  </a:lnTo>
                  <a:lnTo>
                    <a:pt x="181" y="132"/>
                  </a:lnTo>
                  <a:lnTo>
                    <a:pt x="177" y="126"/>
                  </a:lnTo>
                  <a:lnTo>
                    <a:pt x="175" y="120"/>
                  </a:lnTo>
                  <a:lnTo>
                    <a:pt x="174" y="108"/>
                  </a:lnTo>
                  <a:lnTo>
                    <a:pt x="171" y="90"/>
                  </a:lnTo>
                  <a:lnTo>
                    <a:pt x="168" y="71"/>
                  </a:lnTo>
                  <a:lnTo>
                    <a:pt x="164" y="60"/>
                  </a:lnTo>
                  <a:lnTo>
                    <a:pt x="160" y="54"/>
                  </a:lnTo>
                  <a:lnTo>
                    <a:pt x="156" y="51"/>
                  </a:lnTo>
                  <a:lnTo>
                    <a:pt x="154" y="53"/>
                  </a:lnTo>
                  <a:lnTo>
                    <a:pt x="156" y="58"/>
                  </a:lnTo>
                  <a:lnTo>
                    <a:pt x="158" y="70"/>
                  </a:lnTo>
                  <a:lnTo>
                    <a:pt x="160" y="85"/>
                  </a:lnTo>
                  <a:lnTo>
                    <a:pt x="160" y="100"/>
                  </a:lnTo>
                  <a:lnTo>
                    <a:pt x="158" y="111"/>
                  </a:lnTo>
                  <a:lnTo>
                    <a:pt x="153" y="109"/>
                  </a:lnTo>
                  <a:lnTo>
                    <a:pt x="148" y="106"/>
                  </a:lnTo>
                  <a:lnTo>
                    <a:pt x="143" y="104"/>
                  </a:lnTo>
                  <a:lnTo>
                    <a:pt x="137" y="100"/>
                  </a:lnTo>
                  <a:lnTo>
                    <a:pt x="131" y="97"/>
                  </a:lnTo>
                  <a:lnTo>
                    <a:pt x="127" y="94"/>
                  </a:lnTo>
                  <a:lnTo>
                    <a:pt x="122" y="91"/>
                  </a:lnTo>
                  <a:lnTo>
                    <a:pt x="119" y="88"/>
                  </a:lnTo>
                  <a:lnTo>
                    <a:pt x="114" y="78"/>
                  </a:lnTo>
                  <a:lnTo>
                    <a:pt x="110" y="64"/>
                  </a:lnTo>
                  <a:lnTo>
                    <a:pt x="106" y="49"/>
                  </a:lnTo>
                  <a:lnTo>
                    <a:pt x="105" y="37"/>
                  </a:lnTo>
                  <a:lnTo>
                    <a:pt x="105" y="28"/>
                  </a:lnTo>
                  <a:lnTo>
                    <a:pt x="103" y="20"/>
                  </a:lnTo>
                  <a:lnTo>
                    <a:pt x="102" y="12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7" y="15"/>
                  </a:lnTo>
                  <a:lnTo>
                    <a:pt x="98" y="23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4" y="49"/>
                  </a:lnTo>
                  <a:lnTo>
                    <a:pt x="96" y="60"/>
                  </a:lnTo>
                  <a:lnTo>
                    <a:pt x="98" y="70"/>
                  </a:lnTo>
                  <a:lnTo>
                    <a:pt x="99" y="78"/>
                  </a:lnTo>
                  <a:lnTo>
                    <a:pt x="86" y="68"/>
                  </a:lnTo>
                  <a:lnTo>
                    <a:pt x="72" y="56"/>
                  </a:lnTo>
                  <a:lnTo>
                    <a:pt x="58" y="43"/>
                  </a:lnTo>
                  <a:lnTo>
                    <a:pt x="43" y="32"/>
                  </a:lnTo>
                  <a:lnTo>
                    <a:pt x="29" y="20"/>
                  </a:lnTo>
                  <a:lnTo>
                    <a:pt x="17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4"/>
                  </a:lnTo>
                  <a:lnTo>
                    <a:pt x="18" y="22"/>
                  </a:lnTo>
                  <a:lnTo>
                    <a:pt x="26" y="31"/>
                  </a:lnTo>
                  <a:lnTo>
                    <a:pt x="33" y="38"/>
                  </a:lnTo>
                  <a:lnTo>
                    <a:pt x="38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4" y="62"/>
                  </a:lnTo>
                  <a:lnTo>
                    <a:pt x="60" y="67"/>
                  </a:lnTo>
                  <a:lnTo>
                    <a:pt x="67" y="71"/>
                  </a:lnTo>
                  <a:lnTo>
                    <a:pt x="73" y="77"/>
                  </a:lnTo>
                  <a:lnTo>
                    <a:pt x="80" y="81"/>
                  </a:lnTo>
                  <a:lnTo>
                    <a:pt x="86" y="84"/>
                  </a:lnTo>
                  <a:lnTo>
                    <a:pt x="90" y="86"/>
                  </a:lnTo>
                  <a:lnTo>
                    <a:pt x="85" y="86"/>
                  </a:lnTo>
                  <a:lnTo>
                    <a:pt x="80" y="86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0" y="84"/>
                  </a:lnTo>
                  <a:lnTo>
                    <a:pt x="54" y="82"/>
                  </a:lnTo>
                  <a:lnTo>
                    <a:pt x="50" y="81"/>
                  </a:lnTo>
                  <a:lnTo>
                    <a:pt x="46" y="79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7" y="82"/>
                  </a:lnTo>
                  <a:lnTo>
                    <a:pt x="42" y="85"/>
                  </a:lnTo>
                  <a:lnTo>
                    <a:pt x="50" y="89"/>
                  </a:lnTo>
                  <a:lnTo>
                    <a:pt x="59" y="93"/>
                  </a:lnTo>
                  <a:lnTo>
                    <a:pt x="69" y="96"/>
                  </a:lnTo>
                  <a:lnTo>
                    <a:pt x="81" y="99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3" y="104"/>
                  </a:lnTo>
                  <a:lnTo>
                    <a:pt x="118" y="105"/>
                  </a:lnTo>
                  <a:lnTo>
                    <a:pt x="123" y="107"/>
                  </a:lnTo>
                  <a:lnTo>
                    <a:pt x="130" y="110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5" y="120"/>
                  </a:lnTo>
                  <a:lnTo>
                    <a:pt x="149" y="123"/>
                  </a:lnTo>
                  <a:lnTo>
                    <a:pt x="153" y="126"/>
                  </a:lnTo>
                  <a:lnTo>
                    <a:pt x="148" y="128"/>
                  </a:lnTo>
                  <a:lnTo>
                    <a:pt x="140" y="131"/>
                  </a:lnTo>
                  <a:lnTo>
                    <a:pt x="132" y="132"/>
                  </a:lnTo>
                  <a:lnTo>
                    <a:pt x="123" y="133"/>
                  </a:lnTo>
                  <a:lnTo>
                    <a:pt x="114" y="134"/>
                  </a:lnTo>
                  <a:lnTo>
                    <a:pt x="106" y="134"/>
                  </a:lnTo>
                  <a:lnTo>
                    <a:pt x="98" y="134"/>
                  </a:lnTo>
                  <a:lnTo>
                    <a:pt x="92" y="133"/>
                  </a:lnTo>
                  <a:lnTo>
                    <a:pt x="84" y="133"/>
                  </a:lnTo>
                  <a:lnTo>
                    <a:pt x="78" y="134"/>
                  </a:lnTo>
                  <a:lnTo>
                    <a:pt x="81" y="136"/>
                  </a:lnTo>
                  <a:lnTo>
                    <a:pt x="93" y="139"/>
                  </a:lnTo>
                  <a:lnTo>
                    <a:pt x="102" y="140"/>
                  </a:lnTo>
                  <a:lnTo>
                    <a:pt x="113" y="141"/>
                  </a:lnTo>
                  <a:lnTo>
                    <a:pt x="124" y="141"/>
                  </a:lnTo>
                  <a:lnTo>
                    <a:pt x="135" y="140"/>
                  </a:lnTo>
                  <a:lnTo>
                    <a:pt x="145" y="140"/>
                  </a:lnTo>
                  <a:lnTo>
                    <a:pt x="156" y="140"/>
                  </a:lnTo>
                  <a:lnTo>
                    <a:pt x="164" y="139"/>
                  </a:lnTo>
                  <a:lnTo>
                    <a:pt x="169" y="139"/>
                  </a:lnTo>
                  <a:lnTo>
                    <a:pt x="175" y="140"/>
                  </a:lnTo>
                  <a:lnTo>
                    <a:pt x="182" y="145"/>
                  </a:lnTo>
                  <a:lnTo>
                    <a:pt x="186" y="149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6" name="Freeform 287"/>
            <p:cNvSpPr>
              <a:spLocks/>
            </p:cNvSpPr>
            <p:nvPr/>
          </p:nvSpPr>
          <p:spPr bwMode="auto">
            <a:xfrm>
              <a:off x="1108" y="437"/>
              <a:ext cx="61" cy="117"/>
            </a:xfrm>
            <a:custGeom>
              <a:avLst/>
              <a:gdLst>
                <a:gd name="T0" fmla="*/ 13 w 122"/>
                <a:gd name="T1" fmla="*/ 193 h 234"/>
                <a:gd name="T2" fmla="*/ 22 w 122"/>
                <a:gd name="T3" fmla="*/ 183 h 234"/>
                <a:gd name="T4" fmla="*/ 29 w 122"/>
                <a:gd name="T5" fmla="*/ 186 h 234"/>
                <a:gd name="T6" fmla="*/ 33 w 122"/>
                <a:gd name="T7" fmla="*/ 166 h 234"/>
                <a:gd name="T8" fmla="*/ 13 w 122"/>
                <a:gd name="T9" fmla="*/ 132 h 234"/>
                <a:gd name="T10" fmla="*/ 1 w 122"/>
                <a:gd name="T11" fmla="*/ 96 h 234"/>
                <a:gd name="T12" fmla="*/ 5 w 122"/>
                <a:gd name="T13" fmla="*/ 97 h 234"/>
                <a:gd name="T14" fmla="*/ 27 w 122"/>
                <a:gd name="T15" fmla="*/ 135 h 234"/>
                <a:gd name="T16" fmla="*/ 47 w 122"/>
                <a:gd name="T17" fmla="*/ 110 h 234"/>
                <a:gd name="T18" fmla="*/ 46 w 122"/>
                <a:gd name="T19" fmla="*/ 66 h 234"/>
                <a:gd name="T20" fmla="*/ 44 w 122"/>
                <a:gd name="T21" fmla="*/ 27 h 234"/>
                <a:gd name="T22" fmla="*/ 50 w 122"/>
                <a:gd name="T23" fmla="*/ 28 h 234"/>
                <a:gd name="T24" fmla="*/ 51 w 122"/>
                <a:gd name="T25" fmla="*/ 51 h 234"/>
                <a:gd name="T26" fmla="*/ 63 w 122"/>
                <a:gd name="T27" fmla="*/ 51 h 234"/>
                <a:gd name="T28" fmla="*/ 92 w 122"/>
                <a:gd name="T29" fmla="*/ 2 h 234"/>
                <a:gd name="T30" fmla="*/ 98 w 122"/>
                <a:gd name="T31" fmla="*/ 3 h 234"/>
                <a:gd name="T32" fmla="*/ 79 w 122"/>
                <a:gd name="T33" fmla="*/ 35 h 234"/>
                <a:gd name="T34" fmla="*/ 76 w 122"/>
                <a:gd name="T35" fmla="*/ 64 h 234"/>
                <a:gd name="T36" fmla="*/ 102 w 122"/>
                <a:gd name="T37" fmla="*/ 55 h 234"/>
                <a:gd name="T38" fmla="*/ 109 w 122"/>
                <a:gd name="T39" fmla="*/ 54 h 234"/>
                <a:gd name="T40" fmla="*/ 97 w 122"/>
                <a:gd name="T41" fmla="*/ 63 h 234"/>
                <a:gd name="T42" fmla="*/ 79 w 122"/>
                <a:gd name="T43" fmla="*/ 72 h 234"/>
                <a:gd name="T44" fmla="*/ 65 w 122"/>
                <a:gd name="T45" fmla="*/ 80 h 234"/>
                <a:gd name="T46" fmla="*/ 54 w 122"/>
                <a:gd name="T47" fmla="*/ 134 h 234"/>
                <a:gd name="T48" fmla="*/ 68 w 122"/>
                <a:gd name="T49" fmla="*/ 142 h 234"/>
                <a:gd name="T50" fmla="*/ 94 w 122"/>
                <a:gd name="T51" fmla="*/ 139 h 234"/>
                <a:gd name="T52" fmla="*/ 111 w 122"/>
                <a:gd name="T53" fmla="*/ 134 h 234"/>
                <a:gd name="T54" fmla="*/ 116 w 122"/>
                <a:gd name="T55" fmla="*/ 133 h 234"/>
                <a:gd name="T56" fmla="*/ 102 w 122"/>
                <a:gd name="T57" fmla="*/ 141 h 234"/>
                <a:gd name="T58" fmla="*/ 73 w 122"/>
                <a:gd name="T59" fmla="*/ 152 h 234"/>
                <a:gd name="T60" fmla="*/ 52 w 122"/>
                <a:gd name="T61" fmla="*/ 160 h 234"/>
                <a:gd name="T62" fmla="*/ 42 w 122"/>
                <a:gd name="T63" fmla="*/ 181 h 234"/>
                <a:gd name="T64" fmla="*/ 51 w 122"/>
                <a:gd name="T65" fmla="*/ 192 h 234"/>
                <a:gd name="T66" fmla="*/ 72 w 122"/>
                <a:gd name="T67" fmla="*/ 188 h 234"/>
                <a:gd name="T68" fmla="*/ 94 w 122"/>
                <a:gd name="T69" fmla="*/ 179 h 234"/>
                <a:gd name="T70" fmla="*/ 111 w 122"/>
                <a:gd name="T71" fmla="*/ 171 h 234"/>
                <a:gd name="T72" fmla="*/ 122 w 122"/>
                <a:gd name="T73" fmla="*/ 165 h 234"/>
                <a:gd name="T74" fmla="*/ 114 w 122"/>
                <a:gd name="T75" fmla="*/ 177 h 234"/>
                <a:gd name="T76" fmla="*/ 98 w 122"/>
                <a:gd name="T77" fmla="*/ 194 h 234"/>
                <a:gd name="T78" fmla="*/ 81 w 122"/>
                <a:gd name="T79" fmla="*/ 209 h 234"/>
                <a:gd name="T80" fmla="*/ 75 w 122"/>
                <a:gd name="T81" fmla="*/ 205 h 234"/>
                <a:gd name="T82" fmla="*/ 63 w 122"/>
                <a:gd name="T83" fmla="*/ 194 h 234"/>
                <a:gd name="T84" fmla="*/ 33 w 122"/>
                <a:gd name="T85" fmla="*/ 197 h 234"/>
                <a:gd name="T86" fmla="*/ 26 w 122"/>
                <a:gd name="T87" fmla="*/ 211 h 234"/>
                <a:gd name="T88" fmla="*/ 13 w 122"/>
                <a:gd name="T89" fmla="*/ 227 h 234"/>
                <a:gd name="T90" fmla="*/ 9 w 122"/>
                <a:gd name="T91" fmla="*/ 226 h 234"/>
                <a:gd name="T92" fmla="*/ 18 w 122"/>
                <a:gd name="T93" fmla="*/ 207 h 234"/>
                <a:gd name="T94" fmla="*/ 6 w 122"/>
                <a:gd name="T95" fmla="*/ 200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234"/>
                <a:gd name="T146" fmla="*/ 122 w 122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234">
                  <a:moveTo>
                    <a:pt x="0" y="202"/>
                  </a:moveTo>
                  <a:lnTo>
                    <a:pt x="8" y="197"/>
                  </a:lnTo>
                  <a:lnTo>
                    <a:pt x="13" y="193"/>
                  </a:lnTo>
                  <a:lnTo>
                    <a:pt x="17" y="186"/>
                  </a:lnTo>
                  <a:lnTo>
                    <a:pt x="20" y="181"/>
                  </a:lnTo>
                  <a:lnTo>
                    <a:pt x="22" y="183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9" y="186"/>
                  </a:lnTo>
                  <a:lnTo>
                    <a:pt x="30" y="183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1" y="161"/>
                  </a:lnTo>
                  <a:lnTo>
                    <a:pt x="24" y="150"/>
                  </a:lnTo>
                  <a:lnTo>
                    <a:pt x="13" y="132"/>
                  </a:lnTo>
                  <a:lnTo>
                    <a:pt x="4" y="113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9" y="108"/>
                  </a:lnTo>
                  <a:lnTo>
                    <a:pt x="17" y="122"/>
                  </a:lnTo>
                  <a:lnTo>
                    <a:pt x="27" y="135"/>
                  </a:lnTo>
                  <a:lnTo>
                    <a:pt x="37" y="142"/>
                  </a:lnTo>
                  <a:lnTo>
                    <a:pt x="42" y="129"/>
                  </a:lnTo>
                  <a:lnTo>
                    <a:pt x="47" y="110"/>
                  </a:lnTo>
                  <a:lnTo>
                    <a:pt x="50" y="91"/>
                  </a:lnTo>
                  <a:lnTo>
                    <a:pt x="48" y="78"/>
                  </a:lnTo>
                  <a:lnTo>
                    <a:pt x="46" y="66"/>
                  </a:lnTo>
                  <a:lnTo>
                    <a:pt x="43" y="51"/>
                  </a:lnTo>
                  <a:lnTo>
                    <a:pt x="43" y="37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51" y="51"/>
                  </a:lnTo>
                  <a:lnTo>
                    <a:pt x="54" y="61"/>
                  </a:lnTo>
                  <a:lnTo>
                    <a:pt x="56" y="66"/>
                  </a:lnTo>
                  <a:lnTo>
                    <a:pt x="63" y="51"/>
                  </a:lnTo>
                  <a:lnTo>
                    <a:pt x="71" y="31"/>
                  </a:lnTo>
                  <a:lnTo>
                    <a:pt x="80" y="14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3" y="7"/>
                  </a:lnTo>
                  <a:lnTo>
                    <a:pt x="86" y="17"/>
                  </a:lnTo>
                  <a:lnTo>
                    <a:pt x="79" y="35"/>
                  </a:lnTo>
                  <a:lnTo>
                    <a:pt x="72" y="53"/>
                  </a:lnTo>
                  <a:lnTo>
                    <a:pt x="68" y="65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96" y="58"/>
                  </a:lnTo>
                  <a:lnTo>
                    <a:pt x="102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5" y="57"/>
                  </a:lnTo>
                  <a:lnTo>
                    <a:pt x="101" y="59"/>
                  </a:lnTo>
                  <a:lnTo>
                    <a:pt x="97" y="63"/>
                  </a:lnTo>
                  <a:lnTo>
                    <a:pt x="92" y="66"/>
                  </a:lnTo>
                  <a:lnTo>
                    <a:pt x="85" y="69"/>
                  </a:lnTo>
                  <a:lnTo>
                    <a:pt x="79" y="72"/>
                  </a:lnTo>
                  <a:lnTo>
                    <a:pt x="73" y="76"/>
                  </a:lnTo>
                  <a:lnTo>
                    <a:pt x="69" y="78"/>
                  </a:lnTo>
                  <a:lnTo>
                    <a:pt x="65" y="80"/>
                  </a:lnTo>
                  <a:lnTo>
                    <a:pt x="63" y="97"/>
                  </a:lnTo>
                  <a:lnTo>
                    <a:pt x="58" y="116"/>
                  </a:lnTo>
                  <a:lnTo>
                    <a:pt x="54" y="134"/>
                  </a:lnTo>
                  <a:lnTo>
                    <a:pt x="50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7" y="141"/>
                  </a:lnTo>
                  <a:lnTo>
                    <a:pt x="86" y="140"/>
                  </a:lnTo>
                  <a:lnTo>
                    <a:pt x="94" y="139"/>
                  </a:lnTo>
                  <a:lnTo>
                    <a:pt x="102" y="137"/>
                  </a:lnTo>
                  <a:lnTo>
                    <a:pt x="107" y="136"/>
                  </a:lnTo>
                  <a:lnTo>
                    <a:pt x="111" y="134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6" y="133"/>
                  </a:lnTo>
                  <a:lnTo>
                    <a:pt x="113" y="136"/>
                  </a:lnTo>
                  <a:lnTo>
                    <a:pt x="109" y="138"/>
                  </a:lnTo>
                  <a:lnTo>
                    <a:pt x="102" y="141"/>
                  </a:lnTo>
                  <a:lnTo>
                    <a:pt x="93" y="146"/>
                  </a:lnTo>
                  <a:lnTo>
                    <a:pt x="84" y="149"/>
                  </a:lnTo>
                  <a:lnTo>
                    <a:pt x="73" y="152"/>
                  </a:lnTo>
                  <a:lnTo>
                    <a:pt x="64" y="155"/>
                  </a:lnTo>
                  <a:lnTo>
                    <a:pt x="58" y="158"/>
                  </a:lnTo>
                  <a:lnTo>
                    <a:pt x="52" y="160"/>
                  </a:lnTo>
                  <a:lnTo>
                    <a:pt x="47" y="164"/>
                  </a:lnTo>
                  <a:lnTo>
                    <a:pt x="43" y="172"/>
                  </a:lnTo>
                  <a:lnTo>
                    <a:pt x="42" y="181"/>
                  </a:lnTo>
                  <a:lnTo>
                    <a:pt x="41" y="188"/>
                  </a:lnTo>
                  <a:lnTo>
                    <a:pt x="43" y="191"/>
                  </a:lnTo>
                  <a:lnTo>
                    <a:pt x="51" y="192"/>
                  </a:lnTo>
                  <a:lnTo>
                    <a:pt x="59" y="192"/>
                  </a:lnTo>
                  <a:lnTo>
                    <a:pt x="65" y="191"/>
                  </a:lnTo>
                  <a:lnTo>
                    <a:pt x="72" y="188"/>
                  </a:lnTo>
                  <a:lnTo>
                    <a:pt x="80" y="185"/>
                  </a:lnTo>
                  <a:lnTo>
                    <a:pt x="88" y="182"/>
                  </a:lnTo>
                  <a:lnTo>
                    <a:pt x="94" y="179"/>
                  </a:lnTo>
                  <a:lnTo>
                    <a:pt x="101" y="177"/>
                  </a:lnTo>
                  <a:lnTo>
                    <a:pt x="106" y="174"/>
                  </a:lnTo>
                  <a:lnTo>
                    <a:pt x="111" y="171"/>
                  </a:lnTo>
                  <a:lnTo>
                    <a:pt x="114" y="169"/>
                  </a:lnTo>
                  <a:lnTo>
                    <a:pt x="118" y="166"/>
                  </a:lnTo>
                  <a:lnTo>
                    <a:pt x="122" y="165"/>
                  </a:lnTo>
                  <a:lnTo>
                    <a:pt x="122" y="167"/>
                  </a:lnTo>
                  <a:lnTo>
                    <a:pt x="118" y="172"/>
                  </a:lnTo>
                  <a:lnTo>
                    <a:pt x="114" y="177"/>
                  </a:lnTo>
                  <a:lnTo>
                    <a:pt x="109" y="182"/>
                  </a:lnTo>
                  <a:lnTo>
                    <a:pt x="103" y="188"/>
                  </a:lnTo>
                  <a:lnTo>
                    <a:pt x="98" y="194"/>
                  </a:lnTo>
                  <a:lnTo>
                    <a:pt x="92" y="199"/>
                  </a:lnTo>
                  <a:lnTo>
                    <a:pt x="86" y="205"/>
                  </a:lnTo>
                  <a:lnTo>
                    <a:pt x="81" y="209"/>
                  </a:lnTo>
                  <a:lnTo>
                    <a:pt x="77" y="211"/>
                  </a:lnTo>
                  <a:lnTo>
                    <a:pt x="76" y="208"/>
                  </a:lnTo>
                  <a:lnTo>
                    <a:pt x="75" y="205"/>
                  </a:lnTo>
                  <a:lnTo>
                    <a:pt x="72" y="202"/>
                  </a:lnTo>
                  <a:lnTo>
                    <a:pt x="69" y="198"/>
                  </a:lnTo>
                  <a:lnTo>
                    <a:pt x="63" y="194"/>
                  </a:lnTo>
                  <a:lnTo>
                    <a:pt x="52" y="193"/>
                  </a:lnTo>
                  <a:lnTo>
                    <a:pt x="42" y="194"/>
                  </a:lnTo>
                  <a:lnTo>
                    <a:pt x="33" y="197"/>
                  </a:lnTo>
                  <a:lnTo>
                    <a:pt x="27" y="203"/>
                  </a:lnTo>
                  <a:lnTo>
                    <a:pt x="26" y="207"/>
                  </a:lnTo>
                  <a:lnTo>
                    <a:pt x="26" y="211"/>
                  </a:lnTo>
                  <a:lnTo>
                    <a:pt x="27" y="216"/>
                  </a:lnTo>
                  <a:lnTo>
                    <a:pt x="21" y="222"/>
                  </a:lnTo>
                  <a:lnTo>
                    <a:pt x="13" y="227"/>
                  </a:lnTo>
                  <a:lnTo>
                    <a:pt x="6" y="232"/>
                  </a:lnTo>
                  <a:lnTo>
                    <a:pt x="3" y="234"/>
                  </a:lnTo>
                  <a:lnTo>
                    <a:pt x="9" y="226"/>
                  </a:lnTo>
                  <a:lnTo>
                    <a:pt x="16" y="219"/>
                  </a:lnTo>
                  <a:lnTo>
                    <a:pt x="20" y="212"/>
                  </a:lnTo>
                  <a:lnTo>
                    <a:pt x="18" y="207"/>
                  </a:lnTo>
                  <a:lnTo>
                    <a:pt x="14" y="204"/>
                  </a:lnTo>
                  <a:lnTo>
                    <a:pt x="10" y="200"/>
                  </a:lnTo>
                  <a:lnTo>
                    <a:pt x="6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7" name="Freeform 288"/>
            <p:cNvSpPr>
              <a:spLocks/>
            </p:cNvSpPr>
            <p:nvPr/>
          </p:nvSpPr>
          <p:spPr bwMode="auto">
            <a:xfrm>
              <a:off x="1095" y="502"/>
              <a:ext cx="12" cy="15"/>
            </a:xfrm>
            <a:custGeom>
              <a:avLst/>
              <a:gdLst>
                <a:gd name="T0" fmla="*/ 22 w 22"/>
                <a:gd name="T1" fmla="*/ 28 h 31"/>
                <a:gd name="T2" fmla="*/ 17 w 22"/>
                <a:gd name="T3" fmla="*/ 27 h 31"/>
                <a:gd name="T4" fmla="*/ 12 w 22"/>
                <a:gd name="T5" fmla="*/ 27 h 31"/>
                <a:gd name="T6" fmla="*/ 8 w 22"/>
                <a:gd name="T7" fmla="*/ 29 h 31"/>
                <a:gd name="T8" fmla="*/ 4 w 22"/>
                <a:gd name="T9" fmla="*/ 31 h 31"/>
                <a:gd name="T10" fmla="*/ 2 w 22"/>
                <a:gd name="T11" fmla="*/ 23 h 31"/>
                <a:gd name="T12" fmla="*/ 1 w 22"/>
                <a:gd name="T13" fmla="*/ 17 h 31"/>
                <a:gd name="T14" fmla="*/ 0 w 22"/>
                <a:gd name="T15" fmla="*/ 10 h 31"/>
                <a:gd name="T16" fmla="*/ 0 w 22"/>
                <a:gd name="T17" fmla="*/ 4 h 31"/>
                <a:gd name="T18" fmla="*/ 1 w 22"/>
                <a:gd name="T19" fmla="*/ 1 h 31"/>
                <a:gd name="T20" fmla="*/ 2 w 22"/>
                <a:gd name="T21" fmla="*/ 0 h 31"/>
                <a:gd name="T22" fmla="*/ 4 w 22"/>
                <a:gd name="T23" fmla="*/ 3 h 31"/>
                <a:gd name="T24" fmla="*/ 4 w 22"/>
                <a:gd name="T25" fmla="*/ 5 h 31"/>
                <a:gd name="T26" fmla="*/ 6 w 22"/>
                <a:gd name="T27" fmla="*/ 10 h 31"/>
                <a:gd name="T28" fmla="*/ 10 w 22"/>
                <a:gd name="T29" fmla="*/ 17 h 31"/>
                <a:gd name="T30" fmla="*/ 15 w 22"/>
                <a:gd name="T31" fmla="*/ 23 h 31"/>
                <a:gd name="T32" fmla="*/ 22 w 22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1"/>
                <a:gd name="T53" fmla="*/ 22 w 2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1">
                  <a:moveTo>
                    <a:pt x="22" y="28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0"/>
                  </a:lnTo>
                  <a:lnTo>
                    <a:pt x="10" y="17"/>
                  </a:lnTo>
                  <a:lnTo>
                    <a:pt x="15" y="2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8" name="Freeform 289"/>
            <p:cNvSpPr>
              <a:spLocks/>
            </p:cNvSpPr>
            <p:nvPr/>
          </p:nvSpPr>
          <p:spPr bwMode="auto">
            <a:xfrm>
              <a:off x="1178" y="498"/>
              <a:ext cx="194" cy="97"/>
            </a:xfrm>
            <a:custGeom>
              <a:avLst/>
              <a:gdLst>
                <a:gd name="T0" fmla="*/ 38 w 387"/>
                <a:gd name="T1" fmla="*/ 137 h 194"/>
                <a:gd name="T2" fmla="*/ 74 w 387"/>
                <a:gd name="T3" fmla="*/ 118 h 194"/>
                <a:gd name="T4" fmla="*/ 97 w 387"/>
                <a:gd name="T5" fmla="*/ 72 h 194"/>
                <a:gd name="T6" fmla="*/ 125 w 387"/>
                <a:gd name="T7" fmla="*/ 36 h 194"/>
                <a:gd name="T8" fmla="*/ 162 w 387"/>
                <a:gd name="T9" fmla="*/ 4 h 194"/>
                <a:gd name="T10" fmla="*/ 174 w 387"/>
                <a:gd name="T11" fmla="*/ 3 h 194"/>
                <a:gd name="T12" fmla="*/ 150 w 387"/>
                <a:gd name="T13" fmla="*/ 24 h 194"/>
                <a:gd name="T14" fmla="*/ 115 w 387"/>
                <a:gd name="T15" fmla="*/ 60 h 194"/>
                <a:gd name="T16" fmla="*/ 101 w 387"/>
                <a:gd name="T17" fmla="*/ 96 h 194"/>
                <a:gd name="T18" fmla="*/ 103 w 387"/>
                <a:gd name="T19" fmla="*/ 104 h 194"/>
                <a:gd name="T20" fmla="*/ 128 w 387"/>
                <a:gd name="T21" fmla="*/ 91 h 194"/>
                <a:gd name="T22" fmla="*/ 157 w 387"/>
                <a:gd name="T23" fmla="*/ 75 h 194"/>
                <a:gd name="T24" fmla="*/ 195 w 387"/>
                <a:gd name="T25" fmla="*/ 39 h 194"/>
                <a:gd name="T26" fmla="*/ 251 w 387"/>
                <a:gd name="T27" fmla="*/ 6 h 194"/>
                <a:gd name="T28" fmla="*/ 272 w 387"/>
                <a:gd name="T29" fmla="*/ 3 h 194"/>
                <a:gd name="T30" fmla="*/ 226 w 387"/>
                <a:gd name="T31" fmla="*/ 30 h 194"/>
                <a:gd name="T32" fmla="*/ 182 w 387"/>
                <a:gd name="T33" fmla="*/ 70 h 194"/>
                <a:gd name="T34" fmla="*/ 187 w 387"/>
                <a:gd name="T35" fmla="*/ 78 h 194"/>
                <a:gd name="T36" fmla="*/ 213 w 387"/>
                <a:gd name="T37" fmla="*/ 74 h 194"/>
                <a:gd name="T38" fmla="*/ 237 w 387"/>
                <a:gd name="T39" fmla="*/ 70 h 194"/>
                <a:gd name="T40" fmla="*/ 279 w 387"/>
                <a:gd name="T41" fmla="*/ 48 h 194"/>
                <a:gd name="T42" fmla="*/ 335 w 387"/>
                <a:gd name="T43" fmla="*/ 27 h 194"/>
                <a:gd name="T44" fmla="*/ 349 w 387"/>
                <a:gd name="T45" fmla="*/ 28 h 194"/>
                <a:gd name="T46" fmla="*/ 306 w 387"/>
                <a:gd name="T47" fmla="*/ 43 h 194"/>
                <a:gd name="T48" fmla="*/ 270 w 387"/>
                <a:gd name="T49" fmla="*/ 67 h 194"/>
                <a:gd name="T50" fmla="*/ 309 w 387"/>
                <a:gd name="T51" fmla="*/ 71 h 194"/>
                <a:gd name="T52" fmla="*/ 364 w 387"/>
                <a:gd name="T53" fmla="*/ 60 h 194"/>
                <a:gd name="T54" fmla="*/ 387 w 387"/>
                <a:gd name="T55" fmla="*/ 55 h 194"/>
                <a:gd name="T56" fmla="*/ 353 w 387"/>
                <a:gd name="T57" fmla="*/ 72 h 194"/>
                <a:gd name="T58" fmla="*/ 288 w 387"/>
                <a:gd name="T59" fmla="*/ 86 h 194"/>
                <a:gd name="T60" fmla="*/ 296 w 387"/>
                <a:gd name="T61" fmla="*/ 101 h 194"/>
                <a:gd name="T62" fmla="*/ 338 w 387"/>
                <a:gd name="T63" fmla="*/ 119 h 194"/>
                <a:gd name="T64" fmla="*/ 353 w 387"/>
                <a:gd name="T65" fmla="*/ 130 h 194"/>
                <a:gd name="T66" fmla="*/ 309 w 387"/>
                <a:gd name="T67" fmla="*/ 118 h 194"/>
                <a:gd name="T68" fmla="*/ 254 w 387"/>
                <a:gd name="T69" fmla="*/ 97 h 194"/>
                <a:gd name="T70" fmla="*/ 225 w 387"/>
                <a:gd name="T71" fmla="*/ 94 h 194"/>
                <a:gd name="T72" fmla="*/ 192 w 387"/>
                <a:gd name="T73" fmla="*/ 96 h 194"/>
                <a:gd name="T74" fmla="*/ 205 w 387"/>
                <a:gd name="T75" fmla="*/ 114 h 194"/>
                <a:gd name="T76" fmla="*/ 237 w 387"/>
                <a:gd name="T77" fmla="*/ 135 h 194"/>
                <a:gd name="T78" fmla="*/ 273 w 387"/>
                <a:gd name="T79" fmla="*/ 153 h 194"/>
                <a:gd name="T80" fmla="*/ 287 w 387"/>
                <a:gd name="T81" fmla="*/ 166 h 194"/>
                <a:gd name="T82" fmla="*/ 235 w 387"/>
                <a:gd name="T83" fmla="*/ 141 h 194"/>
                <a:gd name="T84" fmla="*/ 183 w 387"/>
                <a:gd name="T85" fmla="*/ 114 h 194"/>
                <a:gd name="T86" fmla="*/ 158 w 387"/>
                <a:gd name="T87" fmla="*/ 106 h 194"/>
                <a:gd name="T88" fmla="*/ 133 w 387"/>
                <a:gd name="T89" fmla="*/ 114 h 194"/>
                <a:gd name="T90" fmla="*/ 106 w 387"/>
                <a:gd name="T91" fmla="*/ 122 h 194"/>
                <a:gd name="T92" fmla="*/ 105 w 387"/>
                <a:gd name="T93" fmla="*/ 132 h 194"/>
                <a:gd name="T94" fmla="*/ 140 w 387"/>
                <a:gd name="T95" fmla="*/ 155 h 194"/>
                <a:gd name="T96" fmla="*/ 192 w 387"/>
                <a:gd name="T97" fmla="*/ 184 h 194"/>
                <a:gd name="T98" fmla="*/ 199 w 387"/>
                <a:gd name="T99" fmla="*/ 194 h 194"/>
                <a:gd name="T100" fmla="*/ 148 w 387"/>
                <a:gd name="T101" fmla="*/ 169 h 194"/>
                <a:gd name="T102" fmla="*/ 94 w 387"/>
                <a:gd name="T103" fmla="*/ 142 h 194"/>
                <a:gd name="T104" fmla="*/ 60 w 387"/>
                <a:gd name="T105" fmla="*/ 145 h 194"/>
                <a:gd name="T106" fmla="*/ 10 w 387"/>
                <a:gd name="T107" fmla="*/ 158 h 194"/>
                <a:gd name="T108" fmla="*/ 8 w 387"/>
                <a:gd name="T109" fmla="*/ 154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7"/>
                <a:gd name="T166" fmla="*/ 0 h 194"/>
                <a:gd name="T167" fmla="*/ 387 w 387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7" h="194">
                  <a:moveTo>
                    <a:pt x="15" y="149"/>
                  </a:moveTo>
                  <a:lnTo>
                    <a:pt x="21" y="146"/>
                  </a:lnTo>
                  <a:lnTo>
                    <a:pt x="29" y="141"/>
                  </a:lnTo>
                  <a:lnTo>
                    <a:pt x="38" y="137"/>
                  </a:lnTo>
                  <a:lnTo>
                    <a:pt x="48" y="131"/>
                  </a:lnTo>
                  <a:lnTo>
                    <a:pt x="59" y="127"/>
                  </a:lnTo>
                  <a:lnTo>
                    <a:pt x="68" y="122"/>
                  </a:lnTo>
                  <a:lnTo>
                    <a:pt x="74" y="118"/>
                  </a:lnTo>
                  <a:lnTo>
                    <a:pt x="77" y="115"/>
                  </a:lnTo>
                  <a:lnTo>
                    <a:pt x="81" y="105"/>
                  </a:lnTo>
                  <a:lnTo>
                    <a:pt x="87" y="89"/>
                  </a:lnTo>
                  <a:lnTo>
                    <a:pt x="97" y="72"/>
                  </a:lnTo>
                  <a:lnTo>
                    <a:pt x="105" y="59"/>
                  </a:lnTo>
                  <a:lnTo>
                    <a:pt x="110" y="53"/>
                  </a:lnTo>
                  <a:lnTo>
                    <a:pt x="116" y="45"/>
                  </a:lnTo>
                  <a:lnTo>
                    <a:pt x="125" y="36"/>
                  </a:lnTo>
                  <a:lnTo>
                    <a:pt x="135" y="27"/>
                  </a:lnTo>
                  <a:lnTo>
                    <a:pt x="145" y="18"/>
                  </a:lnTo>
                  <a:lnTo>
                    <a:pt x="154" y="10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4" y="3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0" y="16"/>
                  </a:lnTo>
                  <a:lnTo>
                    <a:pt x="150" y="24"/>
                  </a:lnTo>
                  <a:lnTo>
                    <a:pt x="141" y="33"/>
                  </a:lnTo>
                  <a:lnTo>
                    <a:pt x="131" y="43"/>
                  </a:lnTo>
                  <a:lnTo>
                    <a:pt x="122" y="52"/>
                  </a:lnTo>
                  <a:lnTo>
                    <a:pt x="115" y="60"/>
                  </a:lnTo>
                  <a:lnTo>
                    <a:pt x="111" y="66"/>
                  </a:lnTo>
                  <a:lnTo>
                    <a:pt x="106" y="75"/>
                  </a:lnTo>
                  <a:lnTo>
                    <a:pt x="102" y="85"/>
                  </a:lnTo>
                  <a:lnTo>
                    <a:pt x="101" y="96"/>
                  </a:lnTo>
                  <a:lnTo>
                    <a:pt x="99" y="102"/>
                  </a:lnTo>
                  <a:lnTo>
                    <a:pt x="99" y="105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10" y="102"/>
                  </a:lnTo>
                  <a:lnTo>
                    <a:pt x="115" y="100"/>
                  </a:lnTo>
                  <a:lnTo>
                    <a:pt x="120" y="96"/>
                  </a:lnTo>
                  <a:lnTo>
                    <a:pt x="128" y="91"/>
                  </a:lnTo>
                  <a:lnTo>
                    <a:pt x="136" y="87"/>
                  </a:lnTo>
                  <a:lnTo>
                    <a:pt x="144" y="83"/>
                  </a:lnTo>
                  <a:lnTo>
                    <a:pt x="150" y="78"/>
                  </a:lnTo>
                  <a:lnTo>
                    <a:pt x="157" y="75"/>
                  </a:lnTo>
                  <a:lnTo>
                    <a:pt x="161" y="74"/>
                  </a:lnTo>
                  <a:lnTo>
                    <a:pt x="169" y="62"/>
                  </a:lnTo>
                  <a:lnTo>
                    <a:pt x="180" y="50"/>
                  </a:lnTo>
                  <a:lnTo>
                    <a:pt x="195" y="39"/>
                  </a:lnTo>
                  <a:lnTo>
                    <a:pt x="211" y="28"/>
                  </a:lnTo>
                  <a:lnTo>
                    <a:pt x="225" y="19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59" y="3"/>
                  </a:lnTo>
                  <a:lnTo>
                    <a:pt x="268" y="2"/>
                  </a:lnTo>
                  <a:lnTo>
                    <a:pt x="273" y="2"/>
                  </a:lnTo>
                  <a:lnTo>
                    <a:pt x="272" y="3"/>
                  </a:lnTo>
                  <a:lnTo>
                    <a:pt x="266" y="6"/>
                  </a:lnTo>
                  <a:lnTo>
                    <a:pt x="254" y="12"/>
                  </a:lnTo>
                  <a:lnTo>
                    <a:pt x="241" y="20"/>
                  </a:lnTo>
                  <a:lnTo>
                    <a:pt x="226" y="30"/>
                  </a:lnTo>
                  <a:lnTo>
                    <a:pt x="212" y="41"/>
                  </a:lnTo>
                  <a:lnTo>
                    <a:pt x="199" y="52"/>
                  </a:lnTo>
                  <a:lnTo>
                    <a:pt x="188" y="61"/>
                  </a:lnTo>
                  <a:lnTo>
                    <a:pt x="182" y="70"/>
                  </a:lnTo>
                  <a:lnTo>
                    <a:pt x="179" y="76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7" y="78"/>
                  </a:lnTo>
                  <a:lnTo>
                    <a:pt x="195" y="77"/>
                  </a:lnTo>
                  <a:lnTo>
                    <a:pt x="200" y="76"/>
                  </a:lnTo>
                  <a:lnTo>
                    <a:pt x="207" y="75"/>
                  </a:lnTo>
                  <a:lnTo>
                    <a:pt x="213" y="74"/>
                  </a:lnTo>
                  <a:lnTo>
                    <a:pt x="220" y="73"/>
                  </a:lnTo>
                  <a:lnTo>
                    <a:pt x="226" y="72"/>
                  </a:lnTo>
                  <a:lnTo>
                    <a:pt x="232" y="71"/>
                  </a:lnTo>
                  <a:lnTo>
                    <a:pt x="237" y="70"/>
                  </a:lnTo>
                  <a:lnTo>
                    <a:pt x="241" y="70"/>
                  </a:lnTo>
                  <a:lnTo>
                    <a:pt x="251" y="62"/>
                  </a:lnTo>
                  <a:lnTo>
                    <a:pt x="264" y="56"/>
                  </a:lnTo>
                  <a:lnTo>
                    <a:pt x="279" y="48"/>
                  </a:lnTo>
                  <a:lnTo>
                    <a:pt x="296" y="42"/>
                  </a:lnTo>
                  <a:lnTo>
                    <a:pt x="310" y="35"/>
                  </a:lnTo>
                  <a:lnTo>
                    <a:pt x="325" y="30"/>
                  </a:lnTo>
                  <a:lnTo>
                    <a:pt x="335" y="27"/>
                  </a:lnTo>
                  <a:lnTo>
                    <a:pt x="342" y="24"/>
                  </a:lnTo>
                  <a:lnTo>
                    <a:pt x="348" y="21"/>
                  </a:lnTo>
                  <a:lnTo>
                    <a:pt x="352" y="24"/>
                  </a:lnTo>
                  <a:lnTo>
                    <a:pt x="349" y="28"/>
                  </a:lnTo>
                  <a:lnTo>
                    <a:pt x="342" y="31"/>
                  </a:lnTo>
                  <a:lnTo>
                    <a:pt x="331" y="34"/>
                  </a:lnTo>
                  <a:lnTo>
                    <a:pt x="319" y="38"/>
                  </a:lnTo>
                  <a:lnTo>
                    <a:pt x="306" y="43"/>
                  </a:lnTo>
                  <a:lnTo>
                    <a:pt x="296" y="49"/>
                  </a:lnTo>
                  <a:lnTo>
                    <a:pt x="285" y="55"/>
                  </a:lnTo>
                  <a:lnTo>
                    <a:pt x="276" y="61"/>
                  </a:lnTo>
                  <a:lnTo>
                    <a:pt x="270" y="67"/>
                  </a:lnTo>
                  <a:lnTo>
                    <a:pt x="266" y="72"/>
                  </a:lnTo>
                  <a:lnTo>
                    <a:pt x="279" y="73"/>
                  </a:lnTo>
                  <a:lnTo>
                    <a:pt x="293" y="72"/>
                  </a:lnTo>
                  <a:lnTo>
                    <a:pt x="309" y="71"/>
                  </a:lnTo>
                  <a:lnTo>
                    <a:pt x="325" y="69"/>
                  </a:lnTo>
                  <a:lnTo>
                    <a:pt x="340" y="66"/>
                  </a:lnTo>
                  <a:lnTo>
                    <a:pt x="353" y="63"/>
                  </a:lnTo>
                  <a:lnTo>
                    <a:pt x="364" y="60"/>
                  </a:lnTo>
                  <a:lnTo>
                    <a:pt x="372" y="58"/>
                  </a:lnTo>
                  <a:lnTo>
                    <a:pt x="381" y="55"/>
                  </a:lnTo>
                  <a:lnTo>
                    <a:pt x="386" y="54"/>
                  </a:lnTo>
                  <a:lnTo>
                    <a:pt x="387" y="55"/>
                  </a:lnTo>
                  <a:lnTo>
                    <a:pt x="382" y="59"/>
                  </a:lnTo>
                  <a:lnTo>
                    <a:pt x="376" y="62"/>
                  </a:lnTo>
                  <a:lnTo>
                    <a:pt x="365" y="67"/>
                  </a:lnTo>
                  <a:lnTo>
                    <a:pt x="353" y="72"/>
                  </a:lnTo>
                  <a:lnTo>
                    <a:pt x="339" y="76"/>
                  </a:lnTo>
                  <a:lnTo>
                    <a:pt x="322" y="81"/>
                  </a:lnTo>
                  <a:lnTo>
                    <a:pt x="305" y="84"/>
                  </a:lnTo>
                  <a:lnTo>
                    <a:pt x="288" y="86"/>
                  </a:lnTo>
                  <a:lnTo>
                    <a:pt x="271" y="86"/>
                  </a:lnTo>
                  <a:lnTo>
                    <a:pt x="276" y="90"/>
                  </a:lnTo>
                  <a:lnTo>
                    <a:pt x="285" y="96"/>
                  </a:lnTo>
                  <a:lnTo>
                    <a:pt x="296" y="101"/>
                  </a:lnTo>
                  <a:lnTo>
                    <a:pt x="306" y="106"/>
                  </a:lnTo>
                  <a:lnTo>
                    <a:pt x="318" y="112"/>
                  </a:lnTo>
                  <a:lnTo>
                    <a:pt x="328" y="116"/>
                  </a:lnTo>
                  <a:lnTo>
                    <a:pt x="338" y="119"/>
                  </a:lnTo>
                  <a:lnTo>
                    <a:pt x="344" y="122"/>
                  </a:lnTo>
                  <a:lnTo>
                    <a:pt x="352" y="126"/>
                  </a:lnTo>
                  <a:lnTo>
                    <a:pt x="356" y="128"/>
                  </a:lnTo>
                  <a:lnTo>
                    <a:pt x="353" y="130"/>
                  </a:lnTo>
                  <a:lnTo>
                    <a:pt x="345" y="129"/>
                  </a:lnTo>
                  <a:lnTo>
                    <a:pt x="336" y="127"/>
                  </a:lnTo>
                  <a:lnTo>
                    <a:pt x="325" y="123"/>
                  </a:lnTo>
                  <a:lnTo>
                    <a:pt x="309" y="118"/>
                  </a:lnTo>
                  <a:lnTo>
                    <a:pt x="293" y="113"/>
                  </a:lnTo>
                  <a:lnTo>
                    <a:pt x="277" y="108"/>
                  </a:lnTo>
                  <a:lnTo>
                    <a:pt x="264" y="102"/>
                  </a:lnTo>
                  <a:lnTo>
                    <a:pt x="254" y="97"/>
                  </a:lnTo>
                  <a:lnTo>
                    <a:pt x="247" y="92"/>
                  </a:lnTo>
                  <a:lnTo>
                    <a:pt x="241" y="92"/>
                  </a:lnTo>
                  <a:lnTo>
                    <a:pt x="233" y="94"/>
                  </a:lnTo>
                  <a:lnTo>
                    <a:pt x="225" y="94"/>
                  </a:lnTo>
                  <a:lnTo>
                    <a:pt x="216" y="95"/>
                  </a:lnTo>
                  <a:lnTo>
                    <a:pt x="207" y="95"/>
                  </a:lnTo>
                  <a:lnTo>
                    <a:pt x="199" y="96"/>
                  </a:lnTo>
                  <a:lnTo>
                    <a:pt x="192" y="96"/>
                  </a:lnTo>
                  <a:lnTo>
                    <a:pt x="188" y="97"/>
                  </a:lnTo>
                  <a:lnTo>
                    <a:pt x="192" y="102"/>
                  </a:lnTo>
                  <a:lnTo>
                    <a:pt x="199" y="108"/>
                  </a:lnTo>
                  <a:lnTo>
                    <a:pt x="205" y="114"/>
                  </a:lnTo>
                  <a:lnTo>
                    <a:pt x="213" y="120"/>
                  </a:lnTo>
                  <a:lnTo>
                    <a:pt x="221" y="126"/>
                  </a:lnTo>
                  <a:lnTo>
                    <a:pt x="229" y="131"/>
                  </a:lnTo>
                  <a:lnTo>
                    <a:pt x="237" y="135"/>
                  </a:lnTo>
                  <a:lnTo>
                    <a:pt x="242" y="139"/>
                  </a:lnTo>
                  <a:lnTo>
                    <a:pt x="252" y="143"/>
                  </a:lnTo>
                  <a:lnTo>
                    <a:pt x="263" y="148"/>
                  </a:lnTo>
                  <a:lnTo>
                    <a:pt x="273" y="153"/>
                  </a:lnTo>
                  <a:lnTo>
                    <a:pt x="280" y="156"/>
                  </a:lnTo>
                  <a:lnTo>
                    <a:pt x="285" y="160"/>
                  </a:lnTo>
                  <a:lnTo>
                    <a:pt x="289" y="165"/>
                  </a:lnTo>
                  <a:lnTo>
                    <a:pt x="287" y="166"/>
                  </a:lnTo>
                  <a:lnTo>
                    <a:pt x="273" y="160"/>
                  </a:lnTo>
                  <a:lnTo>
                    <a:pt x="263" y="155"/>
                  </a:lnTo>
                  <a:lnTo>
                    <a:pt x="250" y="148"/>
                  </a:lnTo>
                  <a:lnTo>
                    <a:pt x="235" y="141"/>
                  </a:lnTo>
                  <a:lnTo>
                    <a:pt x="220" y="133"/>
                  </a:lnTo>
                  <a:lnTo>
                    <a:pt x="205" y="126"/>
                  </a:lnTo>
                  <a:lnTo>
                    <a:pt x="194" y="119"/>
                  </a:lnTo>
                  <a:lnTo>
                    <a:pt x="183" y="114"/>
                  </a:lnTo>
                  <a:lnTo>
                    <a:pt x="177" y="110"/>
                  </a:lnTo>
                  <a:lnTo>
                    <a:pt x="170" y="105"/>
                  </a:lnTo>
                  <a:lnTo>
                    <a:pt x="163" y="105"/>
                  </a:lnTo>
                  <a:lnTo>
                    <a:pt x="158" y="106"/>
                  </a:lnTo>
                  <a:lnTo>
                    <a:pt x="152" y="109"/>
                  </a:lnTo>
                  <a:lnTo>
                    <a:pt x="146" y="110"/>
                  </a:lnTo>
                  <a:lnTo>
                    <a:pt x="140" y="112"/>
                  </a:lnTo>
                  <a:lnTo>
                    <a:pt x="133" y="114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1" y="119"/>
                  </a:lnTo>
                  <a:lnTo>
                    <a:pt x="106" y="122"/>
                  </a:lnTo>
                  <a:lnTo>
                    <a:pt x="103" y="123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5" y="132"/>
                  </a:lnTo>
                  <a:lnTo>
                    <a:pt x="111" y="137"/>
                  </a:lnTo>
                  <a:lnTo>
                    <a:pt x="118" y="141"/>
                  </a:lnTo>
                  <a:lnTo>
                    <a:pt x="127" y="147"/>
                  </a:lnTo>
                  <a:lnTo>
                    <a:pt x="140" y="155"/>
                  </a:lnTo>
                  <a:lnTo>
                    <a:pt x="153" y="163"/>
                  </a:lnTo>
                  <a:lnTo>
                    <a:pt x="167" y="171"/>
                  </a:lnTo>
                  <a:lnTo>
                    <a:pt x="180" y="179"/>
                  </a:lnTo>
                  <a:lnTo>
                    <a:pt x="192" y="184"/>
                  </a:lnTo>
                  <a:lnTo>
                    <a:pt x="200" y="187"/>
                  </a:lnTo>
                  <a:lnTo>
                    <a:pt x="207" y="191"/>
                  </a:lnTo>
                  <a:lnTo>
                    <a:pt x="207" y="194"/>
                  </a:lnTo>
                  <a:lnTo>
                    <a:pt x="199" y="194"/>
                  </a:lnTo>
                  <a:lnTo>
                    <a:pt x="186" y="188"/>
                  </a:lnTo>
                  <a:lnTo>
                    <a:pt x="175" y="183"/>
                  </a:lnTo>
                  <a:lnTo>
                    <a:pt x="163" y="176"/>
                  </a:lnTo>
                  <a:lnTo>
                    <a:pt x="148" y="169"/>
                  </a:lnTo>
                  <a:lnTo>
                    <a:pt x="132" y="160"/>
                  </a:lnTo>
                  <a:lnTo>
                    <a:pt x="118" y="153"/>
                  </a:lnTo>
                  <a:lnTo>
                    <a:pt x="103" y="146"/>
                  </a:lnTo>
                  <a:lnTo>
                    <a:pt x="94" y="142"/>
                  </a:lnTo>
                  <a:lnTo>
                    <a:pt x="87" y="140"/>
                  </a:lnTo>
                  <a:lnTo>
                    <a:pt x="82" y="140"/>
                  </a:lnTo>
                  <a:lnTo>
                    <a:pt x="73" y="142"/>
                  </a:lnTo>
                  <a:lnTo>
                    <a:pt x="60" y="145"/>
                  </a:lnTo>
                  <a:lnTo>
                    <a:pt x="47" y="149"/>
                  </a:lnTo>
                  <a:lnTo>
                    <a:pt x="32" y="153"/>
                  </a:lnTo>
                  <a:lnTo>
                    <a:pt x="21" y="156"/>
                  </a:lnTo>
                  <a:lnTo>
                    <a:pt x="10" y="158"/>
                  </a:lnTo>
                  <a:lnTo>
                    <a:pt x="4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8" y="154"/>
                  </a:lnTo>
                  <a:lnTo>
                    <a:pt x="15" y="14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9" name="Freeform 290"/>
            <p:cNvSpPr>
              <a:spLocks/>
            </p:cNvSpPr>
            <p:nvPr/>
          </p:nvSpPr>
          <p:spPr bwMode="auto">
            <a:xfrm>
              <a:off x="1139" y="595"/>
              <a:ext cx="140" cy="96"/>
            </a:xfrm>
            <a:custGeom>
              <a:avLst/>
              <a:gdLst>
                <a:gd name="T0" fmla="*/ 20 w 280"/>
                <a:gd name="T1" fmla="*/ 9 h 191"/>
                <a:gd name="T2" fmla="*/ 38 w 280"/>
                <a:gd name="T3" fmla="*/ 19 h 191"/>
                <a:gd name="T4" fmla="*/ 55 w 280"/>
                <a:gd name="T5" fmla="*/ 22 h 191"/>
                <a:gd name="T6" fmla="*/ 106 w 280"/>
                <a:gd name="T7" fmla="*/ 15 h 191"/>
                <a:gd name="T8" fmla="*/ 164 w 280"/>
                <a:gd name="T9" fmla="*/ 12 h 191"/>
                <a:gd name="T10" fmla="*/ 195 w 280"/>
                <a:gd name="T11" fmla="*/ 19 h 191"/>
                <a:gd name="T12" fmla="*/ 176 w 280"/>
                <a:gd name="T13" fmla="*/ 20 h 191"/>
                <a:gd name="T14" fmla="*/ 136 w 280"/>
                <a:gd name="T15" fmla="*/ 21 h 191"/>
                <a:gd name="T16" fmla="*/ 88 w 280"/>
                <a:gd name="T17" fmla="*/ 27 h 191"/>
                <a:gd name="T18" fmla="*/ 76 w 280"/>
                <a:gd name="T19" fmla="*/ 35 h 191"/>
                <a:gd name="T20" fmla="*/ 100 w 280"/>
                <a:gd name="T21" fmla="*/ 44 h 191"/>
                <a:gd name="T22" fmla="*/ 119 w 280"/>
                <a:gd name="T23" fmla="*/ 50 h 191"/>
                <a:gd name="T24" fmla="*/ 156 w 280"/>
                <a:gd name="T25" fmla="*/ 50 h 191"/>
                <a:gd name="T26" fmla="*/ 216 w 280"/>
                <a:gd name="T27" fmla="*/ 56 h 191"/>
                <a:gd name="T28" fmla="*/ 256 w 280"/>
                <a:gd name="T29" fmla="*/ 68 h 191"/>
                <a:gd name="T30" fmla="*/ 258 w 280"/>
                <a:gd name="T31" fmla="*/ 75 h 191"/>
                <a:gd name="T32" fmla="*/ 227 w 280"/>
                <a:gd name="T33" fmla="*/ 66 h 191"/>
                <a:gd name="T34" fmla="*/ 178 w 280"/>
                <a:gd name="T35" fmla="*/ 61 h 191"/>
                <a:gd name="T36" fmla="*/ 142 w 280"/>
                <a:gd name="T37" fmla="*/ 63 h 191"/>
                <a:gd name="T38" fmla="*/ 174 w 280"/>
                <a:gd name="T39" fmla="*/ 82 h 191"/>
                <a:gd name="T40" fmla="*/ 202 w 280"/>
                <a:gd name="T41" fmla="*/ 87 h 191"/>
                <a:gd name="T42" fmla="*/ 248 w 280"/>
                <a:gd name="T43" fmla="*/ 97 h 191"/>
                <a:gd name="T44" fmla="*/ 280 w 280"/>
                <a:gd name="T45" fmla="*/ 127 h 191"/>
                <a:gd name="T46" fmla="*/ 253 w 280"/>
                <a:gd name="T47" fmla="*/ 111 h 191"/>
                <a:gd name="T48" fmla="*/ 219 w 280"/>
                <a:gd name="T49" fmla="*/ 100 h 191"/>
                <a:gd name="T50" fmla="*/ 210 w 280"/>
                <a:gd name="T51" fmla="*/ 109 h 191"/>
                <a:gd name="T52" fmla="*/ 245 w 280"/>
                <a:gd name="T53" fmla="*/ 140 h 191"/>
                <a:gd name="T54" fmla="*/ 267 w 280"/>
                <a:gd name="T55" fmla="*/ 160 h 191"/>
                <a:gd name="T56" fmla="*/ 275 w 280"/>
                <a:gd name="T57" fmla="*/ 175 h 191"/>
                <a:gd name="T58" fmla="*/ 273 w 280"/>
                <a:gd name="T59" fmla="*/ 183 h 191"/>
                <a:gd name="T60" fmla="*/ 233 w 280"/>
                <a:gd name="T61" fmla="*/ 142 h 191"/>
                <a:gd name="T62" fmla="*/ 195 w 280"/>
                <a:gd name="T63" fmla="*/ 108 h 191"/>
                <a:gd name="T64" fmla="*/ 181 w 280"/>
                <a:gd name="T65" fmla="*/ 106 h 191"/>
                <a:gd name="T66" fmla="*/ 186 w 280"/>
                <a:gd name="T67" fmla="*/ 126 h 191"/>
                <a:gd name="T68" fmla="*/ 207 w 280"/>
                <a:gd name="T69" fmla="*/ 170 h 191"/>
                <a:gd name="T70" fmla="*/ 202 w 280"/>
                <a:gd name="T71" fmla="*/ 172 h 191"/>
                <a:gd name="T72" fmla="*/ 177 w 280"/>
                <a:gd name="T73" fmla="*/ 133 h 191"/>
                <a:gd name="T74" fmla="*/ 160 w 280"/>
                <a:gd name="T75" fmla="*/ 89 h 191"/>
                <a:gd name="T76" fmla="*/ 139 w 280"/>
                <a:gd name="T77" fmla="*/ 78 h 191"/>
                <a:gd name="T78" fmla="*/ 123 w 280"/>
                <a:gd name="T79" fmla="*/ 71 h 191"/>
                <a:gd name="T80" fmla="*/ 115 w 280"/>
                <a:gd name="T81" fmla="*/ 66 h 191"/>
                <a:gd name="T82" fmla="*/ 113 w 280"/>
                <a:gd name="T83" fmla="*/ 87 h 191"/>
                <a:gd name="T84" fmla="*/ 140 w 280"/>
                <a:gd name="T85" fmla="*/ 146 h 191"/>
                <a:gd name="T86" fmla="*/ 142 w 280"/>
                <a:gd name="T87" fmla="*/ 156 h 191"/>
                <a:gd name="T88" fmla="*/ 125 w 280"/>
                <a:gd name="T89" fmla="*/ 140 h 191"/>
                <a:gd name="T90" fmla="*/ 105 w 280"/>
                <a:gd name="T91" fmla="*/ 104 h 191"/>
                <a:gd name="T92" fmla="*/ 101 w 280"/>
                <a:gd name="T93" fmla="*/ 60 h 191"/>
                <a:gd name="T94" fmla="*/ 85 w 280"/>
                <a:gd name="T95" fmla="*/ 50 h 191"/>
                <a:gd name="T96" fmla="*/ 67 w 280"/>
                <a:gd name="T97" fmla="*/ 44 h 191"/>
                <a:gd name="T98" fmla="*/ 55 w 280"/>
                <a:gd name="T99" fmla="*/ 49 h 191"/>
                <a:gd name="T100" fmla="*/ 62 w 280"/>
                <a:gd name="T101" fmla="*/ 87 h 191"/>
                <a:gd name="T102" fmla="*/ 72 w 280"/>
                <a:gd name="T103" fmla="*/ 129 h 191"/>
                <a:gd name="T104" fmla="*/ 72 w 280"/>
                <a:gd name="T105" fmla="*/ 140 h 191"/>
                <a:gd name="T106" fmla="*/ 58 w 280"/>
                <a:gd name="T107" fmla="*/ 106 h 191"/>
                <a:gd name="T108" fmla="*/ 42 w 280"/>
                <a:gd name="T109" fmla="*/ 37 h 191"/>
                <a:gd name="T110" fmla="*/ 20 w 280"/>
                <a:gd name="T111" fmla="*/ 19 h 191"/>
                <a:gd name="T112" fmla="*/ 5 w 280"/>
                <a:gd name="T113" fmla="*/ 7 h 191"/>
                <a:gd name="T114" fmla="*/ 0 w 280"/>
                <a:gd name="T115" fmla="*/ 1 h 191"/>
                <a:gd name="T116" fmla="*/ 9 w 280"/>
                <a:gd name="T117" fmla="*/ 3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191"/>
                <a:gd name="T179" fmla="*/ 280 w 280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191">
                  <a:moveTo>
                    <a:pt x="9" y="3"/>
                  </a:moveTo>
                  <a:lnTo>
                    <a:pt x="15" y="6"/>
                  </a:lnTo>
                  <a:lnTo>
                    <a:pt x="20" y="9"/>
                  </a:lnTo>
                  <a:lnTo>
                    <a:pt x="26" y="13"/>
                  </a:lnTo>
                  <a:lnTo>
                    <a:pt x="32" y="1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50" y="22"/>
                  </a:lnTo>
                  <a:lnTo>
                    <a:pt x="55" y="22"/>
                  </a:lnTo>
                  <a:lnTo>
                    <a:pt x="70" y="19"/>
                  </a:lnTo>
                  <a:lnTo>
                    <a:pt x="87" y="17"/>
                  </a:lnTo>
                  <a:lnTo>
                    <a:pt x="106" y="15"/>
                  </a:lnTo>
                  <a:lnTo>
                    <a:pt x="126" y="13"/>
                  </a:lnTo>
                  <a:lnTo>
                    <a:pt x="146" y="12"/>
                  </a:lnTo>
                  <a:lnTo>
                    <a:pt x="164" y="12"/>
                  </a:lnTo>
                  <a:lnTo>
                    <a:pt x="178" y="13"/>
                  </a:lnTo>
                  <a:lnTo>
                    <a:pt x="187" y="15"/>
                  </a:lnTo>
                  <a:lnTo>
                    <a:pt x="195" y="19"/>
                  </a:lnTo>
                  <a:lnTo>
                    <a:pt x="195" y="20"/>
                  </a:lnTo>
                  <a:lnTo>
                    <a:pt x="189" y="21"/>
                  </a:lnTo>
                  <a:lnTo>
                    <a:pt x="176" y="20"/>
                  </a:lnTo>
                  <a:lnTo>
                    <a:pt x="166" y="20"/>
                  </a:lnTo>
                  <a:lnTo>
                    <a:pt x="153" y="20"/>
                  </a:lnTo>
                  <a:lnTo>
                    <a:pt x="136" y="21"/>
                  </a:lnTo>
                  <a:lnTo>
                    <a:pt x="119" y="22"/>
                  </a:lnTo>
                  <a:lnTo>
                    <a:pt x="102" y="24"/>
                  </a:lnTo>
                  <a:lnTo>
                    <a:pt x="88" y="27"/>
                  </a:lnTo>
                  <a:lnTo>
                    <a:pt x="76" y="29"/>
                  </a:lnTo>
                  <a:lnTo>
                    <a:pt x="70" y="32"/>
                  </a:lnTo>
                  <a:lnTo>
                    <a:pt x="76" y="35"/>
                  </a:lnTo>
                  <a:lnTo>
                    <a:pt x="83" y="38"/>
                  </a:lnTo>
                  <a:lnTo>
                    <a:pt x="91" y="41"/>
                  </a:lnTo>
                  <a:lnTo>
                    <a:pt x="100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0"/>
                  </a:lnTo>
                  <a:lnTo>
                    <a:pt x="123" y="52"/>
                  </a:lnTo>
                  <a:lnTo>
                    <a:pt x="138" y="50"/>
                  </a:lnTo>
                  <a:lnTo>
                    <a:pt x="156" y="50"/>
                  </a:lnTo>
                  <a:lnTo>
                    <a:pt x="176" y="50"/>
                  </a:lnTo>
                  <a:lnTo>
                    <a:pt x="197" y="52"/>
                  </a:lnTo>
                  <a:lnTo>
                    <a:pt x="216" y="56"/>
                  </a:lnTo>
                  <a:lnTo>
                    <a:pt x="233" y="59"/>
                  </a:lnTo>
                  <a:lnTo>
                    <a:pt x="246" y="63"/>
                  </a:lnTo>
                  <a:lnTo>
                    <a:pt x="256" y="68"/>
                  </a:lnTo>
                  <a:lnTo>
                    <a:pt x="263" y="74"/>
                  </a:lnTo>
                  <a:lnTo>
                    <a:pt x="263" y="76"/>
                  </a:lnTo>
                  <a:lnTo>
                    <a:pt x="258" y="75"/>
                  </a:lnTo>
                  <a:lnTo>
                    <a:pt x="248" y="72"/>
                  </a:lnTo>
                  <a:lnTo>
                    <a:pt x="239" y="70"/>
                  </a:lnTo>
                  <a:lnTo>
                    <a:pt x="227" y="66"/>
                  </a:lnTo>
                  <a:lnTo>
                    <a:pt x="211" y="64"/>
                  </a:lnTo>
                  <a:lnTo>
                    <a:pt x="195" y="62"/>
                  </a:lnTo>
                  <a:lnTo>
                    <a:pt x="178" y="61"/>
                  </a:lnTo>
                  <a:lnTo>
                    <a:pt x="164" y="61"/>
                  </a:lnTo>
                  <a:lnTo>
                    <a:pt x="151" y="61"/>
                  </a:lnTo>
                  <a:lnTo>
                    <a:pt x="142" y="63"/>
                  </a:lnTo>
                  <a:lnTo>
                    <a:pt x="155" y="71"/>
                  </a:lnTo>
                  <a:lnTo>
                    <a:pt x="166" y="77"/>
                  </a:lnTo>
                  <a:lnTo>
                    <a:pt x="174" y="82"/>
                  </a:lnTo>
                  <a:lnTo>
                    <a:pt x="178" y="86"/>
                  </a:lnTo>
                  <a:lnTo>
                    <a:pt x="189" y="86"/>
                  </a:lnTo>
                  <a:lnTo>
                    <a:pt x="202" y="87"/>
                  </a:lnTo>
                  <a:lnTo>
                    <a:pt x="216" y="89"/>
                  </a:lnTo>
                  <a:lnTo>
                    <a:pt x="232" y="91"/>
                  </a:lnTo>
                  <a:lnTo>
                    <a:pt x="248" y="97"/>
                  </a:lnTo>
                  <a:lnTo>
                    <a:pt x="262" y="104"/>
                  </a:lnTo>
                  <a:lnTo>
                    <a:pt x="273" y="114"/>
                  </a:lnTo>
                  <a:lnTo>
                    <a:pt x="280" y="127"/>
                  </a:lnTo>
                  <a:lnTo>
                    <a:pt x="273" y="121"/>
                  </a:lnTo>
                  <a:lnTo>
                    <a:pt x="263" y="116"/>
                  </a:lnTo>
                  <a:lnTo>
                    <a:pt x="253" y="111"/>
                  </a:lnTo>
                  <a:lnTo>
                    <a:pt x="241" y="106"/>
                  </a:lnTo>
                  <a:lnTo>
                    <a:pt x="231" y="102"/>
                  </a:lnTo>
                  <a:lnTo>
                    <a:pt x="219" y="100"/>
                  </a:lnTo>
                  <a:lnTo>
                    <a:pt x="207" y="99"/>
                  </a:lnTo>
                  <a:lnTo>
                    <a:pt x="197" y="99"/>
                  </a:lnTo>
                  <a:lnTo>
                    <a:pt x="210" y="109"/>
                  </a:lnTo>
                  <a:lnTo>
                    <a:pt x="221" y="120"/>
                  </a:lnTo>
                  <a:lnTo>
                    <a:pt x="233" y="130"/>
                  </a:lnTo>
                  <a:lnTo>
                    <a:pt x="245" y="140"/>
                  </a:lnTo>
                  <a:lnTo>
                    <a:pt x="254" y="148"/>
                  </a:lnTo>
                  <a:lnTo>
                    <a:pt x="262" y="156"/>
                  </a:lnTo>
                  <a:lnTo>
                    <a:pt x="267" y="160"/>
                  </a:lnTo>
                  <a:lnTo>
                    <a:pt x="270" y="163"/>
                  </a:lnTo>
                  <a:lnTo>
                    <a:pt x="273" y="169"/>
                  </a:lnTo>
                  <a:lnTo>
                    <a:pt x="275" y="175"/>
                  </a:lnTo>
                  <a:lnTo>
                    <a:pt x="278" y="184"/>
                  </a:lnTo>
                  <a:lnTo>
                    <a:pt x="280" y="191"/>
                  </a:lnTo>
                  <a:lnTo>
                    <a:pt x="273" y="183"/>
                  </a:lnTo>
                  <a:lnTo>
                    <a:pt x="262" y="171"/>
                  </a:lnTo>
                  <a:lnTo>
                    <a:pt x="248" y="157"/>
                  </a:lnTo>
                  <a:lnTo>
                    <a:pt x="233" y="142"/>
                  </a:lnTo>
                  <a:lnTo>
                    <a:pt x="219" y="128"/>
                  </a:lnTo>
                  <a:lnTo>
                    <a:pt x="206" y="117"/>
                  </a:lnTo>
                  <a:lnTo>
                    <a:pt x="195" y="108"/>
                  </a:lnTo>
                  <a:lnTo>
                    <a:pt x="189" y="104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11"/>
                  </a:lnTo>
                  <a:lnTo>
                    <a:pt x="182" y="116"/>
                  </a:lnTo>
                  <a:lnTo>
                    <a:pt x="186" y="126"/>
                  </a:lnTo>
                  <a:lnTo>
                    <a:pt x="193" y="143"/>
                  </a:lnTo>
                  <a:lnTo>
                    <a:pt x="202" y="159"/>
                  </a:lnTo>
                  <a:lnTo>
                    <a:pt x="207" y="170"/>
                  </a:lnTo>
                  <a:lnTo>
                    <a:pt x="208" y="174"/>
                  </a:lnTo>
                  <a:lnTo>
                    <a:pt x="206" y="174"/>
                  </a:lnTo>
                  <a:lnTo>
                    <a:pt x="202" y="172"/>
                  </a:lnTo>
                  <a:lnTo>
                    <a:pt x="197" y="167"/>
                  </a:lnTo>
                  <a:lnTo>
                    <a:pt x="189" y="154"/>
                  </a:lnTo>
                  <a:lnTo>
                    <a:pt x="177" y="133"/>
                  </a:lnTo>
                  <a:lnTo>
                    <a:pt x="168" y="111"/>
                  </a:lnTo>
                  <a:lnTo>
                    <a:pt x="168" y="94"/>
                  </a:lnTo>
                  <a:lnTo>
                    <a:pt x="160" y="89"/>
                  </a:lnTo>
                  <a:lnTo>
                    <a:pt x="153" y="85"/>
                  </a:lnTo>
                  <a:lnTo>
                    <a:pt x="146" y="82"/>
                  </a:lnTo>
                  <a:lnTo>
                    <a:pt x="139" y="78"/>
                  </a:lnTo>
                  <a:lnTo>
                    <a:pt x="132" y="75"/>
                  </a:lnTo>
                  <a:lnTo>
                    <a:pt x="127" y="73"/>
                  </a:lnTo>
                  <a:lnTo>
                    <a:pt x="123" y="71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5" y="66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3" y="87"/>
                  </a:lnTo>
                  <a:lnTo>
                    <a:pt x="118" y="106"/>
                  </a:lnTo>
                  <a:lnTo>
                    <a:pt x="127" y="129"/>
                  </a:lnTo>
                  <a:lnTo>
                    <a:pt x="140" y="146"/>
                  </a:lnTo>
                  <a:lnTo>
                    <a:pt x="147" y="154"/>
                  </a:lnTo>
                  <a:lnTo>
                    <a:pt x="147" y="157"/>
                  </a:lnTo>
                  <a:lnTo>
                    <a:pt x="142" y="156"/>
                  </a:lnTo>
                  <a:lnTo>
                    <a:pt x="135" y="151"/>
                  </a:lnTo>
                  <a:lnTo>
                    <a:pt x="131" y="147"/>
                  </a:lnTo>
                  <a:lnTo>
                    <a:pt x="125" y="140"/>
                  </a:lnTo>
                  <a:lnTo>
                    <a:pt x="118" y="129"/>
                  </a:lnTo>
                  <a:lnTo>
                    <a:pt x="110" y="117"/>
                  </a:lnTo>
                  <a:lnTo>
                    <a:pt x="105" y="104"/>
                  </a:lnTo>
                  <a:lnTo>
                    <a:pt x="101" y="90"/>
                  </a:lnTo>
                  <a:lnTo>
                    <a:pt x="100" y="75"/>
                  </a:lnTo>
                  <a:lnTo>
                    <a:pt x="101" y="60"/>
                  </a:lnTo>
                  <a:lnTo>
                    <a:pt x="96" y="57"/>
                  </a:lnTo>
                  <a:lnTo>
                    <a:pt x="91" y="54"/>
                  </a:lnTo>
                  <a:lnTo>
                    <a:pt x="85" y="50"/>
                  </a:lnTo>
                  <a:lnTo>
                    <a:pt x="79" y="48"/>
                  </a:lnTo>
                  <a:lnTo>
                    <a:pt x="72" y="46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9" y="41"/>
                  </a:lnTo>
                  <a:lnTo>
                    <a:pt x="55" y="49"/>
                  </a:lnTo>
                  <a:lnTo>
                    <a:pt x="56" y="62"/>
                  </a:lnTo>
                  <a:lnTo>
                    <a:pt x="59" y="76"/>
                  </a:lnTo>
                  <a:lnTo>
                    <a:pt x="62" y="87"/>
                  </a:lnTo>
                  <a:lnTo>
                    <a:pt x="64" y="99"/>
                  </a:lnTo>
                  <a:lnTo>
                    <a:pt x="68" y="114"/>
                  </a:lnTo>
                  <a:lnTo>
                    <a:pt x="72" y="129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2" y="140"/>
                  </a:lnTo>
                  <a:lnTo>
                    <a:pt x="67" y="134"/>
                  </a:lnTo>
                  <a:lnTo>
                    <a:pt x="62" y="125"/>
                  </a:lnTo>
                  <a:lnTo>
                    <a:pt x="58" y="106"/>
                  </a:lnTo>
                  <a:lnTo>
                    <a:pt x="51" y="79"/>
                  </a:lnTo>
                  <a:lnTo>
                    <a:pt x="46" y="54"/>
                  </a:lnTo>
                  <a:lnTo>
                    <a:pt x="42" y="37"/>
                  </a:lnTo>
                  <a:lnTo>
                    <a:pt x="34" y="31"/>
                  </a:lnTo>
                  <a:lnTo>
                    <a:pt x="26" y="24"/>
                  </a:lnTo>
                  <a:lnTo>
                    <a:pt x="20" y="19"/>
                  </a:lnTo>
                  <a:lnTo>
                    <a:pt x="13" y="15"/>
                  </a:lnTo>
                  <a:lnTo>
                    <a:pt x="9" y="10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0" name="Freeform 291"/>
            <p:cNvSpPr>
              <a:spLocks/>
            </p:cNvSpPr>
            <p:nvPr/>
          </p:nvSpPr>
          <p:spPr bwMode="auto">
            <a:xfrm>
              <a:off x="1067" y="607"/>
              <a:ext cx="96" cy="132"/>
            </a:xfrm>
            <a:custGeom>
              <a:avLst/>
              <a:gdLst>
                <a:gd name="T0" fmla="*/ 85 w 193"/>
                <a:gd name="T1" fmla="*/ 2 h 264"/>
                <a:gd name="T2" fmla="*/ 90 w 193"/>
                <a:gd name="T3" fmla="*/ 32 h 264"/>
                <a:gd name="T4" fmla="*/ 96 w 193"/>
                <a:gd name="T5" fmla="*/ 42 h 264"/>
                <a:gd name="T6" fmla="*/ 109 w 193"/>
                <a:gd name="T7" fmla="*/ 51 h 264"/>
                <a:gd name="T8" fmla="*/ 128 w 193"/>
                <a:gd name="T9" fmla="*/ 65 h 264"/>
                <a:gd name="T10" fmla="*/ 149 w 193"/>
                <a:gd name="T11" fmla="*/ 84 h 264"/>
                <a:gd name="T12" fmla="*/ 172 w 193"/>
                <a:gd name="T13" fmla="*/ 118 h 264"/>
                <a:gd name="T14" fmla="*/ 190 w 193"/>
                <a:gd name="T15" fmla="*/ 141 h 264"/>
                <a:gd name="T16" fmla="*/ 193 w 193"/>
                <a:gd name="T17" fmla="*/ 152 h 264"/>
                <a:gd name="T18" fmla="*/ 187 w 193"/>
                <a:gd name="T19" fmla="*/ 152 h 264"/>
                <a:gd name="T20" fmla="*/ 180 w 193"/>
                <a:gd name="T21" fmla="*/ 139 h 264"/>
                <a:gd name="T22" fmla="*/ 166 w 193"/>
                <a:gd name="T23" fmla="*/ 121 h 264"/>
                <a:gd name="T24" fmla="*/ 151 w 193"/>
                <a:gd name="T25" fmla="*/ 99 h 264"/>
                <a:gd name="T26" fmla="*/ 135 w 193"/>
                <a:gd name="T27" fmla="*/ 82 h 264"/>
                <a:gd name="T28" fmla="*/ 121 w 193"/>
                <a:gd name="T29" fmla="*/ 72 h 264"/>
                <a:gd name="T30" fmla="*/ 108 w 193"/>
                <a:gd name="T31" fmla="*/ 65 h 264"/>
                <a:gd name="T32" fmla="*/ 102 w 193"/>
                <a:gd name="T33" fmla="*/ 78 h 264"/>
                <a:gd name="T34" fmla="*/ 104 w 193"/>
                <a:gd name="T35" fmla="*/ 107 h 264"/>
                <a:gd name="T36" fmla="*/ 113 w 193"/>
                <a:gd name="T37" fmla="*/ 123 h 264"/>
                <a:gd name="T38" fmla="*/ 136 w 193"/>
                <a:gd name="T39" fmla="*/ 140 h 264"/>
                <a:gd name="T40" fmla="*/ 160 w 193"/>
                <a:gd name="T41" fmla="*/ 164 h 264"/>
                <a:gd name="T42" fmla="*/ 178 w 193"/>
                <a:gd name="T43" fmla="*/ 194 h 264"/>
                <a:gd name="T44" fmla="*/ 181 w 193"/>
                <a:gd name="T45" fmla="*/ 218 h 264"/>
                <a:gd name="T46" fmla="*/ 172 w 193"/>
                <a:gd name="T47" fmla="*/ 206 h 264"/>
                <a:gd name="T48" fmla="*/ 159 w 193"/>
                <a:gd name="T49" fmla="*/ 180 h 264"/>
                <a:gd name="T50" fmla="*/ 145 w 193"/>
                <a:gd name="T51" fmla="*/ 163 h 264"/>
                <a:gd name="T52" fmla="*/ 128 w 193"/>
                <a:gd name="T53" fmla="*/ 149 h 264"/>
                <a:gd name="T54" fmla="*/ 113 w 193"/>
                <a:gd name="T55" fmla="*/ 140 h 264"/>
                <a:gd name="T56" fmla="*/ 117 w 193"/>
                <a:gd name="T57" fmla="*/ 161 h 264"/>
                <a:gd name="T58" fmla="*/ 127 w 193"/>
                <a:gd name="T59" fmla="*/ 227 h 264"/>
                <a:gd name="T60" fmla="*/ 123 w 193"/>
                <a:gd name="T61" fmla="*/ 263 h 264"/>
                <a:gd name="T62" fmla="*/ 121 w 193"/>
                <a:gd name="T63" fmla="*/ 260 h 264"/>
                <a:gd name="T64" fmla="*/ 118 w 193"/>
                <a:gd name="T65" fmla="*/ 232 h 264"/>
                <a:gd name="T66" fmla="*/ 101 w 193"/>
                <a:gd name="T67" fmla="*/ 168 h 264"/>
                <a:gd name="T68" fmla="*/ 87 w 193"/>
                <a:gd name="T69" fmla="*/ 153 h 264"/>
                <a:gd name="T70" fmla="*/ 71 w 193"/>
                <a:gd name="T71" fmla="*/ 165 h 264"/>
                <a:gd name="T72" fmla="*/ 56 w 193"/>
                <a:gd name="T73" fmla="*/ 181 h 264"/>
                <a:gd name="T74" fmla="*/ 46 w 193"/>
                <a:gd name="T75" fmla="*/ 199 h 264"/>
                <a:gd name="T76" fmla="*/ 41 w 193"/>
                <a:gd name="T77" fmla="*/ 215 h 264"/>
                <a:gd name="T78" fmla="*/ 35 w 193"/>
                <a:gd name="T79" fmla="*/ 209 h 264"/>
                <a:gd name="T80" fmla="*/ 42 w 193"/>
                <a:gd name="T81" fmla="*/ 191 h 264"/>
                <a:gd name="T82" fmla="*/ 54 w 193"/>
                <a:gd name="T83" fmla="*/ 171 h 264"/>
                <a:gd name="T84" fmla="*/ 68 w 193"/>
                <a:gd name="T85" fmla="*/ 151 h 264"/>
                <a:gd name="T86" fmla="*/ 81 w 193"/>
                <a:gd name="T87" fmla="*/ 134 h 264"/>
                <a:gd name="T88" fmla="*/ 87 w 193"/>
                <a:gd name="T89" fmla="*/ 112 h 264"/>
                <a:gd name="T90" fmla="*/ 87 w 193"/>
                <a:gd name="T91" fmla="*/ 77 h 264"/>
                <a:gd name="T92" fmla="*/ 76 w 193"/>
                <a:gd name="T93" fmla="*/ 71 h 264"/>
                <a:gd name="T94" fmla="*/ 53 w 193"/>
                <a:gd name="T95" fmla="*/ 90 h 264"/>
                <a:gd name="T96" fmla="*/ 28 w 193"/>
                <a:gd name="T97" fmla="*/ 113 h 264"/>
                <a:gd name="T98" fmla="*/ 11 w 193"/>
                <a:gd name="T99" fmla="*/ 138 h 264"/>
                <a:gd name="T100" fmla="*/ 4 w 193"/>
                <a:gd name="T101" fmla="*/ 154 h 264"/>
                <a:gd name="T102" fmla="*/ 0 w 193"/>
                <a:gd name="T103" fmla="*/ 150 h 264"/>
                <a:gd name="T104" fmla="*/ 5 w 193"/>
                <a:gd name="T105" fmla="*/ 135 h 264"/>
                <a:gd name="T106" fmla="*/ 21 w 193"/>
                <a:gd name="T107" fmla="*/ 111 h 264"/>
                <a:gd name="T108" fmla="*/ 45 w 193"/>
                <a:gd name="T109" fmla="*/ 82 h 264"/>
                <a:gd name="T110" fmla="*/ 70 w 193"/>
                <a:gd name="T111" fmla="*/ 57 h 264"/>
                <a:gd name="T112" fmla="*/ 85 w 193"/>
                <a:gd name="T113" fmla="*/ 41 h 264"/>
                <a:gd name="T114" fmla="*/ 81 w 193"/>
                <a:gd name="T115" fmla="*/ 18 h 264"/>
                <a:gd name="T116" fmla="*/ 79 w 193"/>
                <a:gd name="T117" fmla="*/ 8 h 264"/>
                <a:gd name="T118" fmla="*/ 81 w 193"/>
                <a:gd name="T119" fmla="*/ 4 h 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3"/>
                <a:gd name="T181" fmla="*/ 0 h 264"/>
                <a:gd name="T182" fmla="*/ 193 w 193"/>
                <a:gd name="T183" fmla="*/ 264 h 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3" h="264">
                  <a:moveTo>
                    <a:pt x="83" y="0"/>
                  </a:moveTo>
                  <a:lnTo>
                    <a:pt x="85" y="2"/>
                  </a:lnTo>
                  <a:lnTo>
                    <a:pt x="88" y="15"/>
                  </a:lnTo>
                  <a:lnTo>
                    <a:pt x="90" y="32"/>
                  </a:lnTo>
                  <a:lnTo>
                    <a:pt x="93" y="40"/>
                  </a:lnTo>
                  <a:lnTo>
                    <a:pt x="96" y="42"/>
                  </a:lnTo>
                  <a:lnTo>
                    <a:pt x="101" y="47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8" y="65"/>
                  </a:lnTo>
                  <a:lnTo>
                    <a:pt x="139" y="75"/>
                  </a:lnTo>
                  <a:lnTo>
                    <a:pt x="149" y="84"/>
                  </a:lnTo>
                  <a:lnTo>
                    <a:pt x="157" y="96"/>
                  </a:lnTo>
                  <a:lnTo>
                    <a:pt x="172" y="118"/>
                  </a:lnTo>
                  <a:lnTo>
                    <a:pt x="182" y="132"/>
                  </a:lnTo>
                  <a:lnTo>
                    <a:pt x="190" y="141"/>
                  </a:lnTo>
                  <a:lnTo>
                    <a:pt x="193" y="148"/>
                  </a:lnTo>
                  <a:lnTo>
                    <a:pt x="193" y="152"/>
                  </a:lnTo>
                  <a:lnTo>
                    <a:pt x="191" y="154"/>
                  </a:lnTo>
                  <a:lnTo>
                    <a:pt x="187" y="152"/>
                  </a:lnTo>
                  <a:lnTo>
                    <a:pt x="183" y="146"/>
                  </a:lnTo>
                  <a:lnTo>
                    <a:pt x="180" y="139"/>
                  </a:lnTo>
                  <a:lnTo>
                    <a:pt x="174" y="131"/>
                  </a:lnTo>
                  <a:lnTo>
                    <a:pt x="166" y="121"/>
                  </a:lnTo>
                  <a:lnTo>
                    <a:pt x="159" y="110"/>
                  </a:lnTo>
                  <a:lnTo>
                    <a:pt x="151" y="99"/>
                  </a:lnTo>
                  <a:lnTo>
                    <a:pt x="143" y="90"/>
                  </a:lnTo>
                  <a:lnTo>
                    <a:pt x="135" y="82"/>
                  </a:lnTo>
                  <a:lnTo>
                    <a:pt x="130" y="78"/>
                  </a:lnTo>
                  <a:lnTo>
                    <a:pt x="121" y="72"/>
                  </a:lnTo>
                  <a:lnTo>
                    <a:pt x="114" y="68"/>
                  </a:lnTo>
                  <a:lnTo>
                    <a:pt x="108" y="65"/>
                  </a:lnTo>
                  <a:lnTo>
                    <a:pt x="102" y="64"/>
                  </a:lnTo>
                  <a:lnTo>
                    <a:pt x="102" y="78"/>
                  </a:lnTo>
                  <a:lnTo>
                    <a:pt x="102" y="93"/>
                  </a:lnTo>
                  <a:lnTo>
                    <a:pt x="104" y="107"/>
                  </a:lnTo>
                  <a:lnTo>
                    <a:pt x="105" y="118"/>
                  </a:lnTo>
                  <a:lnTo>
                    <a:pt x="113" y="123"/>
                  </a:lnTo>
                  <a:lnTo>
                    <a:pt x="125" y="131"/>
                  </a:lnTo>
                  <a:lnTo>
                    <a:pt x="136" y="140"/>
                  </a:lnTo>
                  <a:lnTo>
                    <a:pt x="149" y="151"/>
                  </a:lnTo>
                  <a:lnTo>
                    <a:pt x="160" y="164"/>
                  </a:lnTo>
                  <a:lnTo>
                    <a:pt x="170" y="178"/>
                  </a:lnTo>
                  <a:lnTo>
                    <a:pt x="178" y="194"/>
                  </a:lnTo>
                  <a:lnTo>
                    <a:pt x="181" y="211"/>
                  </a:lnTo>
                  <a:lnTo>
                    <a:pt x="181" y="218"/>
                  </a:lnTo>
                  <a:lnTo>
                    <a:pt x="177" y="216"/>
                  </a:lnTo>
                  <a:lnTo>
                    <a:pt x="172" y="206"/>
                  </a:lnTo>
                  <a:lnTo>
                    <a:pt x="164" y="190"/>
                  </a:lnTo>
                  <a:lnTo>
                    <a:pt x="159" y="180"/>
                  </a:lnTo>
                  <a:lnTo>
                    <a:pt x="152" y="171"/>
                  </a:lnTo>
                  <a:lnTo>
                    <a:pt x="145" y="163"/>
                  </a:lnTo>
                  <a:lnTo>
                    <a:pt x="138" y="155"/>
                  </a:lnTo>
                  <a:lnTo>
                    <a:pt x="128" y="149"/>
                  </a:lnTo>
                  <a:lnTo>
                    <a:pt x="121" y="145"/>
                  </a:lnTo>
                  <a:lnTo>
                    <a:pt x="113" y="140"/>
                  </a:lnTo>
                  <a:lnTo>
                    <a:pt x="106" y="138"/>
                  </a:lnTo>
                  <a:lnTo>
                    <a:pt x="117" y="161"/>
                  </a:lnTo>
                  <a:lnTo>
                    <a:pt x="125" y="193"/>
                  </a:lnTo>
                  <a:lnTo>
                    <a:pt x="127" y="227"/>
                  </a:lnTo>
                  <a:lnTo>
                    <a:pt x="126" y="256"/>
                  </a:lnTo>
                  <a:lnTo>
                    <a:pt x="123" y="263"/>
                  </a:lnTo>
                  <a:lnTo>
                    <a:pt x="122" y="264"/>
                  </a:lnTo>
                  <a:lnTo>
                    <a:pt x="121" y="260"/>
                  </a:lnTo>
                  <a:lnTo>
                    <a:pt x="121" y="251"/>
                  </a:lnTo>
                  <a:lnTo>
                    <a:pt x="118" y="232"/>
                  </a:lnTo>
                  <a:lnTo>
                    <a:pt x="110" y="199"/>
                  </a:lnTo>
                  <a:lnTo>
                    <a:pt x="101" y="168"/>
                  </a:lnTo>
                  <a:lnTo>
                    <a:pt x="93" y="150"/>
                  </a:lnTo>
                  <a:lnTo>
                    <a:pt x="87" y="153"/>
                  </a:lnTo>
                  <a:lnTo>
                    <a:pt x="79" y="159"/>
                  </a:lnTo>
                  <a:lnTo>
                    <a:pt x="71" y="165"/>
                  </a:lnTo>
                  <a:lnTo>
                    <a:pt x="64" y="173"/>
                  </a:lnTo>
                  <a:lnTo>
                    <a:pt x="56" y="181"/>
                  </a:lnTo>
                  <a:lnTo>
                    <a:pt x="51" y="190"/>
                  </a:lnTo>
                  <a:lnTo>
                    <a:pt x="46" y="199"/>
                  </a:lnTo>
                  <a:lnTo>
                    <a:pt x="43" y="208"/>
                  </a:lnTo>
                  <a:lnTo>
                    <a:pt x="41" y="215"/>
                  </a:lnTo>
                  <a:lnTo>
                    <a:pt x="38" y="215"/>
                  </a:lnTo>
                  <a:lnTo>
                    <a:pt x="35" y="209"/>
                  </a:lnTo>
                  <a:lnTo>
                    <a:pt x="38" y="198"/>
                  </a:lnTo>
                  <a:lnTo>
                    <a:pt x="42" y="191"/>
                  </a:lnTo>
                  <a:lnTo>
                    <a:pt x="47" y="182"/>
                  </a:lnTo>
                  <a:lnTo>
                    <a:pt x="54" y="171"/>
                  </a:lnTo>
                  <a:lnTo>
                    <a:pt x="62" y="161"/>
                  </a:lnTo>
                  <a:lnTo>
                    <a:pt x="68" y="151"/>
                  </a:lnTo>
                  <a:lnTo>
                    <a:pt x="75" y="141"/>
                  </a:lnTo>
                  <a:lnTo>
                    <a:pt x="81" y="134"/>
                  </a:lnTo>
                  <a:lnTo>
                    <a:pt x="85" y="129"/>
                  </a:lnTo>
                  <a:lnTo>
                    <a:pt x="87" y="112"/>
                  </a:lnTo>
                  <a:lnTo>
                    <a:pt x="88" y="93"/>
                  </a:lnTo>
                  <a:lnTo>
                    <a:pt x="87" y="77"/>
                  </a:lnTo>
                  <a:lnTo>
                    <a:pt x="87" y="66"/>
                  </a:lnTo>
                  <a:lnTo>
                    <a:pt x="76" y="71"/>
                  </a:lnTo>
                  <a:lnTo>
                    <a:pt x="64" y="80"/>
                  </a:lnTo>
                  <a:lnTo>
                    <a:pt x="53" y="90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18" y="126"/>
                  </a:lnTo>
                  <a:lnTo>
                    <a:pt x="11" y="138"/>
                  </a:lnTo>
                  <a:lnTo>
                    <a:pt x="7" y="149"/>
                  </a:lnTo>
                  <a:lnTo>
                    <a:pt x="4" y="154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2" y="124"/>
                  </a:lnTo>
                  <a:lnTo>
                    <a:pt x="21" y="111"/>
                  </a:lnTo>
                  <a:lnTo>
                    <a:pt x="33" y="96"/>
                  </a:lnTo>
                  <a:lnTo>
                    <a:pt x="45" y="82"/>
                  </a:lnTo>
                  <a:lnTo>
                    <a:pt x="58" y="68"/>
                  </a:lnTo>
                  <a:lnTo>
                    <a:pt x="70" y="57"/>
                  </a:lnTo>
                  <a:lnTo>
                    <a:pt x="80" y="50"/>
                  </a:lnTo>
                  <a:lnTo>
                    <a:pt x="85" y="41"/>
                  </a:lnTo>
                  <a:lnTo>
                    <a:pt x="84" y="29"/>
                  </a:lnTo>
                  <a:lnTo>
                    <a:pt x="81" y="18"/>
                  </a:lnTo>
                  <a:lnTo>
                    <a:pt x="79" y="11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1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1" name="Freeform 292"/>
            <p:cNvSpPr>
              <a:spLocks/>
            </p:cNvSpPr>
            <p:nvPr/>
          </p:nvSpPr>
          <p:spPr bwMode="auto">
            <a:xfrm>
              <a:off x="1163" y="436"/>
              <a:ext cx="118" cy="136"/>
            </a:xfrm>
            <a:custGeom>
              <a:avLst/>
              <a:gdLst>
                <a:gd name="T0" fmla="*/ 8 w 234"/>
                <a:gd name="T1" fmla="*/ 260 h 273"/>
                <a:gd name="T2" fmla="*/ 27 w 234"/>
                <a:gd name="T3" fmla="*/ 225 h 273"/>
                <a:gd name="T4" fmla="*/ 41 w 234"/>
                <a:gd name="T5" fmla="*/ 199 h 273"/>
                <a:gd name="T6" fmla="*/ 60 w 234"/>
                <a:gd name="T7" fmla="*/ 164 h 273"/>
                <a:gd name="T8" fmla="*/ 58 w 234"/>
                <a:gd name="T9" fmla="*/ 146 h 273"/>
                <a:gd name="T10" fmla="*/ 44 w 234"/>
                <a:gd name="T11" fmla="*/ 131 h 273"/>
                <a:gd name="T12" fmla="*/ 42 w 234"/>
                <a:gd name="T13" fmla="*/ 115 h 273"/>
                <a:gd name="T14" fmla="*/ 46 w 234"/>
                <a:gd name="T15" fmla="*/ 121 h 273"/>
                <a:gd name="T16" fmla="*/ 54 w 234"/>
                <a:gd name="T17" fmla="*/ 130 h 273"/>
                <a:gd name="T18" fmla="*/ 68 w 234"/>
                <a:gd name="T19" fmla="*/ 136 h 273"/>
                <a:gd name="T20" fmla="*/ 81 w 234"/>
                <a:gd name="T21" fmla="*/ 131 h 273"/>
                <a:gd name="T22" fmla="*/ 99 w 234"/>
                <a:gd name="T23" fmla="*/ 114 h 273"/>
                <a:gd name="T24" fmla="*/ 116 w 234"/>
                <a:gd name="T25" fmla="*/ 96 h 273"/>
                <a:gd name="T26" fmla="*/ 128 w 234"/>
                <a:gd name="T27" fmla="*/ 82 h 273"/>
                <a:gd name="T28" fmla="*/ 131 w 234"/>
                <a:gd name="T29" fmla="*/ 68 h 273"/>
                <a:gd name="T30" fmla="*/ 122 w 234"/>
                <a:gd name="T31" fmla="*/ 37 h 273"/>
                <a:gd name="T32" fmla="*/ 107 w 234"/>
                <a:gd name="T33" fmla="*/ 18 h 273"/>
                <a:gd name="T34" fmla="*/ 106 w 234"/>
                <a:gd name="T35" fmla="*/ 13 h 273"/>
                <a:gd name="T36" fmla="*/ 120 w 234"/>
                <a:gd name="T37" fmla="*/ 25 h 273"/>
                <a:gd name="T38" fmla="*/ 139 w 234"/>
                <a:gd name="T39" fmla="*/ 56 h 273"/>
                <a:gd name="T40" fmla="*/ 147 w 234"/>
                <a:gd name="T41" fmla="*/ 60 h 273"/>
                <a:gd name="T42" fmla="*/ 158 w 234"/>
                <a:gd name="T43" fmla="*/ 42 h 273"/>
                <a:gd name="T44" fmla="*/ 171 w 234"/>
                <a:gd name="T45" fmla="*/ 22 h 273"/>
                <a:gd name="T46" fmla="*/ 185 w 234"/>
                <a:gd name="T47" fmla="*/ 6 h 273"/>
                <a:gd name="T48" fmla="*/ 196 w 234"/>
                <a:gd name="T49" fmla="*/ 0 h 273"/>
                <a:gd name="T50" fmla="*/ 195 w 234"/>
                <a:gd name="T51" fmla="*/ 4 h 273"/>
                <a:gd name="T52" fmla="*/ 187 w 234"/>
                <a:gd name="T53" fmla="*/ 15 h 273"/>
                <a:gd name="T54" fmla="*/ 177 w 234"/>
                <a:gd name="T55" fmla="*/ 33 h 273"/>
                <a:gd name="T56" fmla="*/ 164 w 234"/>
                <a:gd name="T57" fmla="*/ 56 h 273"/>
                <a:gd name="T58" fmla="*/ 151 w 234"/>
                <a:gd name="T59" fmla="*/ 73 h 273"/>
                <a:gd name="T60" fmla="*/ 158 w 234"/>
                <a:gd name="T61" fmla="*/ 75 h 273"/>
                <a:gd name="T62" fmla="*/ 179 w 234"/>
                <a:gd name="T63" fmla="*/ 70 h 273"/>
                <a:gd name="T64" fmla="*/ 198 w 234"/>
                <a:gd name="T65" fmla="*/ 66 h 273"/>
                <a:gd name="T66" fmla="*/ 212 w 234"/>
                <a:gd name="T67" fmla="*/ 60 h 273"/>
                <a:gd name="T68" fmla="*/ 225 w 234"/>
                <a:gd name="T69" fmla="*/ 53 h 273"/>
                <a:gd name="T70" fmla="*/ 234 w 234"/>
                <a:gd name="T71" fmla="*/ 53 h 273"/>
                <a:gd name="T72" fmla="*/ 223 w 234"/>
                <a:gd name="T73" fmla="*/ 61 h 273"/>
                <a:gd name="T74" fmla="*/ 200 w 234"/>
                <a:gd name="T75" fmla="*/ 72 h 273"/>
                <a:gd name="T76" fmla="*/ 173 w 234"/>
                <a:gd name="T77" fmla="*/ 84 h 273"/>
                <a:gd name="T78" fmla="*/ 151 w 234"/>
                <a:gd name="T79" fmla="*/ 92 h 273"/>
                <a:gd name="T80" fmla="*/ 132 w 234"/>
                <a:gd name="T81" fmla="*/ 98 h 273"/>
                <a:gd name="T82" fmla="*/ 111 w 234"/>
                <a:gd name="T83" fmla="*/ 119 h 273"/>
                <a:gd name="T84" fmla="*/ 111 w 234"/>
                <a:gd name="T85" fmla="*/ 130 h 273"/>
                <a:gd name="T86" fmla="*/ 119 w 234"/>
                <a:gd name="T87" fmla="*/ 133 h 273"/>
                <a:gd name="T88" fmla="*/ 118 w 234"/>
                <a:gd name="T89" fmla="*/ 138 h 273"/>
                <a:gd name="T90" fmla="*/ 106 w 234"/>
                <a:gd name="T91" fmla="*/ 144 h 273"/>
                <a:gd name="T92" fmla="*/ 98 w 234"/>
                <a:gd name="T93" fmla="*/ 146 h 273"/>
                <a:gd name="T94" fmla="*/ 94 w 234"/>
                <a:gd name="T95" fmla="*/ 146 h 273"/>
                <a:gd name="T96" fmla="*/ 89 w 234"/>
                <a:gd name="T97" fmla="*/ 153 h 273"/>
                <a:gd name="T98" fmla="*/ 73 w 234"/>
                <a:gd name="T99" fmla="*/ 177 h 273"/>
                <a:gd name="T100" fmla="*/ 55 w 234"/>
                <a:gd name="T101" fmla="*/ 208 h 273"/>
                <a:gd name="T102" fmla="*/ 44 w 234"/>
                <a:gd name="T103" fmla="*/ 236 h 273"/>
                <a:gd name="T104" fmla="*/ 41 w 234"/>
                <a:gd name="T105" fmla="*/ 251 h 273"/>
                <a:gd name="T106" fmla="*/ 33 w 234"/>
                <a:gd name="T107" fmla="*/ 263 h 273"/>
                <a:gd name="T108" fmla="*/ 24 w 234"/>
                <a:gd name="T109" fmla="*/ 269 h 273"/>
                <a:gd name="T110" fmla="*/ 6 w 234"/>
                <a:gd name="T111" fmla="*/ 273 h 2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73"/>
                <a:gd name="T170" fmla="*/ 234 w 234"/>
                <a:gd name="T171" fmla="*/ 273 h 2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73">
                  <a:moveTo>
                    <a:pt x="0" y="273"/>
                  </a:moveTo>
                  <a:lnTo>
                    <a:pt x="8" y="260"/>
                  </a:lnTo>
                  <a:lnTo>
                    <a:pt x="18" y="243"/>
                  </a:lnTo>
                  <a:lnTo>
                    <a:pt x="27" y="225"/>
                  </a:lnTo>
                  <a:lnTo>
                    <a:pt x="34" y="212"/>
                  </a:lnTo>
                  <a:lnTo>
                    <a:pt x="41" y="199"/>
                  </a:lnTo>
                  <a:lnTo>
                    <a:pt x="50" y="181"/>
                  </a:lnTo>
                  <a:lnTo>
                    <a:pt x="60" y="164"/>
                  </a:lnTo>
                  <a:lnTo>
                    <a:pt x="65" y="154"/>
                  </a:lnTo>
                  <a:lnTo>
                    <a:pt x="58" y="146"/>
                  </a:lnTo>
                  <a:lnTo>
                    <a:pt x="50" y="139"/>
                  </a:lnTo>
                  <a:lnTo>
                    <a:pt x="44" y="131"/>
                  </a:lnTo>
                  <a:lnTo>
                    <a:pt x="42" y="122"/>
                  </a:lnTo>
                  <a:lnTo>
                    <a:pt x="42" y="115"/>
                  </a:lnTo>
                  <a:lnTo>
                    <a:pt x="43" y="116"/>
                  </a:lnTo>
                  <a:lnTo>
                    <a:pt x="46" y="121"/>
                  </a:lnTo>
                  <a:lnTo>
                    <a:pt x="48" y="126"/>
                  </a:lnTo>
                  <a:lnTo>
                    <a:pt x="54" y="130"/>
                  </a:lnTo>
                  <a:lnTo>
                    <a:pt x="61" y="133"/>
                  </a:lnTo>
                  <a:lnTo>
                    <a:pt x="68" y="136"/>
                  </a:lnTo>
                  <a:lnTo>
                    <a:pt x="73" y="138"/>
                  </a:lnTo>
                  <a:lnTo>
                    <a:pt x="81" y="131"/>
                  </a:lnTo>
                  <a:lnTo>
                    <a:pt x="90" y="123"/>
                  </a:lnTo>
                  <a:lnTo>
                    <a:pt x="99" y="114"/>
                  </a:lnTo>
                  <a:lnTo>
                    <a:pt x="109" y="104"/>
                  </a:lnTo>
                  <a:lnTo>
                    <a:pt x="116" y="96"/>
                  </a:lnTo>
                  <a:lnTo>
                    <a:pt x="123" y="88"/>
                  </a:lnTo>
                  <a:lnTo>
                    <a:pt x="128" y="82"/>
                  </a:lnTo>
                  <a:lnTo>
                    <a:pt x="131" y="78"/>
                  </a:lnTo>
                  <a:lnTo>
                    <a:pt x="131" y="68"/>
                  </a:lnTo>
                  <a:lnTo>
                    <a:pt x="127" y="53"/>
                  </a:lnTo>
                  <a:lnTo>
                    <a:pt x="122" y="37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5" y="14"/>
                  </a:lnTo>
                  <a:lnTo>
                    <a:pt x="106" y="13"/>
                  </a:lnTo>
                  <a:lnTo>
                    <a:pt x="111" y="15"/>
                  </a:lnTo>
                  <a:lnTo>
                    <a:pt x="120" y="25"/>
                  </a:lnTo>
                  <a:lnTo>
                    <a:pt x="131" y="40"/>
                  </a:lnTo>
                  <a:lnTo>
                    <a:pt x="139" y="56"/>
                  </a:lnTo>
                  <a:lnTo>
                    <a:pt x="141" y="68"/>
                  </a:lnTo>
                  <a:lnTo>
                    <a:pt x="147" y="60"/>
                  </a:lnTo>
                  <a:lnTo>
                    <a:pt x="152" y="52"/>
                  </a:lnTo>
                  <a:lnTo>
                    <a:pt x="158" y="42"/>
                  </a:lnTo>
                  <a:lnTo>
                    <a:pt x="165" y="31"/>
                  </a:lnTo>
                  <a:lnTo>
                    <a:pt x="171" y="22"/>
                  </a:lnTo>
                  <a:lnTo>
                    <a:pt x="178" y="13"/>
                  </a:lnTo>
                  <a:lnTo>
                    <a:pt x="185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198" y="1"/>
                  </a:lnTo>
                  <a:lnTo>
                    <a:pt x="195" y="4"/>
                  </a:lnTo>
                  <a:lnTo>
                    <a:pt x="191" y="10"/>
                  </a:lnTo>
                  <a:lnTo>
                    <a:pt x="187" y="15"/>
                  </a:lnTo>
                  <a:lnTo>
                    <a:pt x="183" y="23"/>
                  </a:lnTo>
                  <a:lnTo>
                    <a:pt x="177" y="33"/>
                  </a:lnTo>
                  <a:lnTo>
                    <a:pt x="170" y="45"/>
                  </a:lnTo>
                  <a:lnTo>
                    <a:pt x="164" y="56"/>
                  </a:lnTo>
                  <a:lnTo>
                    <a:pt x="157" y="66"/>
                  </a:lnTo>
                  <a:lnTo>
                    <a:pt x="151" y="73"/>
                  </a:lnTo>
                  <a:lnTo>
                    <a:pt x="147" y="78"/>
                  </a:lnTo>
                  <a:lnTo>
                    <a:pt x="158" y="75"/>
                  </a:lnTo>
                  <a:lnTo>
                    <a:pt x="169" y="72"/>
                  </a:lnTo>
                  <a:lnTo>
                    <a:pt x="179" y="70"/>
                  </a:lnTo>
                  <a:lnTo>
                    <a:pt x="190" y="68"/>
                  </a:lnTo>
                  <a:lnTo>
                    <a:pt x="198" y="66"/>
                  </a:lnTo>
                  <a:lnTo>
                    <a:pt x="206" y="62"/>
                  </a:lnTo>
                  <a:lnTo>
                    <a:pt x="212" y="60"/>
                  </a:lnTo>
                  <a:lnTo>
                    <a:pt x="217" y="57"/>
                  </a:lnTo>
                  <a:lnTo>
                    <a:pt x="225" y="53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29" y="58"/>
                  </a:lnTo>
                  <a:lnTo>
                    <a:pt x="223" y="61"/>
                  </a:lnTo>
                  <a:lnTo>
                    <a:pt x="213" y="67"/>
                  </a:lnTo>
                  <a:lnTo>
                    <a:pt x="200" y="72"/>
                  </a:lnTo>
                  <a:lnTo>
                    <a:pt x="187" y="79"/>
                  </a:lnTo>
                  <a:lnTo>
                    <a:pt x="173" y="84"/>
                  </a:lnTo>
                  <a:lnTo>
                    <a:pt x="161" y="88"/>
                  </a:lnTo>
                  <a:lnTo>
                    <a:pt x="151" y="92"/>
                  </a:lnTo>
                  <a:lnTo>
                    <a:pt x="144" y="93"/>
                  </a:lnTo>
                  <a:lnTo>
                    <a:pt x="132" y="98"/>
                  </a:lnTo>
                  <a:lnTo>
                    <a:pt x="120" y="109"/>
                  </a:lnTo>
                  <a:lnTo>
                    <a:pt x="111" y="119"/>
                  </a:lnTo>
                  <a:lnTo>
                    <a:pt x="109" y="127"/>
                  </a:lnTo>
                  <a:lnTo>
                    <a:pt x="111" y="130"/>
                  </a:lnTo>
                  <a:lnTo>
                    <a:pt x="115" y="132"/>
                  </a:lnTo>
                  <a:lnTo>
                    <a:pt x="119" y="133"/>
                  </a:lnTo>
                  <a:lnTo>
                    <a:pt x="123" y="133"/>
                  </a:lnTo>
                  <a:lnTo>
                    <a:pt x="118" y="138"/>
                  </a:lnTo>
                  <a:lnTo>
                    <a:pt x="111" y="141"/>
                  </a:lnTo>
                  <a:lnTo>
                    <a:pt x="106" y="144"/>
                  </a:lnTo>
                  <a:lnTo>
                    <a:pt x="102" y="147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4" y="146"/>
                  </a:lnTo>
                  <a:lnTo>
                    <a:pt x="89" y="153"/>
                  </a:lnTo>
                  <a:lnTo>
                    <a:pt x="81" y="164"/>
                  </a:lnTo>
                  <a:lnTo>
                    <a:pt x="73" y="177"/>
                  </a:lnTo>
                  <a:lnTo>
                    <a:pt x="64" y="192"/>
                  </a:lnTo>
                  <a:lnTo>
                    <a:pt x="55" y="208"/>
                  </a:lnTo>
                  <a:lnTo>
                    <a:pt x="48" y="223"/>
                  </a:lnTo>
                  <a:lnTo>
                    <a:pt x="44" y="236"/>
                  </a:lnTo>
                  <a:lnTo>
                    <a:pt x="43" y="245"/>
                  </a:lnTo>
                  <a:lnTo>
                    <a:pt x="41" y="251"/>
                  </a:lnTo>
                  <a:lnTo>
                    <a:pt x="37" y="257"/>
                  </a:lnTo>
                  <a:lnTo>
                    <a:pt x="33" y="263"/>
                  </a:lnTo>
                  <a:lnTo>
                    <a:pt x="29" y="267"/>
                  </a:lnTo>
                  <a:lnTo>
                    <a:pt x="24" y="269"/>
                  </a:lnTo>
                  <a:lnTo>
                    <a:pt x="14" y="271"/>
                  </a:lnTo>
                  <a:lnTo>
                    <a:pt x="6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2" name="Freeform 293"/>
            <p:cNvSpPr>
              <a:spLocks/>
            </p:cNvSpPr>
            <p:nvPr/>
          </p:nvSpPr>
          <p:spPr bwMode="auto">
            <a:xfrm>
              <a:off x="994" y="653"/>
              <a:ext cx="75" cy="106"/>
            </a:xfrm>
            <a:custGeom>
              <a:avLst/>
              <a:gdLst>
                <a:gd name="T0" fmla="*/ 98 w 150"/>
                <a:gd name="T1" fmla="*/ 14 h 212"/>
                <a:gd name="T2" fmla="*/ 82 w 150"/>
                <a:gd name="T3" fmla="*/ 38 h 212"/>
                <a:gd name="T4" fmla="*/ 70 w 150"/>
                <a:gd name="T5" fmla="*/ 45 h 212"/>
                <a:gd name="T6" fmla="*/ 47 w 150"/>
                <a:gd name="T7" fmla="*/ 52 h 212"/>
                <a:gd name="T8" fmla="*/ 22 w 150"/>
                <a:gd name="T9" fmla="*/ 62 h 212"/>
                <a:gd name="T10" fmla="*/ 5 w 150"/>
                <a:gd name="T11" fmla="*/ 73 h 212"/>
                <a:gd name="T12" fmla="*/ 0 w 150"/>
                <a:gd name="T13" fmla="*/ 81 h 212"/>
                <a:gd name="T14" fmla="*/ 1 w 150"/>
                <a:gd name="T15" fmla="*/ 83 h 212"/>
                <a:gd name="T16" fmla="*/ 12 w 150"/>
                <a:gd name="T17" fmla="*/ 78 h 212"/>
                <a:gd name="T18" fmla="*/ 29 w 150"/>
                <a:gd name="T19" fmla="*/ 70 h 212"/>
                <a:gd name="T20" fmla="*/ 50 w 150"/>
                <a:gd name="T21" fmla="*/ 61 h 212"/>
                <a:gd name="T22" fmla="*/ 68 w 150"/>
                <a:gd name="T23" fmla="*/ 54 h 212"/>
                <a:gd name="T24" fmla="*/ 70 w 150"/>
                <a:gd name="T25" fmla="*/ 63 h 212"/>
                <a:gd name="T26" fmla="*/ 64 w 150"/>
                <a:gd name="T27" fmla="*/ 90 h 212"/>
                <a:gd name="T28" fmla="*/ 55 w 150"/>
                <a:gd name="T29" fmla="*/ 104 h 212"/>
                <a:gd name="T30" fmla="*/ 39 w 150"/>
                <a:gd name="T31" fmla="*/ 118 h 212"/>
                <a:gd name="T32" fmla="*/ 21 w 150"/>
                <a:gd name="T33" fmla="*/ 134 h 212"/>
                <a:gd name="T34" fmla="*/ 8 w 150"/>
                <a:gd name="T35" fmla="*/ 146 h 212"/>
                <a:gd name="T36" fmla="*/ 4 w 150"/>
                <a:gd name="T37" fmla="*/ 155 h 212"/>
                <a:gd name="T38" fmla="*/ 8 w 150"/>
                <a:gd name="T39" fmla="*/ 157 h 212"/>
                <a:gd name="T40" fmla="*/ 15 w 150"/>
                <a:gd name="T41" fmla="*/ 149 h 212"/>
                <a:gd name="T42" fmla="*/ 29 w 150"/>
                <a:gd name="T43" fmla="*/ 139 h 212"/>
                <a:gd name="T44" fmla="*/ 44 w 150"/>
                <a:gd name="T45" fmla="*/ 127 h 212"/>
                <a:gd name="T46" fmla="*/ 57 w 150"/>
                <a:gd name="T47" fmla="*/ 117 h 212"/>
                <a:gd name="T48" fmla="*/ 64 w 150"/>
                <a:gd name="T49" fmla="*/ 132 h 212"/>
                <a:gd name="T50" fmla="*/ 69 w 150"/>
                <a:gd name="T51" fmla="*/ 188 h 212"/>
                <a:gd name="T52" fmla="*/ 74 w 150"/>
                <a:gd name="T53" fmla="*/ 211 h 212"/>
                <a:gd name="T54" fmla="*/ 76 w 150"/>
                <a:gd name="T55" fmla="*/ 210 h 212"/>
                <a:gd name="T56" fmla="*/ 77 w 150"/>
                <a:gd name="T57" fmla="*/ 185 h 212"/>
                <a:gd name="T58" fmla="*/ 74 w 150"/>
                <a:gd name="T59" fmla="*/ 124 h 212"/>
                <a:gd name="T60" fmla="*/ 78 w 150"/>
                <a:gd name="T61" fmla="*/ 103 h 212"/>
                <a:gd name="T62" fmla="*/ 82 w 150"/>
                <a:gd name="T63" fmla="*/ 106 h 212"/>
                <a:gd name="T64" fmla="*/ 86 w 150"/>
                <a:gd name="T65" fmla="*/ 115 h 212"/>
                <a:gd name="T66" fmla="*/ 98 w 150"/>
                <a:gd name="T67" fmla="*/ 129 h 212"/>
                <a:gd name="T68" fmla="*/ 115 w 150"/>
                <a:gd name="T69" fmla="*/ 145 h 212"/>
                <a:gd name="T70" fmla="*/ 129 w 150"/>
                <a:gd name="T71" fmla="*/ 157 h 212"/>
                <a:gd name="T72" fmla="*/ 139 w 150"/>
                <a:gd name="T73" fmla="*/ 159 h 212"/>
                <a:gd name="T74" fmla="*/ 133 w 150"/>
                <a:gd name="T75" fmla="*/ 151 h 212"/>
                <a:gd name="T76" fmla="*/ 122 w 150"/>
                <a:gd name="T77" fmla="*/ 140 h 212"/>
                <a:gd name="T78" fmla="*/ 111 w 150"/>
                <a:gd name="T79" fmla="*/ 128 h 212"/>
                <a:gd name="T80" fmla="*/ 98 w 150"/>
                <a:gd name="T81" fmla="*/ 114 h 212"/>
                <a:gd name="T82" fmla="*/ 90 w 150"/>
                <a:gd name="T83" fmla="*/ 102 h 212"/>
                <a:gd name="T84" fmla="*/ 86 w 150"/>
                <a:gd name="T85" fmla="*/ 88 h 212"/>
                <a:gd name="T86" fmla="*/ 89 w 150"/>
                <a:gd name="T87" fmla="*/ 63 h 212"/>
                <a:gd name="T88" fmla="*/ 93 w 150"/>
                <a:gd name="T89" fmla="*/ 54 h 212"/>
                <a:gd name="T90" fmla="*/ 98 w 150"/>
                <a:gd name="T91" fmla="*/ 56 h 212"/>
                <a:gd name="T92" fmla="*/ 107 w 150"/>
                <a:gd name="T93" fmla="*/ 63 h 212"/>
                <a:gd name="T94" fmla="*/ 120 w 150"/>
                <a:gd name="T95" fmla="*/ 73 h 212"/>
                <a:gd name="T96" fmla="*/ 135 w 150"/>
                <a:gd name="T97" fmla="*/ 83 h 212"/>
                <a:gd name="T98" fmla="*/ 145 w 150"/>
                <a:gd name="T99" fmla="*/ 91 h 212"/>
                <a:gd name="T100" fmla="*/ 150 w 150"/>
                <a:gd name="T101" fmla="*/ 94 h 212"/>
                <a:gd name="T102" fmla="*/ 140 w 150"/>
                <a:gd name="T103" fmla="*/ 82 h 212"/>
                <a:gd name="T104" fmla="*/ 125 w 150"/>
                <a:gd name="T105" fmla="*/ 68 h 212"/>
                <a:gd name="T106" fmla="*/ 111 w 150"/>
                <a:gd name="T107" fmla="*/ 53 h 212"/>
                <a:gd name="T108" fmla="*/ 106 w 150"/>
                <a:gd name="T109" fmla="*/ 43 h 212"/>
                <a:gd name="T110" fmla="*/ 105 w 150"/>
                <a:gd name="T111" fmla="*/ 21 h 212"/>
                <a:gd name="T112" fmla="*/ 114 w 150"/>
                <a:gd name="T113" fmla="*/ 3 h 212"/>
                <a:gd name="T114" fmla="*/ 108 w 150"/>
                <a:gd name="T115" fmla="*/ 1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2"/>
                <a:gd name="T176" fmla="*/ 150 w 15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2">
                  <a:moveTo>
                    <a:pt x="105" y="4"/>
                  </a:moveTo>
                  <a:lnTo>
                    <a:pt x="98" y="14"/>
                  </a:lnTo>
                  <a:lnTo>
                    <a:pt x="90" y="26"/>
                  </a:lnTo>
                  <a:lnTo>
                    <a:pt x="82" y="38"/>
                  </a:lnTo>
                  <a:lnTo>
                    <a:pt x="80" y="45"/>
                  </a:lnTo>
                  <a:lnTo>
                    <a:pt x="70" y="45"/>
                  </a:lnTo>
                  <a:lnTo>
                    <a:pt x="60" y="48"/>
                  </a:lnTo>
                  <a:lnTo>
                    <a:pt x="47" y="52"/>
                  </a:lnTo>
                  <a:lnTo>
                    <a:pt x="35" y="57"/>
                  </a:lnTo>
                  <a:lnTo>
                    <a:pt x="22" y="62"/>
                  </a:lnTo>
                  <a:lnTo>
                    <a:pt x="13" y="68"/>
                  </a:lnTo>
                  <a:lnTo>
                    <a:pt x="5" y="73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4"/>
                  </a:lnTo>
                  <a:lnTo>
                    <a:pt x="29" y="70"/>
                  </a:lnTo>
                  <a:lnTo>
                    <a:pt x="39" y="66"/>
                  </a:lnTo>
                  <a:lnTo>
                    <a:pt x="50" y="61"/>
                  </a:lnTo>
                  <a:lnTo>
                    <a:pt x="59" y="57"/>
                  </a:lnTo>
                  <a:lnTo>
                    <a:pt x="68" y="54"/>
                  </a:lnTo>
                  <a:lnTo>
                    <a:pt x="74" y="53"/>
                  </a:lnTo>
                  <a:lnTo>
                    <a:pt x="70" y="63"/>
                  </a:lnTo>
                  <a:lnTo>
                    <a:pt x="67" y="77"/>
                  </a:lnTo>
                  <a:lnTo>
                    <a:pt x="64" y="90"/>
                  </a:lnTo>
                  <a:lnTo>
                    <a:pt x="61" y="99"/>
                  </a:lnTo>
                  <a:lnTo>
                    <a:pt x="55" y="104"/>
                  </a:lnTo>
                  <a:lnTo>
                    <a:pt x="47" y="111"/>
                  </a:lnTo>
                  <a:lnTo>
                    <a:pt x="39" y="118"/>
                  </a:lnTo>
                  <a:lnTo>
                    <a:pt x="30" y="126"/>
                  </a:lnTo>
                  <a:lnTo>
                    <a:pt x="21" y="134"/>
                  </a:lnTo>
                  <a:lnTo>
                    <a:pt x="13" y="141"/>
                  </a:lnTo>
                  <a:lnTo>
                    <a:pt x="8" y="146"/>
                  </a:lnTo>
                  <a:lnTo>
                    <a:pt x="5" y="151"/>
                  </a:lnTo>
                  <a:lnTo>
                    <a:pt x="4" y="155"/>
                  </a:lnTo>
                  <a:lnTo>
                    <a:pt x="5" y="157"/>
                  </a:lnTo>
                  <a:lnTo>
                    <a:pt x="8" y="157"/>
                  </a:lnTo>
                  <a:lnTo>
                    <a:pt x="12" y="154"/>
                  </a:lnTo>
                  <a:lnTo>
                    <a:pt x="15" y="149"/>
                  </a:lnTo>
                  <a:lnTo>
                    <a:pt x="22" y="145"/>
                  </a:lnTo>
                  <a:lnTo>
                    <a:pt x="29" y="139"/>
                  </a:lnTo>
                  <a:lnTo>
                    <a:pt x="36" y="132"/>
                  </a:lnTo>
                  <a:lnTo>
                    <a:pt x="44" y="127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3" y="115"/>
                  </a:lnTo>
                  <a:lnTo>
                    <a:pt x="64" y="132"/>
                  </a:lnTo>
                  <a:lnTo>
                    <a:pt x="67" y="160"/>
                  </a:lnTo>
                  <a:lnTo>
                    <a:pt x="69" y="188"/>
                  </a:lnTo>
                  <a:lnTo>
                    <a:pt x="72" y="205"/>
                  </a:lnTo>
                  <a:lnTo>
                    <a:pt x="74" y="211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7" y="203"/>
                  </a:lnTo>
                  <a:lnTo>
                    <a:pt x="77" y="185"/>
                  </a:lnTo>
                  <a:lnTo>
                    <a:pt x="76" y="154"/>
                  </a:lnTo>
                  <a:lnTo>
                    <a:pt x="74" y="124"/>
                  </a:lnTo>
                  <a:lnTo>
                    <a:pt x="77" y="105"/>
                  </a:lnTo>
                  <a:lnTo>
                    <a:pt x="78" y="103"/>
                  </a:lnTo>
                  <a:lnTo>
                    <a:pt x="81" y="103"/>
                  </a:lnTo>
                  <a:lnTo>
                    <a:pt x="82" y="106"/>
                  </a:lnTo>
                  <a:lnTo>
                    <a:pt x="84" y="111"/>
                  </a:lnTo>
                  <a:lnTo>
                    <a:pt x="86" y="115"/>
                  </a:lnTo>
                  <a:lnTo>
                    <a:pt x="91" y="122"/>
                  </a:lnTo>
                  <a:lnTo>
                    <a:pt x="98" y="129"/>
                  </a:lnTo>
                  <a:lnTo>
                    <a:pt x="106" y="138"/>
                  </a:lnTo>
                  <a:lnTo>
                    <a:pt x="115" y="145"/>
                  </a:lnTo>
                  <a:lnTo>
                    <a:pt x="123" y="152"/>
                  </a:lnTo>
                  <a:lnTo>
                    <a:pt x="129" y="157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6"/>
                  </a:lnTo>
                  <a:lnTo>
                    <a:pt x="133" y="151"/>
                  </a:lnTo>
                  <a:lnTo>
                    <a:pt x="127" y="144"/>
                  </a:lnTo>
                  <a:lnTo>
                    <a:pt x="122" y="140"/>
                  </a:lnTo>
                  <a:lnTo>
                    <a:pt x="116" y="134"/>
                  </a:lnTo>
                  <a:lnTo>
                    <a:pt x="111" y="128"/>
                  </a:lnTo>
                  <a:lnTo>
                    <a:pt x="105" y="120"/>
                  </a:lnTo>
                  <a:lnTo>
                    <a:pt x="98" y="114"/>
                  </a:lnTo>
                  <a:lnTo>
                    <a:pt x="93" y="108"/>
                  </a:lnTo>
                  <a:lnTo>
                    <a:pt x="90" y="102"/>
                  </a:lnTo>
                  <a:lnTo>
                    <a:pt x="88" y="98"/>
                  </a:lnTo>
                  <a:lnTo>
                    <a:pt x="86" y="88"/>
                  </a:lnTo>
                  <a:lnTo>
                    <a:pt x="88" y="75"/>
                  </a:lnTo>
                  <a:lnTo>
                    <a:pt x="89" y="63"/>
                  </a:lnTo>
                  <a:lnTo>
                    <a:pt x="91" y="56"/>
                  </a:lnTo>
                  <a:lnTo>
                    <a:pt x="93" y="54"/>
                  </a:lnTo>
                  <a:lnTo>
                    <a:pt x="95" y="54"/>
                  </a:lnTo>
                  <a:lnTo>
                    <a:pt x="98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14" y="68"/>
                  </a:lnTo>
                  <a:lnTo>
                    <a:pt x="120" y="73"/>
                  </a:lnTo>
                  <a:lnTo>
                    <a:pt x="127" y="78"/>
                  </a:lnTo>
                  <a:lnTo>
                    <a:pt x="135" y="83"/>
                  </a:lnTo>
                  <a:lnTo>
                    <a:pt x="140" y="87"/>
                  </a:lnTo>
                  <a:lnTo>
                    <a:pt x="145" y="91"/>
                  </a:lnTo>
                  <a:lnTo>
                    <a:pt x="149" y="94"/>
                  </a:lnTo>
                  <a:lnTo>
                    <a:pt x="150" y="94"/>
                  </a:lnTo>
                  <a:lnTo>
                    <a:pt x="146" y="89"/>
                  </a:lnTo>
                  <a:lnTo>
                    <a:pt x="140" y="82"/>
                  </a:lnTo>
                  <a:lnTo>
                    <a:pt x="133" y="75"/>
                  </a:lnTo>
                  <a:lnTo>
                    <a:pt x="125" y="68"/>
                  </a:lnTo>
                  <a:lnTo>
                    <a:pt x="118" y="60"/>
                  </a:lnTo>
                  <a:lnTo>
                    <a:pt x="111" y="53"/>
                  </a:lnTo>
                  <a:lnTo>
                    <a:pt x="107" y="48"/>
                  </a:lnTo>
                  <a:lnTo>
                    <a:pt x="106" y="43"/>
                  </a:lnTo>
                  <a:lnTo>
                    <a:pt x="105" y="32"/>
                  </a:lnTo>
                  <a:lnTo>
                    <a:pt x="105" y="21"/>
                  </a:lnTo>
                  <a:lnTo>
                    <a:pt x="110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3" name="Freeform 294"/>
            <p:cNvSpPr>
              <a:spLocks/>
            </p:cNvSpPr>
            <p:nvPr/>
          </p:nvSpPr>
          <p:spPr bwMode="auto">
            <a:xfrm>
              <a:off x="1258" y="606"/>
              <a:ext cx="150" cy="97"/>
            </a:xfrm>
            <a:custGeom>
              <a:avLst/>
              <a:gdLst>
                <a:gd name="T0" fmla="*/ 16 w 300"/>
                <a:gd name="T1" fmla="*/ 26 h 194"/>
                <a:gd name="T2" fmla="*/ 31 w 300"/>
                <a:gd name="T3" fmla="*/ 37 h 194"/>
                <a:gd name="T4" fmla="*/ 47 w 300"/>
                <a:gd name="T5" fmla="*/ 42 h 194"/>
                <a:gd name="T6" fmla="*/ 64 w 300"/>
                <a:gd name="T7" fmla="*/ 50 h 194"/>
                <a:gd name="T8" fmla="*/ 67 w 300"/>
                <a:gd name="T9" fmla="*/ 90 h 194"/>
                <a:gd name="T10" fmla="*/ 74 w 300"/>
                <a:gd name="T11" fmla="*/ 127 h 194"/>
                <a:gd name="T12" fmla="*/ 74 w 300"/>
                <a:gd name="T13" fmla="*/ 116 h 194"/>
                <a:gd name="T14" fmla="*/ 80 w 300"/>
                <a:gd name="T15" fmla="*/ 64 h 194"/>
                <a:gd name="T16" fmla="*/ 94 w 300"/>
                <a:gd name="T17" fmla="*/ 61 h 194"/>
                <a:gd name="T18" fmla="*/ 118 w 300"/>
                <a:gd name="T19" fmla="*/ 79 h 194"/>
                <a:gd name="T20" fmla="*/ 137 w 300"/>
                <a:gd name="T21" fmla="*/ 91 h 194"/>
                <a:gd name="T22" fmla="*/ 156 w 300"/>
                <a:gd name="T23" fmla="*/ 172 h 194"/>
                <a:gd name="T24" fmla="*/ 170 w 300"/>
                <a:gd name="T25" fmla="*/ 191 h 194"/>
                <a:gd name="T26" fmla="*/ 161 w 300"/>
                <a:gd name="T27" fmla="*/ 160 h 194"/>
                <a:gd name="T28" fmla="*/ 152 w 300"/>
                <a:gd name="T29" fmla="*/ 98 h 194"/>
                <a:gd name="T30" fmla="*/ 207 w 300"/>
                <a:gd name="T31" fmla="*/ 123 h 194"/>
                <a:gd name="T32" fmla="*/ 272 w 300"/>
                <a:gd name="T33" fmla="*/ 154 h 194"/>
                <a:gd name="T34" fmla="*/ 298 w 300"/>
                <a:gd name="T35" fmla="*/ 167 h 194"/>
                <a:gd name="T36" fmla="*/ 288 w 300"/>
                <a:gd name="T37" fmla="*/ 155 h 194"/>
                <a:gd name="T38" fmla="*/ 245 w 300"/>
                <a:gd name="T39" fmla="*/ 132 h 194"/>
                <a:gd name="T40" fmla="*/ 184 w 300"/>
                <a:gd name="T41" fmla="*/ 100 h 194"/>
                <a:gd name="T42" fmla="*/ 152 w 300"/>
                <a:gd name="T43" fmla="*/ 87 h 194"/>
                <a:gd name="T44" fmla="*/ 173 w 300"/>
                <a:gd name="T45" fmla="*/ 83 h 194"/>
                <a:gd name="T46" fmla="*/ 215 w 300"/>
                <a:gd name="T47" fmla="*/ 76 h 194"/>
                <a:gd name="T48" fmla="*/ 267 w 300"/>
                <a:gd name="T49" fmla="*/ 76 h 194"/>
                <a:gd name="T50" fmla="*/ 300 w 300"/>
                <a:gd name="T51" fmla="*/ 83 h 194"/>
                <a:gd name="T52" fmla="*/ 285 w 300"/>
                <a:gd name="T53" fmla="*/ 71 h 194"/>
                <a:gd name="T54" fmla="*/ 242 w 300"/>
                <a:gd name="T55" fmla="*/ 69 h 194"/>
                <a:gd name="T56" fmla="*/ 179 w 300"/>
                <a:gd name="T57" fmla="*/ 70 h 194"/>
                <a:gd name="T58" fmla="*/ 150 w 300"/>
                <a:gd name="T59" fmla="*/ 71 h 194"/>
                <a:gd name="T60" fmla="*/ 127 w 300"/>
                <a:gd name="T61" fmla="*/ 58 h 194"/>
                <a:gd name="T62" fmla="*/ 105 w 300"/>
                <a:gd name="T63" fmla="*/ 44 h 194"/>
                <a:gd name="T64" fmla="*/ 120 w 300"/>
                <a:gd name="T65" fmla="*/ 33 h 194"/>
                <a:gd name="T66" fmla="*/ 157 w 300"/>
                <a:gd name="T67" fmla="*/ 15 h 194"/>
                <a:gd name="T68" fmla="*/ 186 w 300"/>
                <a:gd name="T69" fmla="*/ 6 h 194"/>
                <a:gd name="T70" fmla="*/ 183 w 300"/>
                <a:gd name="T71" fmla="*/ 0 h 194"/>
                <a:gd name="T72" fmla="*/ 152 w 300"/>
                <a:gd name="T73" fmla="*/ 9 h 194"/>
                <a:gd name="T74" fmla="*/ 114 w 300"/>
                <a:gd name="T75" fmla="*/ 24 h 194"/>
                <a:gd name="T76" fmla="*/ 88 w 300"/>
                <a:gd name="T77" fmla="*/ 35 h 194"/>
                <a:gd name="T78" fmla="*/ 65 w 300"/>
                <a:gd name="T79" fmla="*/ 36 h 194"/>
                <a:gd name="T80" fmla="*/ 42 w 300"/>
                <a:gd name="T81" fmla="*/ 26 h 194"/>
                <a:gd name="T82" fmla="*/ 17 w 300"/>
                <a:gd name="T83" fmla="*/ 17 h 194"/>
                <a:gd name="T84" fmla="*/ 0 w 300"/>
                <a:gd name="T85" fmla="*/ 15 h 1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194"/>
                <a:gd name="T131" fmla="*/ 300 w 300"/>
                <a:gd name="T132" fmla="*/ 194 h 1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194">
                  <a:moveTo>
                    <a:pt x="0" y="15"/>
                  </a:moveTo>
                  <a:lnTo>
                    <a:pt x="6" y="20"/>
                  </a:lnTo>
                  <a:lnTo>
                    <a:pt x="16" y="26"/>
                  </a:lnTo>
                  <a:lnTo>
                    <a:pt x="23" y="33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7" y="42"/>
                  </a:lnTo>
                  <a:lnTo>
                    <a:pt x="54" y="45"/>
                  </a:lnTo>
                  <a:lnTo>
                    <a:pt x="59" y="48"/>
                  </a:lnTo>
                  <a:lnTo>
                    <a:pt x="64" y="50"/>
                  </a:lnTo>
                  <a:lnTo>
                    <a:pt x="68" y="52"/>
                  </a:lnTo>
                  <a:lnTo>
                    <a:pt x="68" y="69"/>
                  </a:lnTo>
                  <a:lnTo>
                    <a:pt x="67" y="90"/>
                  </a:lnTo>
                  <a:lnTo>
                    <a:pt x="68" y="108"/>
                  </a:lnTo>
                  <a:lnTo>
                    <a:pt x="71" y="122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3"/>
                  </a:lnTo>
                  <a:lnTo>
                    <a:pt x="74" y="116"/>
                  </a:lnTo>
                  <a:lnTo>
                    <a:pt x="74" y="104"/>
                  </a:lnTo>
                  <a:lnTo>
                    <a:pt x="77" y="83"/>
                  </a:lnTo>
                  <a:lnTo>
                    <a:pt x="80" y="64"/>
                  </a:lnTo>
                  <a:lnTo>
                    <a:pt x="82" y="53"/>
                  </a:lnTo>
                  <a:lnTo>
                    <a:pt x="88" y="56"/>
                  </a:lnTo>
                  <a:lnTo>
                    <a:pt x="94" y="61"/>
                  </a:lnTo>
                  <a:lnTo>
                    <a:pt x="102" y="67"/>
                  </a:lnTo>
                  <a:lnTo>
                    <a:pt x="110" y="73"/>
                  </a:lnTo>
                  <a:lnTo>
                    <a:pt x="118" y="79"/>
                  </a:lnTo>
                  <a:lnTo>
                    <a:pt x="126" y="84"/>
                  </a:lnTo>
                  <a:lnTo>
                    <a:pt x="132" y="88"/>
                  </a:lnTo>
                  <a:lnTo>
                    <a:pt x="137" y="91"/>
                  </a:lnTo>
                  <a:lnTo>
                    <a:pt x="140" y="112"/>
                  </a:lnTo>
                  <a:lnTo>
                    <a:pt x="146" y="143"/>
                  </a:lnTo>
                  <a:lnTo>
                    <a:pt x="156" y="172"/>
                  </a:lnTo>
                  <a:lnTo>
                    <a:pt x="164" y="190"/>
                  </a:lnTo>
                  <a:lnTo>
                    <a:pt x="169" y="194"/>
                  </a:lnTo>
                  <a:lnTo>
                    <a:pt x="170" y="191"/>
                  </a:lnTo>
                  <a:lnTo>
                    <a:pt x="167" y="183"/>
                  </a:lnTo>
                  <a:lnTo>
                    <a:pt x="165" y="175"/>
                  </a:lnTo>
                  <a:lnTo>
                    <a:pt x="161" y="160"/>
                  </a:lnTo>
                  <a:lnTo>
                    <a:pt x="156" y="137"/>
                  </a:lnTo>
                  <a:lnTo>
                    <a:pt x="152" y="113"/>
                  </a:lnTo>
                  <a:lnTo>
                    <a:pt x="152" y="98"/>
                  </a:lnTo>
                  <a:lnTo>
                    <a:pt x="165" y="105"/>
                  </a:lnTo>
                  <a:lnTo>
                    <a:pt x="184" y="113"/>
                  </a:lnTo>
                  <a:lnTo>
                    <a:pt x="207" y="123"/>
                  </a:lnTo>
                  <a:lnTo>
                    <a:pt x="230" y="134"/>
                  </a:lnTo>
                  <a:lnTo>
                    <a:pt x="253" y="144"/>
                  </a:lnTo>
                  <a:lnTo>
                    <a:pt x="272" y="154"/>
                  </a:lnTo>
                  <a:lnTo>
                    <a:pt x="287" y="161"/>
                  </a:lnTo>
                  <a:lnTo>
                    <a:pt x="294" y="165"/>
                  </a:lnTo>
                  <a:lnTo>
                    <a:pt x="298" y="167"/>
                  </a:lnTo>
                  <a:lnTo>
                    <a:pt x="300" y="166"/>
                  </a:lnTo>
                  <a:lnTo>
                    <a:pt x="296" y="162"/>
                  </a:lnTo>
                  <a:lnTo>
                    <a:pt x="288" y="155"/>
                  </a:lnTo>
                  <a:lnTo>
                    <a:pt x="279" y="150"/>
                  </a:lnTo>
                  <a:lnTo>
                    <a:pt x="263" y="141"/>
                  </a:lnTo>
                  <a:lnTo>
                    <a:pt x="245" y="132"/>
                  </a:lnTo>
                  <a:lnTo>
                    <a:pt x="224" y="121"/>
                  </a:lnTo>
                  <a:lnTo>
                    <a:pt x="203" y="110"/>
                  </a:lnTo>
                  <a:lnTo>
                    <a:pt x="184" y="100"/>
                  </a:lnTo>
                  <a:lnTo>
                    <a:pt x="169" y="94"/>
                  </a:lnTo>
                  <a:lnTo>
                    <a:pt x="160" y="90"/>
                  </a:lnTo>
                  <a:lnTo>
                    <a:pt x="152" y="87"/>
                  </a:lnTo>
                  <a:lnTo>
                    <a:pt x="154" y="86"/>
                  </a:lnTo>
                  <a:lnTo>
                    <a:pt x="162" y="85"/>
                  </a:lnTo>
                  <a:lnTo>
                    <a:pt x="173" y="83"/>
                  </a:lnTo>
                  <a:lnTo>
                    <a:pt x="183" y="80"/>
                  </a:lnTo>
                  <a:lnTo>
                    <a:pt x="198" y="78"/>
                  </a:lnTo>
                  <a:lnTo>
                    <a:pt x="215" y="76"/>
                  </a:lnTo>
                  <a:lnTo>
                    <a:pt x="232" y="74"/>
                  </a:lnTo>
                  <a:lnTo>
                    <a:pt x="250" y="74"/>
                  </a:lnTo>
                  <a:lnTo>
                    <a:pt x="267" y="76"/>
                  </a:lnTo>
                  <a:lnTo>
                    <a:pt x="280" y="77"/>
                  </a:lnTo>
                  <a:lnTo>
                    <a:pt x="291" y="80"/>
                  </a:lnTo>
                  <a:lnTo>
                    <a:pt x="300" y="83"/>
                  </a:lnTo>
                  <a:lnTo>
                    <a:pt x="300" y="81"/>
                  </a:lnTo>
                  <a:lnTo>
                    <a:pt x="294" y="77"/>
                  </a:lnTo>
                  <a:lnTo>
                    <a:pt x="285" y="71"/>
                  </a:lnTo>
                  <a:lnTo>
                    <a:pt x="277" y="70"/>
                  </a:lnTo>
                  <a:lnTo>
                    <a:pt x="262" y="69"/>
                  </a:lnTo>
                  <a:lnTo>
                    <a:pt x="242" y="69"/>
                  </a:lnTo>
                  <a:lnTo>
                    <a:pt x="221" y="69"/>
                  </a:lnTo>
                  <a:lnTo>
                    <a:pt x="199" y="70"/>
                  </a:lnTo>
                  <a:lnTo>
                    <a:pt x="179" y="70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43" y="68"/>
                  </a:lnTo>
                  <a:lnTo>
                    <a:pt x="135" y="64"/>
                  </a:lnTo>
                  <a:lnTo>
                    <a:pt x="127" y="58"/>
                  </a:lnTo>
                  <a:lnTo>
                    <a:pt x="118" y="53"/>
                  </a:lnTo>
                  <a:lnTo>
                    <a:pt x="110" y="49"/>
                  </a:lnTo>
                  <a:lnTo>
                    <a:pt x="105" y="44"/>
                  </a:lnTo>
                  <a:lnTo>
                    <a:pt x="101" y="42"/>
                  </a:lnTo>
                  <a:lnTo>
                    <a:pt x="110" y="38"/>
                  </a:lnTo>
                  <a:lnTo>
                    <a:pt x="120" y="33"/>
                  </a:lnTo>
                  <a:lnTo>
                    <a:pt x="132" y="27"/>
                  </a:lnTo>
                  <a:lnTo>
                    <a:pt x="145" y="21"/>
                  </a:lnTo>
                  <a:lnTo>
                    <a:pt x="157" y="15"/>
                  </a:lnTo>
                  <a:lnTo>
                    <a:pt x="169" y="10"/>
                  </a:lnTo>
                  <a:lnTo>
                    <a:pt x="178" y="7"/>
                  </a:lnTo>
                  <a:lnTo>
                    <a:pt x="186" y="6"/>
                  </a:lnTo>
                  <a:lnTo>
                    <a:pt x="194" y="3"/>
                  </a:lnTo>
                  <a:lnTo>
                    <a:pt x="192" y="1"/>
                  </a:lnTo>
                  <a:lnTo>
                    <a:pt x="183" y="0"/>
                  </a:lnTo>
                  <a:lnTo>
                    <a:pt x="171" y="2"/>
                  </a:lnTo>
                  <a:lnTo>
                    <a:pt x="164" y="6"/>
                  </a:lnTo>
                  <a:lnTo>
                    <a:pt x="152" y="9"/>
                  </a:lnTo>
                  <a:lnTo>
                    <a:pt x="139" y="13"/>
                  </a:lnTo>
                  <a:lnTo>
                    <a:pt x="126" y="19"/>
                  </a:lnTo>
                  <a:lnTo>
                    <a:pt x="114" y="24"/>
                  </a:lnTo>
                  <a:lnTo>
                    <a:pt x="102" y="28"/>
                  </a:lnTo>
                  <a:lnTo>
                    <a:pt x="93" y="31"/>
                  </a:lnTo>
                  <a:lnTo>
                    <a:pt x="88" y="35"/>
                  </a:lnTo>
                  <a:lnTo>
                    <a:pt x="81" y="37"/>
                  </a:lnTo>
                  <a:lnTo>
                    <a:pt x="73" y="37"/>
                  </a:lnTo>
                  <a:lnTo>
                    <a:pt x="65" y="36"/>
                  </a:lnTo>
                  <a:lnTo>
                    <a:pt x="55" y="31"/>
                  </a:lnTo>
                  <a:lnTo>
                    <a:pt x="48" y="28"/>
                  </a:lnTo>
                  <a:lnTo>
                    <a:pt x="42" y="26"/>
                  </a:lnTo>
                  <a:lnTo>
                    <a:pt x="33" y="23"/>
                  </a:lnTo>
                  <a:lnTo>
                    <a:pt x="25" y="20"/>
                  </a:lnTo>
                  <a:lnTo>
                    <a:pt x="17" y="17"/>
                  </a:lnTo>
                  <a:lnTo>
                    <a:pt x="9" y="16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4" name="Freeform 295"/>
            <p:cNvSpPr>
              <a:spLocks/>
            </p:cNvSpPr>
            <p:nvPr/>
          </p:nvSpPr>
          <p:spPr bwMode="auto">
            <a:xfrm>
              <a:off x="436" y="812"/>
              <a:ext cx="380" cy="310"/>
            </a:xfrm>
            <a:custGeom>
              <a:avLst/>
              <a:gdLst>
                <a:gd name="T0" fmla="*/ 301 w 760"/>
                <a:gd name="T1" fmla="*/ 145 h 619"/>
                <a:gd name="T2" fmla="*/ 210 w 760"/>
                <a:gd name="T3" fmla="*/ 93 h 619"/>
                <a:gd name="T4" fmla="*/ 88 w 760"/>
                <a:gd name="T5" fmla="*/ 72 h 619"/>
                <a:gd name="T6" fmla="*/ 45 w 760"/>
                <a:gd name="T7" fmla="*/ 60 h 619"/>
                <a:gd name="T8" fmla="*/ 75 w 760"/>
                <a:gd name="T9" fmla="*/ 144 h 619"/>
                <a:gd name="T10" fmla="*/ 122 w 760"/>
                <a:gd name="T11" fmla="*/ 217 h 619"/>
                <a:gd name="T12" fmla="*/ 213 w 760"/>
                <a:gd name="T13" fmla="*/ 262 h 619"/>
                <a:gd name="T14" fmla="*/ 283 w 760"/>
                <a:gd name="T15" fmla="*/ 295 h 619"/>
                <a:gd name="T16" fmla="*/ 253 w 760"/>
                <a:gd name="T17" fmla="*/ 307 h 619"/>
                <a:gd name="T18" fmla="*/ 194 w 760"/>
                <a:gd name="T19" fmla="*/ 298 h 619"/>
                <a:gd name="T20" fmla="*/ 117 w 760"/>
                <a:gd name="T21" fmla="*/ 327 h 619"/>
                <a:gd name="T22" fmla="*/ 64 w 760"/>
                <a:gd name="T23" fmla="*/ 382 h 619"/>
                <a:gd name="T24" fmla="*/ 12 w 760"/>
                <a:gd name="T25" fmla="*/ 413 h 619"/>
                <a:gd name="T26" fmla="*/ 20 w 760"/>
                <a:gd name="T27" fmla="*/ 433 h 619"/>
                <a:gd name="T28" fmla="*/ 64 w 760"/>
                <a:gd name="T29" fmla="*/ 448 h 619"/>
                <a:gd name="T30" fmla="*/ 157 w 760"/>
                <a:gd name="T31" fmla="*/ 459 h 619"/>
                <a:gd name="T32" fmla="*/ 262 w 760"/>
                <a:gd name="T33" fmla="*/ 406 h 619"/>
                <a:gd name="T34" fmla="*/ 286 w 760"/>
                <a:gd name="T35" fmla="*/ 363 h 619"/>
                <a:gd name="T36" fmla="*/ 318 w 760"/>
                <a:gd name="T37" fmla="*/ 326 h 619"/>
                <a:gd name="T38" fmla="*/ 338 w 760"/>
                <a:gd name="T39" fmla="*/ 344 h 619"/>
                <a:gd name="T40" fmla="*/ 305 w 760"/>
                <a:gd name="T41" fmla="*/ 396 h 619"/>
                <a:gd name="T42" fmla="*/ 278 w 760"/>
                <a:gd name="T43" fmla="*/ 408 h 619"/>
                <a:gd name="T44" fmla="*/ 241 w 760"/>
                <a:gd name="T45" fmla="*/ 441 h 619"/>
                <a:gd name="T46" fmla="*/ 215 w 760"/>
                <a:gd name="T47" fmla="*/ 510 h 619"/>
                <a:gd name="T48" fmla="*/ 221 w 760"/>
                <a:gd name="T49" fmla="*/ 558 h 619"/>
                <a:gd name="T50" fmla="*/ 208 w 760"/>
                <a:gd name="T51" fmla="*/ 617 h 619"/>
                <a:gd name="T52" fmla="*/ 282 w 760"/>
                <a:gd name="T53" fmla="*/ 611 h 619"/>
                <a:gd name="T54" fmla="*/ 375 w 760"/>
                <a:gd name="T55" fmla="*/ 559 h 619"/>
                <a:gd name="T56" fmla="*/ 413 w 760"/>
                <a:gd name="T57" fmla="*/ 478 h 619"/>
                <a:gd name="T58" fmla="*/ 389 w 760"/>
                <a:gd name="T59" fmla="*/ 393 h 619"/>
                <a:gd name="T60" fmla="*/ 388 w 760"/>
                <a:gd name="T61" fmla="*/ 358 h 619"/>
                <a:gd name="T62" fmla="*/ 422 w 760"/>
                <a:gd name="T63" fmla="*/ 399 h 619"/>
                <a:gd name="T64" fmla="*/ 443 w 760"/>
                <a:gd name="T65" fmla="*/ 472 h 619"/>
                <a:gd name="T66" fmla="*/ 529 w 760"/>
                <a:gd name="T67" fmla="*/ 521 h 619"/>
                <a:gd name="T68" fmla="*/ 625 w 760"/>
                <a:gd name="T69" fmla="*/ 560 h 619"/>
                <a:gd name="T70" fmla="*/ 657 w 760"/>
                <a:gd name="T71" fmla="*/ 507 h 619"/>
                <a:gd name="T72" fmla="*/ 567 w 760"/>
                <a:gd name="T73" fmla="*/ 383 h 619"/>
                <a:gd name="T74" fmla="*/ 509 w 760"/>
                <a:gd name="T75" fmla="*/ 371 h 619"/>
                <a:gd name="T76" fmla="*/ 498 w 760"/>
                <a:gd name="T77" fmla="*/ 357 h 619"/>
                <a:gd name="T78" fmla="*/ 578 w 760"/>
                <a:gd name="T79" fmla="*/ 371 h 619"/>
                <a:gd name="T80" fmla="*/ 681 w 760"/>
                <a:gd name="T81" fmla="*/ 368 h 619"/>
                <a:gd name="T82" fmla="*/ 739 w 760"/>
                <a:gd name="T83" fmla="*/ 348 h 619"/>
                <a:gd name="T84" fmla="*/ 731 w 760"/>
                <a:gd name="T85" fmla="*/ 334 h 619"/>
                <a:gd name="T86" fmla="*/ 674 w 760"/>
                <a:gd name="T87" fmla="*/ 288 h 619"/>
                <a:gd name="T88" fmla="*/ 597 w 760"/>
                <a:gd name="T89" fmla="*/ 237 h 619"/>
                <a:gd name="T90" fmla="*/ 503 w 760"/>
                <a:gd name="T91" fmla="*/ 246 h 619"/>
                <a:gd name="T92" fmla="*/ 465 w 760"/>
                <a:gd name="T93" fmla="*/ 263 h 619"/>
                <a:gd name="T94" fmla="*/ 456 w 760"/>
                <a:gd name="T95" fmla="*/ 246 h 619"/>
                <a:gd name="T96" fmla="*/ 478 w 760"/>
                <a:gd name="T97" fmla="*/ 233 h 619"/>
                <a:gd name="T98" fmla="*/ 523 w 760"/>
                <a:gd name="T99" fmla="*/ 217 h 619"/>
                <a:gd name="T100" fmla="*/ 564 w 760"/>
                <a:gd name="T101" fmla="*/ 119 h 619"/>
                <a:gd name="T102" fmla="*/ 538 w 760"/>
                <a:gd name="T103" fmla="*/ 19 h 619"/>
                <a:gd name="T104" fmla="*/ 492 w 760"/>
                <a:gd name="T105" fmla="*/ 47 h 619"/>
                <a:gd name="T106" fmla="*/ 422 w 760"/>
                <a:gd name="T107" fmla="*/ 77 h 619"/>
                <a:gd name="T108" fmla="*/ 351 w 760"/>
                <a:gd name="T109" fmla="*/ 174 h 619"/>
                <a:gd name="T110" fmla="*/ 338 w 760"/>
                <a:gd name="T111" fmla="*/ 225 h 6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0"/>
                <a:gd name="T169" fmla="*/ 0 h 619"/>
                <a:gd name="T170" fmla="*/ 760 w 760"/>
                <a:gd name="T171" fmla="*/ 619 h 6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0" h="619">
                  <a:moveTo>
                    <a:pt x="331" y="227"/>
                  </a:moveTo>
                  <a:lnTo>
                    <a:pt x="329" y="206"/>
                  </a:lnTo>
                  <a:lnTo>
                    <a:pt x="323" y="185"/>
                  </a:lnTo>
                  <a:lnTo>
                    <a:pt x="313" y="164"/>
                  </a:lnTo>
                  <a:lnTo>
                    <a:pt x="301" y="145"/>
                  </a:lnTo>
                  <a:lnTo>
                    <a:pt x="286" y="127"/>
                  </a:lnTo>
                  <a:lnTo>
                    <a:pt x="268" y="114"/>
                  </a:lnTo>
                  <a:lnTo>
                    <a:pt x="250" y="104"/>
                  </a:lnTo>
                  <a:lnTo>
                    <a:pt x="231" y="97"/>
                  </a:lnTo>
                  <a:lnTo>
                    <a:pt x="210" y="93"/>
                  </a:lnTo>
                  <a:lnTo>
                    <a:pt x="185" y="90"/>
                  </a:lnTo>
                  <a:lnTo>
                    <a:pt x="158" y="86"/>
                  </a:lnTo>
                  <a:lnTo>
                    <a:pt x="132" y="80"/>
                  </a:lnTo>
                  <a:lnTo>
                    <a:pt x="109" y="76"/>
                  </a:lnTo>
                  <a:lnTo>
                    <a:pt x="88" y="72"/>
                  </a:lnTo>
                  <a:lnTo>
                    <a:pt x="71" y="67"/>
                  </a:lnTo>
                  <a:lnTo>
                    <a:pt x="60" y="63"/>
                  </a:lnTo>
                  <a:lnTo>
                    <a:pt x="50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51" y="67"/>
                  </a:lnTo>
                  <a:lnTo>
                    <a:pt x="59" y="80"/>
                  </a:lnTo>
                  <a:lnTo>
                    <a:pt x="65" y="98"/>
                  </a:lnTo>
                  <a:lnTo>
                    <a:pt x="71" y="121"/>
                  </a:lnTo>
                  <a:lnTo>
                    <a:pt x="75" y="144"/>
                  </a:lnTo>
                  <a:lnTo>
                    <a:pt x="79" y="157"/>
                  </a:lnTo>
                  <a:lnTo>
                    <a:pt x="85" y="171"/>
                  </a:lnTo>
                  <a:lnTo>
                    <a:pt x="96" y="186"/>
                  </a:lnTo>
                  <a:lnTo>
                    <a:pt x="107" y="202"/>
                  </a:lnTo>
                  <a:lnTo>
                    <a:pt x="122" y="217"/>
                  </a:lnTo>
                  <a:lnTo>
                    <a:pt x="138" y="231"/>
                  </a:lnTo>
                  <a:lnTo>
                    <a:pt x="156" y="243"/>
                  </a:lnTo>
                  <a:lnTo>
                    <a:pt x="176" y="251"/>
                  </a:lnTo>
                  <a:lnTo>
                    <a:pt x="195" y="258"/>
                  </a:lnTo>
                  <a:lnTo>
                    <a:pt x="213" y="262"/>
                  </a:lnTo>
                  <a:lnTo>
                    <a:pt x="231" y="267"/>
                  </a:lnTo>
                  <a:lnTo>
                    <a:pt x="245" y="272"/>
                  </a:lnTo>
                  <a:lnTo>
                    <a:pt x="259" y="278"/>
                  </a:lnTo>
                  <a:lnTo>
                    <a:pt x="271" y="286"/>
                  </a:lnTo>
                  <a:lnTo>
                    <a:pt x="283" y="295"/>
                  </a:lnTo>
                  <a:lnTo>
                    <a:pt x="293" y="308"/>
                  </a:lnTo>
                  <a:lnTo>
                    <a:pt x="283" y="310"/>
                  </a:lnTo>
                  <a:lnTo>
                    <a:pt x="272" y="310"/>
                  </a:lnTo>
                  <a:lnTo>
                    <a:pt x="262" y="309"/>
                  </a:lnTo>
                  <a:lnTo>
                    <a:pt x="253" y="307"/>
                  </a:lnTo>
                  <a:lnTo>
                    <a:pt x="242" y="305"/>
                  </a:lnTo>
                  <a:lnTo>
                    <a:pt x="232" y="302"/>
                  </a:lnTo>
                  <a:lnTo>
                    <a:pt x="221" y="300"/>
                  </a:lnTo>
                  <a:lnTo>
                    <a:pt x="210" y="298"/>
                  </a:lnTo>
                  <a:lnTo>
                    <a:pt x="194" y="298"/>
                  </a:lnTo>
                  <a:lnTo>
                    <a:pt x="177" y="299"/>
                  </a:lnTo>
                  <a:lnTo>
                    <a:pt x="161" y="303"/>
                  </a:lnTo>
                  <a:lnTo>
                    <a:pt x="145" y="309"/>
                  </a:lnTo>
                  <a:lnTo>
                    <a:pt x="131" y="317"/>
                  </a:lnTo>
                  <a:lnTo>
                    <a:pt x="117" y="327"/>
                  </a:lnTo>
                  <a:lnTo>
                    <a:pt x="105" y="337"/>
                  </a:lnTo>
                  <a:lnTo>
                    <a:pt x="96" y="349"/>
                  </a:lnTo>
                  <a:lnTo>
                    <a:pt x="86" y="361"/>
                  </a:lnTo>
                  <a:lnTo>
                    <a:pt x="76" y="372"/>
                  </a:lnTo>
                  <a:lnTo>
                    <a:pt x="64" y="382"/>
                  </a:lnTo>
                  <a:lnTo>
                    <a:pt x="52" y="390"/>
                  </a:lnTo>
                  <a:lnTo>
                    <a:pt x="41" y="398"/>
                  </a:lnTo>
                  <a:lnTo>
                    <a:pt x="30" y="404"/>
                  </a:lnTo>
                  <a:lnTo>
                    <a:pt x="20" y="408"/>
                  </a:lnTo>
                  <a:lnTo>
                    <a:pt x="12" y="413"/>
                  </a:lnTo>
                  <a:lnTo>
                    <a:pt x="3" y="417"/>
                  </a:lnTo>
                  <a:lnTo>
                    <a:pt x="0" y="420"/>
                  </a:lnTo>
                  <a:lnTo>
                    <a:pt x="4" y="425"/>
                  </a:lnTo>
                  <a:lnTo>
                    <a:pt x="16" y="431"/>
                  </a:lnTo>
                  <a:lnTo>
                    <a:pt x="20" y="433"/>
                  </a:lnTo>
                  <a:lnTo>
                    <a:pt x="25" y="435"/>
                  </a:lnTo>
                  <a:lnTo>
                    <a:pt x="33" y="439"/>
                  </a:lnTo>
                  <a:lnTo>
                    <a:pt x="42" y="442"/>
                  </a:lnTo>
                  <a:lnTo>
                    <a:pt x="52" y="445"/>
                  </a:lnTo>
                  <a:lnTo>
                    <a:pt x="64" y="448"/>
                  </a:lnTo>
                  <a:lnTo>
                    <a:pt x="76" y="451"/>
                  </a:lnTo>
                  <a:lnTo>
                    <a:pt x="90" y="455"/>
                  </a:lnTo>
                  <a:lnTo>
                    <a:pt x="111" y="458"/>
                  </a:lnTo>
                  <a:lnTo>
                    <a:pt x="134" y="460"/>
                  </a:lnTo>
                  <a:lnTo>
                    <a:pt x="157" y="459"/>
                  </a:lnTo>
                  <a:lnTo>
                    <a:pt x="181" y="456"/>
                  </a:lnTo>
                  <a:lnTo>
                    <a:pt x="203" y="449"/>
                  </a:lnTo>
                  <a:lnTo>
                    <a:pt x="224" y="440"/>
                  </a:lnTo>
                  <a:lnTo>
                    <a:pt x="244" y="426"/>
                  </a:lnTo>
                  <a:lnTo>
                    <a:pt x="262" y="406"/>
                  </a:lnTo>
                  <a:lnTo>
                    <a:pt x="267" y="399"/>
                  </a:lnTo>
                  <a:lnTo>
                    <a:pt x="271" y="391"/>
                  </a:lnTo>
                  <a:lnTo>
                    <a:pt x="276" y="383"/>
                  </a:lnTo>
                  <a:lnTo>
                    <a:pt x="280" y="374"/>
                  </a:lnTo>
                  <a:lnTo>
                    <a:pt x="286" y="363"/>
                  </a:lnTo>
                  <a:lnTo>
                    <a:pt x="291" y="352"/>
                  </a:lnTo>
                  <a:lnTo>
                    <a:pt x="297" y="344"/>
                  </a:lnTo>
                  <a:lnTo>
                    <a:pt x="304" y="336"/>
                  </a:lnTo>
                  <a:lnTo>
                    <a:pt x="310" y="331"/>
                  </a:lnTo>
                  <a:lnTo>
                    <a:pt x="318" y="326"/>
                  </a:lnTo>
                  <a:lnTo>
                    <a:pt x="326" y="322"/>
                  </a:lnTo>
                  <a:lnTo>
                    <a:pt x="335" y="321"/>
                  </a:lnTo>
                  <a:lnTo>
                    <a:pt x="335" y="330"/>
                  </a:lnTo>
                  <a:lnTo>
                    <a:pt x="335" y="337"/>
                  </a:lnTo>
                  <a:lnTo>
                    <a:pt x="338" y="344"/>
                  </a:lnTo>
                  <a:lnTo>
                    <a:pt x="342" y="348"/>
                  </a:lnTo>
                  <a:lnTo>
                    <a:pt x="341" y="364"/>
                  </a:lnTo>
                  <a:lnTo>
                    <a:pt x="335" y="377"/>
                  </a:lnTo>
                  <a:lnTo>
                    <a:pt x="323" y="388"/>
                  </a:lnTo>
                  <a:lnTo>
                    <a:pt x="305" y="396"/>
                  </a:lnTo>
                  <a:lnTo>
                    <a:pt x="300" y="398"/>
                  </a:lnTo>
                  <a:lnTo>
                    <a:pt x="293" y="400"/>
                  </a:lnTo>
                  <a:lnTo>
                    <a:pt x="288" y="402"/>
                  </a:lnTo>
                  <a:lnTo>
                    <a:pt x="283" y="405"/>
                  </a:lnTo>
                  <a:lnTo>
                    <a:pt x="278" y="408"/>
                  </a:lnTo>
                  <a:lnTo>
                    <a:pt x="272" y="412"/>
                  </a:lnTo>
                  <a:lnTo>
                    <a:pt x="267" y="415"/>
                  </a:lnTo>
                  <a:lnTo>
                    <a:pt x="263" y="418"/>
                  </a:lnTo>
                  <a:lnTo>
                    <a:pt x="251" y="429"/>
                  </a:lnTo>
                  <a:lnTo>
                    <a:pt x="241" y="441"/>
                  </a:lnTo>
                  <a:lnTo>
                    <a:pt x="232" y="454"/>
                  </a:lnTo>
                  <a:lnTo>
                    <a:pt x="224" y="467"/>
                  </a:lnTo>
                  <a:lnTo>
                    <a:pt x="219" y="481"/>
                  </a:lnTo>
                  <a:lnTo>
                    <a:pt x="215" y="495"/>
                  </a:lnTo>
                  <a:lnTo>
                    <a:pt x="215" y="510"/>
                  </a:lnTo>
                  <a:lnTo>
                    <a:pt x="216" y="524"/>
                  </a:lnTo>
                  <a:lnTo>
                    <a:pt x="217" y="533"/>
                  </a:lnTo>
                  <a:lnTo>
                    <a:pt x="220" y="542"/>
                  </a:lnTo>
                  <a:lnTo>
                    <a:pt x="221" y="551"/>
                  </a:lnTo>
                  <a:lnTo>
                    <a:pt x="221" y="558"/>
                  </a:lnTo>
                  <a:lnTo>
                    <a:pt x="223" y="576"/>
                  </a:lnTo>
                  <a:lnTo>
                    <a:pt x="221" y="590"/>
                  </a:lnTo>
                  <a:lnTo>
                    <a:pt x="217" y="601"/>
                  </a:lnTo>
                  <a:lnTo>
                    <a:pt x="212" y="610"/>
                  </a:lnTo>
                  <a:lnTo>
                    <a:pt x="208" y="617"/>
                  </a:lnTo>
                  <a:lnTo>
                    <a:pt x="211" y="619"/>
                  </a:lnTo>
                  <a:lnTo>
                    <a:pt x="219" y="619"/>
                  </a:lnTo>
                  <a:lnTo>
                    <a:pt x="231" y="618"/>
                  </a:lnTo>
                  <a:lnTo>
                    <a:pt x="257" y="616"/>
                  </a:lnTo>
                  <a:lnTo>
                    <a:pt x="282" y="611"/>
                  </a:lnTo>
                  <a:lnTo>
                    <a:pt x="304" y="604"/>
                  </a:lnTo>
                  <a:lnTo>
                    <a:pt x="325" y="596"/>
                  </a:lnTo>
                  <a:lnTo>
                    <a:pt x="343" y="585"/>
                  </a:lnTo>
                  <a:lnTo>
                    <a:pt x="360" y="572"/>
                  </a:lnTo>
                  <a:lnTo>
                    <a:pt x="375" y="559"/>
                  </a:lnTo>
                  <a:lnTo>
                    <a:pt x="386" y="544"/>
                  </a:lnTo>
                  <a:lnTo>
                    <a:pt x="397" y="529"/>
                  </a:lnTo>
                  <a:lnTo>
                    <a:pt x="405" y="512"/>
                  </a:lnTo>
                  <a:lnTo>
                    <a:pt x="410" y="496"/>
                  </a:lnTo>
                  <a:lnTo>
                    <a:pt x="413" y="478"/>
                  </a:lnTo>
                  <a:lnTo>
                    <a:pt x="413" y="460"/>
                  </a:lnTo>
                  <a:lnTo>
                    <a:pt x="410" y="443"/>
                  </a:lnTo>
                  <a:lnTo>
                    <a:pt x="406" y="426"/>
                  </a:lnTo>
                  <a:lnTo>
                    <a:pt x="398" y="410"/>
                  </a:lnTo>
                  <a:lnTo>
                    <a:pt x="389" y="393"/>
                  </a:lnTo>
                  <a:lnTo>
                    <a:pt x="381" y="382"/>
                  </a:lnTo>
                  <a:lnTo>
                    <a:pt x="375" y="372"/>
                  </a:lnTo>
                  <a:lnTo>
                    <a:pt x="372" y="363"/>
                  </a:lnTo>
                  <a:lnTo>
                    <a:pt x="380" y="361"/>
                  </a:lnTo>
                  <a:lnTo>
                    <a:pt x="388" y="358"/>
                  </a:lnTo>
                  <a:lnTo>
                    <a:pt x="394" y="356"/>
                  </a:lnTo>
                  <a:lnTo>
                    <a:pt x="398" y="352"/>
                  </a:lnTo>
                  <a:lnTo>
                    <a:pt x="410" y="363"/>
                  </a:lnTo>
                  <a:lnTo>
                    <a:pt x="418" y="379"/>
                  </a:lnTo>
                  <a:lnTo>
                    <a:pt x="422" y="399"/>
                  </a:lnTo>
                  <a:lnTo>
                    <a:pt x="426" y="418"/>
                  </a:lnTo>
                  <a:lnTo>
                    <a:pt x="428" y="432"/>
                  </a:lnTo>
                  <a:lnTo>
                    <a:pt x="431" y="445"/>
                  </a:lnTo>
                  <a:lnTo>
                    <a:pt x="436" y="459"/>
                  </a:lnTo>
                  <a:lnTo>
                    <a:pt x="443" y="472"/>
                  </a:lnTo>
                  <a:lnTo>
                    <a:pt x="453" y="484"/>
                  </a:lnTo>
                  <a:lnTo>
                    <a:pt x="466" y="496"/>
                  </a:lnTo>
                  <a:lnTo>
                    <a:pt x="483" y="505"/>
                  </a:lnTo>
                  <a:lnTo>
                    <a:pt x="506" y="514"/>
                  </a:lnTo>
                  <a:lnTo>
                    <a:pt x="529" y="521"/>
                  </a:lnTo>
                  <a:lnTo>
                    <a:pt x="551" y="528"/>
                  </a:lnTo>
                  <a:lnTo>
                    <a:pt x="572" y="535"/>
                  </a:lnTo>
                  <a:lnTo>
                    <a:pt x="592" y="542"/>
                  </a:lnTo>
                  <a:lnTo>
                    <a:pt x="609" y="551"/>
                  </a:lnTo>
                  <a:lnTo>
                    <a:pt x="625" y="560"/>
                  </a:lnTo>
                  <a:lnTo>
                    <a:pt x="636" y="571"/>
                  </a:lnTo>
                  <a:lnTo>
                    <a:pt x="647" y="584"/>
                  </a:lnTo>
                  <a:lnTo>
                    <a:pt x="652" y="565"/>
                  </a:lnTo>
                  <a:lnTo>
                    <a:pt x="656" y="538"/>
                  </a:lnTo>
                  <a:lnTo>
                    <a:pt x="657" y="507"/>
                  </a:lnTo>
                  <a:lnTo>
                    <a:pt x="655" y="475"/>
                  </a:lnTo>
                  <a:lnTo>
                    <a:pt x="646" y="445"/>
                  </a:lnTo>
                  <a:lnTo>
                    <a:pt x="629" y="417"/>
                  </a:lnTo>
                  <a:lnTo>
                    <a:pt x="604" y="396"/>
                  </a:lnTo>
                  <a:lnTo>
                    <a:pt x="567" y="383"/>
                  </a:lnTo>
                  <a:lnTo>
                    <a:pt x="554" y="380"/>
                  </a:lnTo>
                  <a:lnTo>
                    <a:pt x="542" y="378"/>
                  </a:lnTo>
                  <a:lnTo>
                    <a:pt x="530" y="375"/>
                  </a:lnTo>
                  <a:lnTo>
                    <a:pt x="520" y="373"/>
                  </a:lnTo>
                  <a:lnTo>
                    <a:pt x="509" y="371"/>
                  </a:lnTo>
                  <a:lnTo>
                    <a:pt x="502" y="370"/>
                  </a:lnTo>
                  <a:lnTo>
                    <a:pt x="494" y="368"/>
                  </a:lnTo>
                  <a:lnTo>
                    <a:pt x="488" y="366"/>
                  </a:lnTo>
                  <a:lnTo>
                    <a:pt x="494" y="362"/>
                  </a:lnTo>
                  <a:lnTo>
                    <a:pt x="498" y="357"/>
                  </a:lnTo>
                  <a:lnTo>
                    <a:pt x="502" y="351"/>
                  </a:lnTo>
                  <a:lnTo>
                    <a:pt x="503" y="347"/>
                  </a:lnTo>
                  <a:lnTo>
                    <a:pt x="528" y="357"/>
                  </a:lnTo>
                  <a:lnTo>
                    <a:pt x="554" y="365"/>
                  </a:lnTo>
                  <a:lnTo>
                    <a:pt x="578" y="371"/>
                  </a:lnTo>
                  <a:lnTo>
                    <a:pt x="602" y="374"/>
                  </a:lnTo>
                  <a:lnTo>
                    <a:pt x="625" y="376"/>
                  </a:lnTo>
                  <a:lnTo>
                    <a:pt x="646" y="375"/>
                  </a:lnTo>
                  <a:lnTo>
                    <a:pt x="664" y="372"/>
                  </a:lnTo>
                  <a:lnTo>
                    <a:pt x="681" y="368"/>
                  </a:lnTo>
                  <a:lnTo>
                    <a:pt x="697" y="362"/>
                  </a:lnTo>
                  <a:lnTo>
                    <a:pt x="710" y="358"/>
                  </a:lnTo>
                  <a:lnTo>
                    <a:pt x="720" y="354"/>
                  </a:lnTo>
                  <a:lnTo>
                    <a:pt x="731" y="350"/>
                  </a:lnTo>
                  <a:lnTo>
                    <a:pt x="739" y="348"/>
                  </a:lnTo>
                  <a:lnTo>
                    <a:pt x="746" y="347"/>
                  </a:lnTo>
                  <a:lnTo>
                    <a:pt x="753" y="346"/>
                  </a:lnTo>
                  <a:lnTo>
                    <a:pt x="760" y="346"/>
                  </a:lnTo>
                  <a:lnTo>
                    <a:pt x="744" y="341"/>
                  </a:lnTo>
                  <a:lnTo>
                    <a:pt x="731" y="334"/>
                  </a:lnTo>
                  <a:lnTo>
                    <a:pt x="718" y="328"/>
                  </a:lnTo>
                  <a:lnTo>
                    <a:pt x="705" y="319"/>
                  </a:lnTo>
                  <a:lnTo>
                    <a:pt x="694" y="309"/>
                  </a:lnTo>
                  <a:lnTo>
                    <a:pt x="684" y="299"/>
                  </a:lnTo>
                  <a:lnTo>
                    <a:pt x="674" y="288"/>
                  </a:lnTo>
                  <a:lnTo>
                    <a:pt x="665" y="276"/>
                  </a:lnTo>
                  <a:lnTo>
                    <a:pt x="653" y="264"/>
                  </a:lnTo>
                  <a:lnTo>
                    <a:pt x="638" y="253"/>
                  </a:lnTo>
                  <a:lnTo>
                    <a:pt x="618" y="245"/>
                  </a:lnTo>
                  <a:lnTo>
                    <a:pt x="597" y="237"/>
                  </a:lnTo>
                  <a:lnTo>
                    <a:pt x="574" y="233"/>
                  </a:lnTo>
                  <a:lnTo>
                    <a:pt x="551" y="231"/>
                  </a:lnTo>
                  <a:lnTo>
                    <a:pt x="530" y="233"/>
                  </a:lnTo>
                  <a:lnTo>
                    <a:pt x="513" y="239"/>
                  </a:lnTo>
                  <a:lnTo>
                    <a:pt x="503" y="246"/>
                  </a:lnTo>
                  <a:lnTo>
                    <a:pt x="492" y="250"/>
                  </a:lnTo>
                  <a:lnTo>
                    <a:pt x="485" y="255"/>
                  </a:lnTo>
                  <a:lnTo>
                    <a:pt x="477" y="258"/>
                  </a:lnTo>
                  <a:lnTo>
                    <a:pt x="470" y="261"/>
                  </a:lnTo>
                  <a:lnTo>
                    <a:pt x="465" y="263"/>
                  </a:lnTo>
                  <a:lnTo>
                    <a:pt x="461" y="264"/>
                  </a:lnTo>
                  <a:lnTo>
                    <a:pt x="457" y="265"/>
                  </a:lnTo>
                  <a:lnTo>
                    <a:pt x="457" y="260"/>
                  </a:lnTo>
                  <a:lnTo>
                    <a:pt x="457" y="253"/>
                  </a:lnTo>
                  <a:lnTo>
                    <a:pt x="456" y="246"/>
                  </a:lnTo>
                  <a:lnTo>
                    <a:pt x="453" y="242"/>
                  </a:lnTo>
                  <a:lnTo>
                    <a:pt x="460" y="238"/>
                  </a:lnTo>
                  <a:lnTo>
                    <a:pt x="466" y="235"/>
                  </a:lnTo>
                  <a:lnTo>
                    <a:pt x="471" y="234"/>
                  </a:lnTo>
                  <a:lnTo>
                    <a:pt x="478" y="233"/>
                  </a:lnTo>
                  <a:lnTo>
                    <a:pt x="485" y="233"/>
                  </a:lnTo>
                  <a:lnTo>
                    <a:pt x="491" y="232"/>
                  </a:lnTo>
                  <a:lnTo>
                    <a:pt x="499" y="230"/>
                  </a:lnTo>
                  <a:lnTo>
                    <a:pt x="506" y="228"/>
                  </a:lnTo>
                  <a:lnTo>
                    <a:pt x="523" y="217"/>
                  </a:lnTo>
                  <a:lnTo>
                    <a:pt x="537" y="201"/>
                  </a:lnTo>
                  <a:lnTo>
                    <a:pt x="549" y="181"/>
                  </a:lnTo>
                  <a:lnTo>
                    <a:pt x="557" y="161"/>
                  </a:lnTo>
                  <a:lnTo>
                    <a:pt x="563" y="139"/>
                  </a:lnTo>
                  <a:lnTo>
                    <a:pt x="564" y="119"/>
                  </a:lnTo>
                  <a:lnTo>
                    <a:pt x="563" y="102"/>
                  </a:lnTo>
                  <a:lnTo>
                    <a:pt x="557" y="88"/>
                  </a:lnTo>
                  <a:lnTo>
                    <a:pt x="546" y="66"/>
                  </a:lnTo>
                  <a:lnTo>
                    <a:pt x="540" y="41"/>
                  </a:lnTo>
                  <a:lnTo>
                    <a:pt x="538" y="19"/>
                  </a:lnTo>
                  <a:lnTo>
                    <a:pt x="541" y="0"/>
                  </a:lnTo>
                  <a:lnTo>
                    <a:pt x="529" y="14"/>
                  </a:lnTo>
                  <a:lnTo>
                    <a:pt x="517" y="26"/>
                  </a:lnTo>
                  <a:lnTo>
                    <a:pt x="506" y="37"/>
                  </a:lnTo>
                  <a:lnTo>
                    <a:pt x="492" y="47"/>
                  </a:lnTo>
                  <a:lnTo>
                    <a:pt x="479" y="55"/>
                  </a:lnTo>
                  <a:lnTo>
                    <a:pt x="468" y="62"/>
                  </a:lnTo>
                  <a:lnTo>
                    <a:pt x="456" y="66"/>
                  </a:lnTo>
                  <a:lnTo>
                    <a:pt x="444" y="69"/>
                  </a:lnTo>
                  <a:lnTo>
                    <a:pt x="422" y="77"/>
                  </a:lnTo>
                  <a:lnTo>
                    <a:pt x="402" y="90"/>
                  </a:lnTo>
                  <a:lnTo>
                    <a:pt x="382" y="106"/>
                  </a:lnTo>
                  <a:lnTo>
                    <a:pt x="368" y="126"/>
                  </a:lnTo>
                  <a:lnTo>
                    <a:pt x="356" y="149"/>
                  </a:lnTo>
                  <a:lnTo>
                    <a:pt x="351" y="174"/>
                  </a:lnTo>
                  <a:lnTo>
                    <a:pt x="352" y="200"/>
                  </a:lnTo>
                  <a:lnTo>
                    <a:pt x="360" y="227"/>
                  </a:lnTo>
                  <a:lnTo>
                    <a:pt x="354" y="225"/>
                  </a:lnTo>
                  <a:lnTo>
                    <a:pt x="346" y="224"/>
                  </a:lnTo>
                  <a:lnTo>
                    <a:pt x="338" y="225"/>
                  </a:lnTo>
                  <a:lnTo>
                    <a:pt x="331" y="22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5" name="Freeform 296"/>
            <p:cNvSpPr>
              <a:spLocks/>
            </p:cNvSpPr>
            <p:nvPr/>
          </p:nvSpPr>
          <p:spPr bwMode="auto">
            <a:xfrm>
              <a:off x="542" y="791"/>
              <a:ext cx="116" cy="134"/>
            </a:xfrm>
            <a:custGeom>
              <a:avLst/>
              <a:gdLst>
                <a:gd name="T0" fmla="*/ 232 w 232"/>
                <a:gd name="T1" fmla="*/ 110 h 268"/>
                <a:gd name="T2" fmla="*/ 218 w 232"/>
                <a:gd name="T3" fmla="*/ 115 h 268"/>
                <a:gd name="T4" fmla="*/ 203 w 232"/>
                <a:gd name="T5" fmla="*/ 122 h 268"/>
                <a:gd name="T6" fmla="*/ 190 w 232"/>
                <a:gd name="T7" fmla="*/ 131 h 268"/>
                <a:gd name="T8" fmla="*/ 177 w 232"/>
                <a:gd name="T9" fmla="*/ 141 h 268"/>
                <a:gd name="T10" fmla="*/ 166 w 232"/>
                <a:gd name="T11" fmla="*/ 152 h 268"/>
                <a:gd name="T12" fmla="*/ 156 w 232"/>
                <a:gd name="T13" fmla="*/ 166 h 268"/>
                <a:gd name="T14" fmla="*/ 148 w 232"/>
                <a:gd name="T15" fmla="*/ 180 h 268"/>
                <a:gd name="T16" fmla="*/ 143 w 232"/>
                <a:gd name="T17" fmla="*/ 196 h 268"/>
                <a:gd name="T18" fmla="*/ 142 w 232"/>
                <a:gd name="T19" fmla="*/ 202 h 268"/>
                <a:gd name="T20" fmla="*/ 140 w 232"/>
                <a:gd name="T21" fmla="*/ 206 h 268"/>
                <a:gd name="T22" fmla="*/ 139 w 232"/>
                <a:gd name="T23" fmla="*/ 212 h 268"/>
                <a:gd name="T24" fmla="*/ 139 w 232"/>
                <a:gd name="T25" fmla="*/ 217 h 268"/>
                <a:gd name="T26" fmla="*/ 139 w 232"/>
                <a:gd name="T27" fmla="*/ 229 h 268"/>
                <a:gd name="T28" fmla="*/ 140 w 232"/>
                <a:gd name="T29" fmla="*/ 242 h 268"/>
                <a:gd name="T30" fmla="*/ 143 w 232"/>
                <a:gd name="T31" fmla="*/ 255 h 268"/>
                <a:gd name="T32" fmla="*/ 148 w 232"/>
                <a:gd name="T33" fmla="*/ 268 h 268"/>
                <a:gd name="T34" fmla="*/ 142 w 232"/>
                <a:gd name="T35" fmla="*/ 266 h 268"/>
                <a:gd name="T36" fmla="*/ 134 w 232"/>
                <a:gd name="T37" fmla="*/ 265 h 268"/>
                <a:gd name="T38" fmla="*/ 126 w 232"/>
                <a:gd name="T39" fmla="*/ 266 h 268"/>
                <a:gd name="T40" fmla="*/ 119 w 232"/>
                <a:gd name="T41" fmla="*/ 268 h 268"/>
                <a:gd name="T42" fmla="*/ 117 w 232"/>
                <a:gd name="T43" fmla="*/ 247 h 268"/>
                <a:gd name="T44" fmla="*/ 111 w 232"/>
                <a:gd name="T45" fmla="*/ 226 h 268"/>
                <a:gd name="T46" fmla="*/ 101 w 232"/>
                <a:gd name="T47" fmla="*/ 205 h 268"/>
                <a:gd name="T48" fmla="*/ 89 w 232"/>
                <a:gd name="T49" fmla="*/ 186 h 268"/>
                <a:gd name="T50" fmla="*/ 74 w 232"/>
                <a:gd name="T51" fmla="*/ 168 h 268"/>
                <a:gd name="T52" fmla="*/ 56 w 232"/>
                <a:gd name="T53" fmla="*/ 155 h 268"/>
                <a:gd name="T54" fmla="*/ 38 w 232"/>
                <a:gd name="T55" fmla="*/ 145 h 268"/>
                <a:gd name="T56" fmla="*/ 19 w 232"/>
                <a:gd name="T57" fmla="*/ 138 h 268"/>
                <a:gd name="T58" fmla="*/ 21 w 232"/>
                <a:gd name="T59" fmla="*/ 125 h 268"/>
                <a:gd name="T60" fmla="*/ 20 w 232"/>
                <a:gd name="T61" fmla="*/ 113 h 268"/>
                <a:gd name="T62" fmla="*/ 13 w 232"/>
                <a:gd name="T63" fmla="*/ 102 h 268"/>
                <a:gd name="T64" fmla="*/ 0 w 232"/>
                <a:gd name="T65" fmla="*/ 95 h 268"/>
                <a:gd name="T66" fmla="*/ 7 w 232"/>
                <a:gd name="T67" fmla="*/ 88 h 268"/>
                <a:gd name="T68" fmla="*/ 15 w 232"/>
                <a:gd name="T69" fmla="*/ 77 h 268"/>
                <a:gd name="T70" fmla="*/ 21 w 232"/>
                <a:gd name="T71" fmla="*/ 64 h 268"/>
                <a:gd name="T72" fmla="*/ 26 w 232"/>
                <a:gd name="T73" fmla="*/ 50 h 268"/>
                <a:gd name="T74" fmla="*/ 30 w 232"/>
                <a:gd name="T75" fmla="*/ 36 h 268"/>
                <a:gd name="T76" fmla="*/ 30 w 232"/>
                <a:gd name="T77" fmla="*/ 23 h 268"/>
                <a:gd name="T78" fmla="*/ 28 w 232"/>
                <a:gd name="T79" fmla="*/ 10 h 268"/>
                <a:gd name="T80" fmla="*/ 21 w 232"/>
                <a:gd name="T81" fmla="*/ 0 h 268"/>
                <a:gd name="T82" fmla="*/ 32 w 232"/>
                <a:gd name="T83" fmla="*/ 7 h 268"/>
                <a:gd name="T84" fmla="*/ 43 w 232"/>
                <a:gd name="T85" fmla="*/ 16 h 268"/>
                <a:gd name="T86" fmla="*/ 55 w 232"/>
                <a:gd name="T87" fmla="*/ 24 h 268"/>
                <a:gd name="T88" fmla="*/ 70 w 232"/>
                <a:gd name="T89" fmla="*/ 31 h 268"/>
                <a:gd name="T90" fmla="*/ 84 w 232"/>
                <a:gd name="T91" fmla="*/ 37 h 268"/>
                <a:gd name="T92" fmla="*/ 102 w 232"/>
                <a:gd name="T93" fmla="*/ 41 h 268"/>
                <a:gd name="T94" fmla="*/ 121 w 232"/>
                <a:gd name="T95" fmla="*/ 43 h 268"/>
                <a:gd name="T96" fmla="*/ 143 w 232"/>
                <a:gd name="T97" fmla="*/ 41 h 268"/>
                <a:gd name="T98" fmla="*/ 143 w 232"/>
                <a:gd name="T99" fmla="*/ 54 h 268"/>
                <a:gd name="T100" fmla="*/ 144 w 232"/>
                <a:gd name="T101" fmla="*/ 68 h 268"/>
                <a:gd name="T102" fmla="*/ 148 w 232"/>
                <a:gd name="T103" fmla="*/ 82 h 268"/>
                <a:gd name="T104" fmla="*/ 155 w 232"/>
                <a:gd name="T105" fmla="*/ 95 h 268"/>
                <a:gd name="T106" fmla="*/ 166 w 232"/>
                <a:gd name="T107" fmla="*/ 106 h 268"/>
                <a:gd name="T108" fmla="*/ 182 w 232"/>
                <a:gd name="T109" fmla="*/ 113 h 268"/>
                <a:gd name="T110" fmla="*/ 204 w 232"/>
                <a:gd name="T111" fmla="*/ 115 h 268"/>
                <a:gd name="T112" fmla="*/ 232 w 232"/>
                <a:gd name="T113" fmla="*/ 110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268"/>
                <a:gd name="T173" fmla="*/ 232 w 232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268">
                  <a:moveTo>
                    <a:pt x="232" y="110"/>
                  </a:moveTo>
                  <a:lnTo>
                    <a:pt x="218" y="115"/>
                  </a:lnTo>
                  <a:lnTo>
                    <a:pt x="203" y="122"/>
                  </a:lnTo>
                  <a:lnTo>
                    <a:pt x="190" y="131"/>
                  </a:lnTo>
                  <a:lnTo>
                    <a:pt x="177" y="141"/>
                  </a:lnTo>
                  <a:lnTo>
                    <a:pt x="166" y="152"/>
                  </a:lnTo>
                  <a:lnTo>
                    <a:pt x="156" y="166"/>
                  </a:lnTo>
                  <a:lnTo>
                    <a:pt x="148" y="180"/>
                  </a:lnTo>
                  <a:lnTo>
                    <a:pt x="143" y="196"/>
                  </a:lnTo>
                  <a:lnTo>
                    <a:pt x="142" y="202"/>
                  </a:lnTo>
                  <a:lnTo>
                    <a:pt x="140" y="206"/>
                  </a:lnTo>
                  <a:lnTo>
                    <a:pt x="139" y="212"/>
                  </a:lnTo>
                  <a:lnTo>
                    <a:pt x="139" y="217"/>
                  </a:lnTo>
                  <a:lnTo>
                    <a:pt x="139" y="229"/>
                  </a:lnTo>
                  <a:lnTo>
                    <a:pt x="140" y="242"/>
                  </a:lnTo>
                  <a:lnTo>
                    <a:pt x="143" y="255"/>
                  </a:lnTo>
                  <a:lnTo>
                    <a:pt x="148" y="268"/>
                  </a:lnTo>
                  <a:lnTo>
                    <a:pt x="142" y="266"/>
                  </a:lnTo>
                  <a:lnTo>
                    <a:pt x="134" y="265"/>
                  </a:lnTo>
                  <a:lnTo>
                    <a:pt x="126" y="266"/>
                  </a:lnTo>
                  <a:lnTo>
                    <a:pt x="119" y="268"/>
                  </a:lnTo>
                  <a:lnTo>
                    <a:pt x="117" y="247"/>
                  </a:lnTo>
                  <a:lnTo>
                    <a:pt x="111" y="226"/>
                  </a:lnTo>
                  <a:lnTo>
                    <a:pt x="101" y="205"/>
                  </a:lnTo>
                  <a:lnTo>
                    <a:pt x="89" y="186"/>
                  </a:lnTo>
                  <a:lnTo>
                    <a:pt x="74" y="168"/>
                  </a:lnTo>
                  <a:lnTo>
                    <a:pt x="56" y="155"/>
                  </a:lnTo>
                  <a:lnTo>
                    <a:pt x="38" y="145"/>
                  </a:lnTo>
                  <a:lnTo>
                    <a:pt x="19" y="138"/>
                  </a:lnTo>
                  <a:lnTo>
                    <a:pt x="21" y="125"/>
                  </a:lnTo>
                  <a:lnTo>
                    <a:pt x="20" y="113"/>
                  </a:lnTo>
                  <a:lnTo>
                    <a:pt x="13" y="102"/>
                  </a:lnTo>
                  <a:lnTo>
                    <a:pt x="0" y="95"/>
                  </a:lnTo>
                  <a:lnTo>
                    <a:pt x="7" y="88"/>
                  </a:lnTo>
                  <a:lnTo>
                    <a:pt x="15" y="77"/>
                  </a:lnTo>
                  <a:lnTo>
                    <a:pt x="21" y="64"/>
                  </a:lnTo>
                  <a:lnTo>
                    <a:pt x="26" y="50"/>
                  </a:lnTo>
                  <a:lnTo>
                    <a:pt x="30" y="36"/>
                  </a:lnTo>
                  <a:lnTo>
                    <a:pt x="30" y="23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32" y="7"/>
                  </a:lnTo>
                  <a:lnTo>
                    <a:pt x="43" y="16"/>
                  </a:lnTo>
                  <a:lnTo>
                    <a:pt x="55" y="24"/>
                  </a:lnTo>
                  <a:lnTo>
                    <a:pt x="70" y="31"/>
                  </a:lnTo>
                  <a:lnTo>
                    <a:pt x="84" y="37"/>
                  </a:lnTo>
                  <a:lnTo>
                    <a:pt x="102" y="41"/>
                  </a:lnTo>
                  <a:lnTo>
                    <a:pt x="121" y="43"/>
                  </a:lnTo>
                  <a:lnTo>
                    <a:pt x="143" y="41"/>
                  </a:lnTo>
                  <a:lnTo>
                    <a:pt x="143" y="54"/>
                  </a:lnTo>
                  <a:lnTo>
                    <a:pt x="144" y="68"/>
                  </a:lnTo>
                  <a:lnTo>
                    <a:pt x="148" y="82"/>
                  </a:lnTo>
                  <a:lnTo>
                    <a:pt x="155" y="95"/>
                  </a:lnTo>
                  <a:lnTo>
                    <a:pt x="166" y="106"/>
                  </a:lnTo>
                  <a:lnTo>
                    <a:pt x="182" y="113"/>
                  </a:lnTo>
                  <a:lnTo>
                    <a:pt x="204" y="115"/>
                  </a:lnTo>
                  <a:lnTo>
                    <a:pt x="232" y="11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6" name="Freeform 297"/>
            <p:cNvSpPr>
              <a:spLocks/>
            </p:cNvSpPr>
            <p:nvPr/>
          </p:nvSpPr>
          <p:spPr bwMode="auto">
            <a:xfrm>
              <a:off x="438" y="1015"/>
              <a:ext cx="130" cy="125"/>
            </a:xfrm>
            <a:custGeom>
              <a:avLst/>
              <a:gdLst>
                <a:gd name="T0" fmla="*/ 94 w 259"/>
                <a:gd name="T1" fmla="*/ 50 h 250"/>
                <a:gd name="T2" fmla="*/ 109 w 259"/>
                <a:gd name="T3" fmla="*/ 52 h 250"/>
                <a:gd name="T4" fmla="*/ 124 w 259"/>
                <a:gd name="T5" fmla="*/ 53 h 250"/>
                <a:gd name="T6" fmla="*/ 141 w 259"/>
                <a:gd name="T7" fmla="*/ 53 h 250"/>
                <a:gd name="T8" fmla="*/ 158 w 259"/>
                <a:gd name="T9" fmla="*/ 53 h 250"/>
                <a:gd name="T10" fmla="*/ 174 w 259"/>
                <a:gd name="T11" fmla="*/ 50 h 250"/>
                <a:gd name="T12" fmla="*/ 194 w 259"/>
                <a:gd name="T13" fmla="*/ 45 h 250"/>
                <a:gd name="T14" fmla="*/ 213 w 259"/>
                <a:gd name="T15" fmla="*/ 37 h 250"/>
                <a:gd name="T16" fmla="*/ 232 w 259"/>
                <a:gd name="T17" fmla="*/ 25 h 250"/>
                <a:gd name="T18" fmla="*/ 250 w 259"/>
                <a:gd name="T19" fmla="*/ 10 h 250"/>
                <a:gd name="T20" fmla="*/ 259 w 259"/>
                <a:gd name="T21" fmla="*/ 4 h 250"/>
                <a:gd name="T22" fmla="*/ 259 w 259"/>
                <a:gd name="T23" fmla="*/ 9 h 250"/>
                <a:gd name="T24" fmla="*/ 247 w 259"/>
                <a:gd name="T25" fmla="*/ 23 h 250"/>
                <a:gd name="T26" fmla="*/ 228 w 259"/>
                <a:gd name="T27" fmla="*/ 48 h 250"/>
                <a:gd name="T28" fmla="*/ 215 w 259"/>
                <a:gd name="T29" fmla="*/ 75 h 250"/>
                <a:gd name="T30" fmla="*/ 211 w 259"/>
                <a:gd name="T31" fmla="*/ 104 h 250"/>
                <a:gd name="T32" fmla="*/ 213 w 259"/>
                <a:gd name="T33" fmla="*/ 127 h 250"/>
                <a:gd name="T34" fmla="*/ 217 w 259"/>
                <a:gd name="T35" fmla="*/ 145 h 250"/>
                <a:gd name="T36" fmla="*/ 209 w 259"/>
                <a:gd name="T37" fmla="*/ 151 h 250"/>
                <a:gd name="T38" fmla="*/ 190 w 259"/>
                <a:gd name="T39" fmla="*/ 159 h 250"/>
                <a:gd name="T40" fmla="*/ 170 w 259"/>
                <a:gd name="T41" fmla="*/ 179 h 250"/>
                <a:gd name="T42" fmla="*/ 160 w 259"/>
                <a:gd name="T43" fmla="*/ 211 h 250"/>
                <a:gd name="T44" fmla="*/ 151 w 259"/>
                <a:gd name="T45" fmla="*/ 224 h 250"/>
                <a:gd name="T46" fmla="*/ 118 w 259"/>
                <a:gd name="T47" fmla="*/ 217 h 250"/>
                <a:gd name="T48" fmla="*/ 82 w 259"/>
                <a:gd name="T49" fmla="*/ 220 h 250"/>
                <a:gd name="T50" fmla="*/ 54 w 259"/>
                <a:gd name="T51" fmla="*/ 236 h 250"/>
                <a:gd name="T52" fmla="*/ 46 w 259"/>
                <a:gd name="T53" fmla="*/ 237 h 250"/>
                <a:gd name="T54" fmla="*/ 42 w 259"/>
                <a:gd name="T55" fmla="*/ 209 h 250"/>
                <a:gd name="T56" fmla="*/ 31 w 259"/>
                <a:gd name="T57" fmla="*/ 182 h 250"/>
                <a:gd name="T58" fmla="*/ 13 w 259"/>
                <a:gd name="T59" fmla="*/ 163 h 250"/>
                <a:gd name="T60" fmla="*/ 14 w 259"/>
                <a:gd name="T61" fmla="*/ 142 h 250"/>
                <a:gd name="T62" fmla="*/ 26 w 259"/>
                <a:gd name="T63" fmla="*/ 103 h 250"/>
                <a:gd name="T64" fmla="*/ 31 w 259"/>
                <a:gd name="T65" fmla="*/ 87 h 250"/>
                <a:gd name="T66" fmla="*/ 51 w 259"/>
                <a:gd name="T67" fmla="*/ 80 h 250"/>
                <a:gd name="T68" fmla="*/ 69 w 259"/>
                <a:gd name="T69" fmla="*/ 70 h 250"/>
                <a:gd name="T70" fmla="*/ 82 w 259"/>
                <a:gd name="T71" fmla="*/ 57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50"/>
                <a:gd name="T110" fmla="*/ 259 w 259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50">
                  <a:moveTo>
                    <a:pt x="86" y="49"/>
                  </a:moveTo>
                  <a:lnTo>
                    <a:pt x="94" y="50"/>
                  </a:lnTo>
                  <a:lnTo>
                    <a:pt x="101" y="51"/>
                  </a:lnTo>
                  <a:lnTo>
                    <a:pt x="109" y="52"/>
                  </a:lnTo>
                  <a:lnTo>
                    <a:pt x="117" y="52"/>
                  </a:lnTo>
                  <a:lnTo>
                    <a:pt x="124" y="53"/>
                  </a:lnTo>
                  <a:lnTo>
                    <a:pt x="132" y="53"/>
                  </a:lnTo>
                  <a:lnTo>
                    <a:pt x="141" y="53"/>
                  </a:lnTo>
                  <a:lnTo>
                    <a:pt x="149" y="53"/>
                  </a:lnTo>
                  <a:lnTo>
                    <a:pt x="158" y="53"/>
                  </a:lnTo>
                  <a:lnTo>
                    <a:pt x="166" y="52"/>
                  </a:lnTo>
                  <a:lnTo>
                    <a:pt x="174" y="50"/>
                  </a:lnTo>
                  <a:lnTo>
                    <a:pt x="183" y="49"/>
                  </a:lnTo>
                  <a:lnTo>
                    <a:pt x="194" y="45"/>
                  </a:lnTo>
                  <a:lnTo>
                    <a:pt x="204" y="42"/>
                  </a:lnTo>
                  <a:lnTo>
                    <a:pt x="213" y="37"/>
                  </a:lnTo>
                  <a:lnTo>
                    <a:pt x="223" y="31"/>
                  </a:lnTo>
                  <a:lnTo>
                    <a:pt x="232" y="25"/>
                  </a:lnTo>
                  <a:lnTo>
                    <a:pt x="241" y="19"/>
                  </a:lnTo>
                  <a:lnTo>
                    <a:pt x="250" y="10"/>
                  </a:lnTo>
                  <a:lnTo>
                    <a:pt x="258" y="0"/>
                  </a:lnTo>
                  <a:lnTo>
                    <a:pt x="259" y="4"/>
                  </a:lnTo>
                  <a:lnTo>
                    <a:pt x="259" y="6"/>
                  </a:lnTo>
                  <a:lnTo>
                    <a:pt x="259" y="9"/>
                  </a:lnTo>
                  <a:lnTo>
                    <a:pt x="259" y="12"/>
                  </a:lnTo>
                  <a:lnTo>
                    <a:pt x="247" y="23"/>
                  </a:lnTo>
                  <a:lnTo>
                    <a:pt x="237" y="35"/>
                  </a:lnTo>
                  <a:lnTo>
                    <a:pt x="228" y="48"/>
                  </a:lnTo>
                  <a:lnTo>
                    <a:pt x="220" y="61"/>
                  </a:lnTo>
                  <a:lnTo>
                    <a:pt x="215" y="75"/>
                  </a:lnTo>
                  <a:lnTo>
                    <a:pt x="211" y="89"/>
                  </a:lnTo>
                  <a:lnTo>
                    <a:pt x="211" y="104"/>
                  </a:lnTo>
                  <a:lnTo>
                    <a:pt x="212" y="118"/>
                  </a:lnTo>
                  <a:lnTo>
                    <a:pt x="213" y="127"/>
                  </a:lnTo>
                  <a:lnTo>
                    <a:pt x="216" y="136"/>
                  </a:lnTo>
                  <a:lnTo>
                    <a:pt x="217" y="145"/>
                  </a:lnTo>
                  <a:lnTo>
                    <a:pt x="217" y="152"/>
                  </a:lnTo>
                  <a:lnTo>
                    <a:pt x="209" y="151"/>
                  </a:lnTo>
                  <a:lnTo>
                    <a:pt x="200" y="154"/>
                  </a:lnTo>
                  <a:lnTo>
                    <a:pt x="190" y="159"/>
                  </a:lnTo>
                  <a:lnTo>
                    <a:pt x="179" y="167"/>
                  </a:lnTo>
                  <a:lnTo>
                    <a:pt x="170" y="179"/>
                  </a:lnTo>
                  <a:lnTo>
                    <a:pt x="164" y="193"/>
                  </a:lnTo>
                  <a:lnTo>
                    <a:pt x="160" y="211"/>
                  </a:lnTo>
                  <a:lnTo>
                    <a:pt x="161" y="232"/>
                  </a:lnTo>
                  <a:lnTo>
                    <a:pt x="151" y="224"/>
                  </a:lnTo>
                  <a:lnTo>
                    <a:pt x="135" y="220"/>
                  </a:lnTo>
                  <a:lnTo>
                    <a:pt x="118" y="217"/>
                  </a:lnTo>
                  <a:lnTo>
                    <a:pt x="99" y="217"/>
                  </a:lnTo>
                  <a:lnTo>
                    <a:pt x="82" y="220"/>
                  </a:lnTo>
                  <a:lnTo>
                    <a:pt x="67" y="226"/>
                  </a:lnTo>
                  <a:lnTo>
                    <a:pt x="54" y="236"/>
                  </a:lnTo>
                  <a:lnTo>
                    <a:pt x="46" y="250"/>
                  </a:lnTo>
                  <a:lnTo>
                    <a:pt x="46" y="237"/>
                  </a:lnTo>
                  <a:lnTo>
                    <a:pt x="44" y="223"/>
                  </a:lnTo>
                  <a:lnTo>
                    <a:pt x="42" y="209"/>
                  </a:lnTo>
                  <a:lnTo>
                    <a:pt x="37" y="195"/>
                  </a:lnTo>
                  <a:lnTo>
                    <a:pt x="31" y="182"/>
                  </a:lnTo>
                  <a:lnTo>
                    <a:pt x="22" y="170"/>
                  </a:lnTo>
                  <a:lnTo>
                    <a:pt x="13" y="163"/>
                  </a:lnTo>
                  <a:lnTo>
                    <a:pt x="0" y="160"/>
                  </a:lnTo>
                  <a:lnTo>
                    <a:pt x="14" y="142"/>
                  </a:lnTo>
                  <a:lnTo>
                    <a:pt x="24" y="122"/>
                  </a:lnTo>
                  <a:lnTo>
                    <a:pt x="26" y="103"/>
                  </a:lnTo>
                  <a:lnTo>
                    <a:pt x="21" y="90"/>
                  </a:lnTo>
                  <a:lnTo>
                    <a:pt x="31" y="87"/>
                  </a:lnTo>
                  <a:lnTo>
                    <a:pt x="41" y="84"/>
                  </a:lnTo>
                  <a:lnTo>
                    <a:pt x="51" y="80"/>
                  </a:lnTo>
                  <a:lnTo>
                    <a:pt x="60" y="76"/>
                  </a:lnTo>
                  <a:lnTo>
                    <a:pt x="69" y="70"/>
                  </a:lnTo>
                  <a:lnTo>
                    <a:pt x="76" y="64"/>
                  </a:lnTo>
                  <a:lnTo>
                    <a:pt x="82" y="57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7" name="Freeform 298"/>
            <p:cNvSpPr>
              <a:spLocks/>
            </p:cNvSpPr>
            <p:nvPr/>
          </p:nvSpPr>
          <p:spPr bwMode="auto">
            <a:xfrm>
              <a:off x="548" y="806"/>
              <a:ext cx="81" cy="94"/>
            </a:xfrm>
            <a:custGeom>
              <a:avLst/>
              <a:gdLst>
                <a:gd name="T0" fmla="*/ 130 w 162"/>
                <a:gd name="T1" fmla="*/ 172 h 187"/>
                <a:gd name="T2" fmla="*/ 127 w 162"/>
                <a:gd name="T3" fmla="*/ 182 h 187"/>
                <a:gd name="T4" fmla="*/ 119 w 162"/>
                <a:gd name="T5" fmla="*/ 176 h 187"/>
                <a:gd name="T6" fmla="*/ 106 w 162"/>
                <a:gd name="T7" fmla="*/ 151 h 187"/>
                <a:gd name="T8" fmla="*/ 98 w 162"/>
                <a:gd name="T9" fmla="*/ 142 h 187"/>
                <a:gd name="T10" fmla="*/ 84 w 162"/>
                <a:gd name="T11" fmla="*/ 136 h 187"/>
                <a:gd name="T12" fmla="*/ 68 w 162"/>
                <a:gd name="T13" fmla="*/ 132 h 187"/>
                <a:gd name="T14" fmla="*/ 54 w 162"/>
                <a:gd name="T15" fmla="*/ 128 h 187"/>
                <a:gd name="T16" fmla="*/ 46 w 162"/>
                <a:gd name="T17" fmla="*/ 127 h 187"/>
                <a:gd name="T18" fmla="*/ 42 w 162"/>
                <a:gd name="T19" fmla="*/ 123 h 187"/>
                <a:gd name="T20" fmla="*/ 46 w 162"/>
                <a:gd name="T21" fmla="*/ 122 h 187"/>
                <a:gd name="T22" fmla="*/ 63 w 162"/>
                <a:gd name="T23" fmla="*/ 125 h 187"/>
                <a:gd name="T24" fmla="*/ 82 w 162"/>
                <a:gd name="T25" fmla="*/ 126 h 187"/>
                <a:gd name="T26" fmla="*/ 97 w 162"/>
                <a:gd name="T27" fmla="*/ 128 h 187"/>
                <a:gd name="T28" fmla="*/ 97 w 162"/>
                <a:gd name="T29" fmla="*/ 118 h 187"/>
                <a:gd name="T30" fmla="*/ 89 w 162"/>
                <a:gd name="T31" fmla="*/ 103 h 187"/>
                <a:gd name="T32" fmla="*/ 72 w 162"/>
                <a:gd name="T33" fmla="*/ 93 h 187"/>
                <a:gd name="T34" fmla="*/ 48 w 162"/>
                <a:gd name="T35" fmla="*/ 85 h 187"/>
                <a:gd name="T36" fmla="*/ 29 w 162"/>
                <a:gd name="T37" fmla="*/ 74 h 187"/>
                <a:gd name="T38" fmla="*/ 12 w 162"/>
                <a:gd name="T39" fmla="*/ 67 h 187"/>
                <a:gd name="T40" fmla="*/ 3 w 162"/>
                <a:gd name="T41" fmla="*/ 63 h 187"/>
                <a:gd name="T42" fmla="*/ 1 w 162"/>
                <a:gd name="T43" fmla="*/ 60 h 187"/>
                <a:gd name="T44" fmla="*/ 14 w 162"/>
                <a:gd name="T45" fmla="*/ 63 h 187"/>
                <a:gd name="T46" fmla="*/ 31 w 162"/>
                <a:gd name="T47" fmla="*/ 71 h 187"/>
                <a:gd name="T48" fmla="*/ 54 w 162"/>
                <a:gd name="T49" fmla="*/ 78 h 187"/>
                <a:gd name="T50" fmla="*/ 73 w 162"/>
                <a:gd name="T51" fmla="*/ 85 h 187"/>
                <a:gd name="T52" fmla="*/ 81 w 162"/>
                <a:gd name="T53" fmla="*/ 78 h 187"/>
                <a:gd name="T54" fmla="*/ 71 w 162"/>
                <a:gd name="T55" fmla="*/ 55 h 187"/>
                <a:gd name="T56" fmla="*/ 56 w 162"/>
                <a:gd name="T57" fmla="*/ 30 h 187"/>
                <a:gd name="T58" fmla="*/ 42 w 162"/>
                <a:gd name="T59" fmla="*/ 11 h 187"/>
                <a:gd name="T60" fmla="*/ 34 w 162"/>
                <a:gd name="T61" fmla="*/ 2 h 187"/>
                <a:gd name="T62" fmla="*/ 42 w 162"/>
                <a:gd name="T63" fmla="*/ 2 h 187"/>
                <a:gd name="T64" fmla="*/ 55 w 162"/>
                <a:gd name="T65" fmla="*/ 14 h 187"/>
                <a:gd name="T66" fmla="*/ 68 w 162"/>
                <a:gd name="T67" fmla="*/ 32 h 187"/>
                <a:gd name="T68" fmla="*/ 82 w 162"/>
                <a:gd name="T69" fmla="*/ 52 h 187"/>
                <a:gd name="T70" fmla="*/ 92 w 162"/>
                <a:gd name="T71" fmla="*/ 72 h 187"/>
                <a:gd name="T72" fmla="*/ 105 w 162"/>
                <a:gd name="T73" fmla="*/ 69 h 187"/>
                <a:gd name="T74" fmla="*/ 119 w 162"/>
                <a:gd name="T75" fmla="*/ 36 h 187"/>
                <a:gd name="T76" fmla="*/ 122 w 162"/>
                <a:gd name="T77" fmla="*/ 19 h 187"/>
                <a:gd name="T78" fmla="*/ 124 w 162"/>
                <a:gd name="T79" fmla="*/ 22 h 187"/>
                <a:gd name="T80" fmla="*/ 126 w 162"/>
                <a:gd name="T81" fmla="*/ 41 h 187"/>
                <a:gd name="T82" fmla="*/ 117 w 162"/>
                <a:gd name="T83" fmla="*/ 77 h 187"/>
                <a:gd name="T84" fmla="*/ 107 w 162"/>
                <a:gd name="T85" fmla="*/ 104 h 187"/>
                <a:gd name="T86" fmla="*/ 113 w 162"/>
                <a:gd name="T87" fmla="*/ 122 h 187"/>
                <a:gd name="T88" fmla="*/ 120 w 162"/>
                <a:gd name="T89" fmla="*/ 127 h 187"/>
                <a:gd name="T90" fmla="*/ 132 w 162"/>
                <a:gd name="T91" fmla="*/ 120 h 187"/>
                <a:gd name="T92" fmla="*/ 143 w 162"/>
                <a:gd name="T93" fmla="*/ 114 h 187"/>
                <a:gd name="T94" fmla="*/ 151 w 162"/>
                <a:gd name="T95" fmla="*/ 105 h 187"/>
                <a:gd name="T96" fmla="*/ 157 w 162"/>
                <a:gd name="T97" fmla="*/ 94 h 187"/>
                <a:gd name="T98" fmla="*/ 162 w 162"/>
                <a:gd name="T99" fmla="*/ 97 h 187"/>
                <a:gd name="T100" fmla="*/ 160 w 162"/>
                <a:gd name="T101" fmla="*/ 107 h 187"/>
                <a:gd name="T102" fmla="*/ 151 w 162"/>
                <a:gd name="T103" fmla="*/ 119 h 187"/>
                <a:gd name="T104" fmla="*/ 139 w 162"/>
                <a:gd name="T105" fmla="*/ 131 h 187"/>
                <a:gd name="T106" fmla="*/ 126 w 162"/>
                <a:gd name="T107" fmla="*/ 141 h 187"/>
                <a:gd name="T108" fmla="*/ 123 w 162"/>
                <a:gd name="T109" fmla="*/ 150 h 187"/>
                <a:gd name="T110" fmla="*/ 128 w 162"/>
                <a:gd name="T111" fmla="*/ 162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7"/>
                <a:gd name="T170" fmla="*/ 162 w 162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7">
                  <a:moveTo>
                    <a:pt x="131" y="166"/>
                  </a:moveTo>
                  <a:lnTo>
                    <a:pt x="130" y="172"/>
                  </a:lnTo>
                  <a:lnTo>
                    <a:pt x="128" y="176"/>
                  </a:lnTo>
                  <a:lnTo>
                    <a:pt x="127" y="182"/>
                  </a:lnTo>
                  <a:lnTo>
                    <a:pt x="127" y="187"/>
                  </a:lnTo>
                  <a:lnTo>
                    <a:pt x="119" y="176"/>
                  </a:lnTo>
                  <a:lnTo>
                    <a:pt x="113" y="163"/>
                  </a:lnTo>
                  <a:lnTo>
                    <a:pt x="106" y="151"/>
                  </a:lnTo>
                  <a:lnTo>
                    <a:pt x="103" y="144"/>
                  </a:lnTo>
                  <a:lnTo>
                    <a:pt x="98" y="142"/>
                  </a:lnTo>
                  <a:lnTo>
                    <a:pt x="92" y="140"/>
                  </a:lnTo>
                  <a:lnTo>
                    <a:pt x="84" y="136"/>
                  </a:lnTo>
                  <a:lnTo>
                    <a:pt x="76" y="134"/>
                  </a:lnTo>
                  <a:lnTo>
                    <a:pt x="68" y="132"/>
                  </a:lnTo>
                  <a:lnTo>
                    <a:pt x="60" y="130"/>
                  </a:lnTo>
                  <a:lnTo>
                    <a:pt x="54" y="128"/>
                  </a:lnTo>
                  <a:lnTo>
                    <a:pt x="47" y="128"/>
                  </a:lnTo>
                  <a:lnTo>
                    <a:pt x="46" y="127"/>
                  </a:lnTo>
                  <a:lnTo>
                    <a:pt x="44" y="125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54" y="123"/>
                  </a:lnTo>
                  <a:lnTo>
                    <a:pt x="63" y="125"/>
                  </a:lnTo>
                  <a:lnTo>
                    <a:pt x="73" y="125"/>
                  </a:lnTo>
                  <a:lnTo>
                    <a:pt x="82" y="126"/>
                  </a:lnTo>
                  <a:lnTo>
                    <a:pt x="90" y="127"/>
                  </a:lnTo>
                  <a:lnTo>
                    <a:pt x="97" y="128"/>
                  </a:lnTo>
                  <a:lnTo>
                    <a:pt x="101" y="129"/>
                  </a:lnTo>
                  <a:lnTo>
                    <a:pt x="97" y="118"/>
                  </a:lnTo>
                  <a:lnTo>
                    <a:pt x="93" y="109"/>
                  </a:lnTo>
                  <a:lnTo>
                    <a:pt x="89" y="103"/>
                  </a:lnTo>
                  <a:lnTo>
                    <a:pt x="85" y="98"/>
                  </a:lnTo>
                  <a:lnTo>
                    <a:pt x="72" y="93"/>
                  </a:lnTo>
                  <a:lnTo>
                    <a:pt x="60" y="89"/>
                  </a:lnTo>
                  <a:lnTo>
                    <a:pt x="48" y="85"/>
                  </a:lnTo>
                  <a:lnTo>
                    <a:pt x="38" y="79"/>
                  </a:lnTo>
                  <a:lnTo>
                    <a:pt x="29" y="74"/>
                  </a:lnTo>
                  <a:lnTo>
                    <a:pt x="20" y="70"/>
                  </a:lnTo>
                  <a:lnTo>
                    <a:pt x="12" y="67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2" y="74"/>
                  </a:lnTo>
                  <a:lnTo>
                    <a:pt x="54" y="78"/>
                  </a:lnTo>
                  <a:lnTo>
                    <a:pt x="64" y="81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1" y="78"/>
                  </a:lnTo>
                  <a:lnTo>
                    <a:pt x="77" y="67"/>
                  </a:lnTo>
                  <a:lnTo>
                    <a:pt x="71" y="55"/>
                  </a:lnTo>
                  <a:lnTo>
                    <a:pt x="64" y="43"/>
                  </a:lnTo>
                  <a:lnTo>
                    <a:pt x="56" y="30"/>
                  </a:lnTo>
                  <a:lnTo>
                    <a:pt x="48" y="19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2" y="22"/>
                  </a:lnTo>
                  <a:lnTo>
                    <a:pt x="68" y="32"/>
                  </a:lnTo>
                  <a:lnTo>
                    <a:pt x="76" y="42"/>
                  </a:lnTo>
                  <a:lnTo>
                    <a:pt x="82" y="52"/>
                  </a:lnTo>
                  <a:lnTo>
                    <a:pt x="88" y="62"/>
                  </a:lnTo>
                  <a:lnTo>
                    <a:pt x="92" y="72"/>
                  </a:lnTo>
                  <a:lnTo>
                    <a:pt x="94" y="78"/>
                  </a:lnTo>
                  <a:lnTo>
                    <a:pt x="105" y="69"/>
                  </a:lnTo>
                  <a:lnTo>
                    <a:pt x="114" y="52"/>
                  </a:lnTo>
                  <a:lnTo>
                    <a:pt x="119" y="36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3" y="18"/>
                  </a:lnTo>
                  <a:lnTo>
                    <a:pt x="124" y="22"/>
                  </a:lnTo>
                  <a:lnTo>
                    <a:pt x="126" y="29"/>
                  </a:lnTo>
                  <a:lnTo>
                    <a:pt x="126" y="41"/>
                  </a:lnTo>
                  <a:lnTo>
                    <a:pt x="123" y="59"/>
                  </a:lnTo>
                  <a:lnTo>
                    <a:pt x="117" y="77"/>
                  </a:lnTo>
                  <a:lnTo>
                    <a:pt x="101" y="93"/>
                  </a:lnTo>
                  <a:lnTo>
                    <a:pt x="107" y="104"/>
                  </a:lnTo>
                  <a:lnTo>
                    <a:pt x="111" y="114"/>
                  </a:lnTo>
                  <a:lnTo>
                    <a:pt x="113" y="122"/>
                  </a:lnTo>
                  <a:lnTo>
                    <a:pt x="114" y="129"/>
                  </a:lnTo>
                  <a:lnTo>
                    <a:pt x="120" y="127"/>
                  </a:lnTo>
                  <a:lnTo>
                    <a:pt x="127" y="123"/>
                  </a:lnTo>
                  <a:lnTo>
                    <a:pt x="132" y="120"/>
                  </a:lnTo>
                  <a:lnTo>
                    <a:pt x="137" y="117"/>
                  </a:lnTo>
                  <a:lnTo>
                    <a:pt x="143" y="114"/>
                  </a:lnTo>
                  <a:lnTo>
                    <a:pt x="147" y="109"/>
                  </a:lnTo>
                  <a:lnTo>
                    <a:pt x="151" y="105"/>
                  </a:lnTo>
                  <a:lnTo>
                    <a:pt x="153" y="100"/>
                  </a:lnTo>
                  <a:lnTo>
                    <a:pt x="157" y="94"/>
                  </a:lnTo>
                  <a:lnTo>
                    <a:pt x="161" y="93"/>
                  </a:lnTo>
                  <a:lnTo>
                    <a:pt x="162" y="97"/>
                  </a:lnTo>
                  <a:lnTo>
                    <a:pt x="162" y="103"/>
                  </a:lnTo>
                  <a:lnTo>
                    <a:pt x="160" y="107"/>
                  </a:lnTo>
                  <a:lnTo>
                    <a:pt x="156" y="113"/>
                  </a:lnTo>
                  <a:lnTo>
                    <a:pt x="151" y="119"/>
                  </a:lnTo>
                  <a:lnTo>
                    <a:pt x="145" y="126"/>
                  </a:lnTo>
                  <a:lnTo>
                    <a:pt x="139" y="131"/>
                  </a:lnTo>
                  <a:lnTo>
                    <a:pt x="132" y="136"/>
                  </a:lnTo>
                  <a:lnTo>
                    <a:pt x="126" y="141"/>
                  </a:lnTo>
                  <a:lnTo>
                    <a:pt x="120" y="143"/>
                  </a:lnTo>
                  <a:lnTo>
                    <a:pt x="123" y="150"/>
                  </a:lnTo>
                  <a:lnTo>
                    <a:pt x="126" y="156"/>
                  </a:lnTo>
                  <a:lnTo>
                    <a:pt x="128" y="162"/>
                  </a:lnTo>
                  <a:lnTo>
                    <a:pt x="131" y="16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8" name="Freeform 299"/>
            <p:cNvSpPr>
              <a:spLocks/>
            </p:cNvSpPr>
            <p:nvPr/>
          </p:nvSpPr>
          <p:spPr bwMode="auto">
            <a:xfrm>
              <a:off x="450" y="1039"/>
              <a:ext cx="80" cy="85"/>
            </a:xfrm>
            <a:custGeom>
              <a:avLst/>
              <a:gdLst>
                <a:gd name="T0" fmla="*/ 150 w 159"/>
                <a:gd name="T1" fmla="*/ 1 h 169"/>
                <a:gd name="T2" fmla="*/ 134 w 159"/>
                <a:gd name="T3" fmla="*/ 4 h 169"/>
                <a:gd name="T4" fmla="*/ 124 w 159"/>
                <a:gd name="T5" fmla="*/ 12 h 169"/>
                <a:gd name="T6" fmla="*/ 112 w 159"/>
                <a:gd name="T7" fmla="*/ 27 h 169"/>
                <a:gd name="T8" fmla="*/ 95 w 159"/>
                <a:gd name="T9" fmla="*/ 31 h 169"/>
                <a:gd name="T10" fmla="*/ 73 w 159"/>
                <a:gd name="T11" fmla="*/ 33 h 169"/>
                <a:gd name="T12" fmla="*/ 49 w 159"/>
                <a:gd name="T13" fmla="*/ 38 h 169"/>
                <a:gd name="T14" fmla="*/ 31 w 159"/>
                <a:gd name="T15" fmla="*/ 45 h 169"/>
                <a:gd name="T16" fmla="*/ 23 w 159"/>
                <a:gd name="T17" fmla="*/ 51 h 169"/>
                <a:gd name="T18" fmla="*/ 24 w 159"/>
                <a:gd name="T19" fmla="*/ 52 h 169"/>
                <a:gd name="T20" fmla="*/ 35 w 159"/>
                <a:gd name="T21" fmla="*/ 48 h 169"/>
                <a:gd name="T22" fmla="*/ 49 w 159"/>
                <a:gd name="T23" fmla="*/ 44 h 169"/>
                <a:gd name="T24" fmla="*/ 68 w 159"/>
                <a:gd name="T25" fmla="*/ 41 h 169"/>
                <a:gd name="T26" fmla="*/ 89 w 159"/>
                <a:gd name="T27" fmla="*/ 41 h 169"/>
                <a:gd name="T28" fmla="*/ 91 w 159"/>
                <a:gd name="T29" fmla="*/ 54 h 169"/>
                <a:gd name="T30" fmla="*/ 78 w 159"/>
                <a:gd name="T31" fmla="*/ 76 h 169"/>
                <a:gd name="T32" fmla="*/ 65 w 159"/>
                <a:gd name="T33" fmla="*/ 85 h 169"/>
                <a:gd name="T34" fmla="*/ 48 w 159"/>
                <a:gd name="T35" fmla="*/ 89 h 169"/>
                <a:gd name="T36" fmla="*/ 28 w 159"/>
                <a:gd name="T37" fmla="*/ 93 h 169"/>
                <a:gd name="T38" fmla="*/ 11 w 159"/>
                <a:gd name="T39" fmla="*/ 97 h 169"/>
                <a:gd name="T40" fmla="*/ 1 w 159"/>
                <a:gd name="T41" fmla="*/ 99 h 169"/>
                <a:gd name="T42" fmla="*/ 1 w 159"/>
                <a:gd name="T43" fmla="*/ 100 h 169"/>
                <a:gd name="T44" fmla="*/ 13 w 159"/>
                <a:gd name="T45" fmla="*/ 100 h 169"/>
                <a:gd name="T46" fmla="*/ 27 w 159"/>
                <a:gd name="T47" fmla="*/ 99 h 169"/>
                <a:gd name="T48" fmla="*/ 43 w 159"/>
                <a:gd name="T49" fmla="*/ 97 h 169"/>
                <a:gd name="T50" fmla="*/ 60 w 159"/>
                <a:gd name="T51" fmla="*/ 94 h 169"/>
                <a:gd name="T52" fmla="*/ 56 w 159"/>
                <a:gd name="T53" fmla="*/ 104 h 169"/>
                <a:gd name="T54" fmla="*/ 37 w 159"/>
                <a:gd name="T55" fmla="*/ 135 h 169"/>
                <a:gd name="T56" fmla="*/ 39 w 159"/>
                <a:gd name="T57" fmla="*/ 161 h 169"/>
                <a:gd name="T58" fmla="*/ 49 w 159"/>
                <a:gd name="T59" fmla="*/ 142 h 169"/>
                <a:gd name="T60" fmla="*/ 61 w 159"/>
                <a:gd name="T61" fmla="*/ 121 h 169"/>
                <a:gd name="T62" fmla="*/ 73 w 159"/>
                <a:gd name="T63" fmla="*/ 104 h 169"/>
                <a:gd name="T64" fmla="*/ 83 w 159"/>
                <a:gd name="T65" fmla="*/ 113 h 169"/>
                <a:gd name="T66" fmla="*/ 98 w 159"/>
                <a:gd name="T67" fmla="*/ 142 h 169"/>
                <a:gd name="T68" fmla="*/ 111 w 159"/>
                <a:gd name="T69" fmla="*/ 156 h 169"/>
                <a:gd name="T70" fmla="*/ 111 w 159"/>
                <a:gd name="T71" fmla="*/ 151 h 169"/>
                <a:gd name="T72" fmla="*/ 100 w 159"/>
                <a:gd name="T73" fmla="*/ 132 h 169"/>
                <a:gd name="T74" fmla="*/ 91 w 159"/>
                <a:gd name="T75" fmla="*/ 102 h 169"/>
                <a:gd name="T76" fmla="*/ 95 w 159"/>
                <a:gd name="T77" fmla="*/ 78 h 169"/>
                <a:gd name="T78" fmla="*/ 111 w 159"/>
                <a:gd name="T79" fmla="*/ 52 h 169"/>
                <a:gd name="T80" fmla="*/ 128 w 159"/>
                <a:gd name="T81" fmla="*/ 55 h 169"/>
                <a:gd name="T82" fmla="*/ 149 w 159"/>
                <a:gd name="T83" fmla="*/ 82 h 169"/>
                <a:gd name="T84" fmla="*/ 154 w 159"/>
                <a:gd name="T85" fmla="*/ 107 h 169"/>
                <a:gd name="T86" fmla="*/ 158 w 159"/>
                <a:gd name="T87" fmla="*/ 103 h 169"/>
                <a:gd name="T88" fmla="*/ 155 w 159"/>
                <a:gd name="T89" fmla="*/ 78 h 169"/>
                <a:gd name="T90" fmla="*/ 141 w 159"/>
                <a:gd name="T91" fmla="*/ 44 h 169"/>
                <a:gd name="T92" fmla="*/ 141 w 159"/>
                <a:gd name="T93" fmla="*/ 28 h 169"/>
                <a:gd name="T94" fmla="*/ 154 w 159"/>
                <a:gd name="T95" fmla="*/ 8 h 169"/>
                <a:gd name="T96" fmla="*/ 159 w 159"/>
                <a:gd name="T97" fmla="*/ 0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69"/>
                <a:gd name="T149" fmla="*/ 159 w 159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69">
                  <a:moveTo>
                    <a:pt x="159" y="0"/>
                  </a:moveTo>
                  <a:lnTo>
                    <a:pt x="150" y="1"/>
                  </a:lnTo>
                  <a:lnTo>
                    <a:pt x="142" y="3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24" y="12"/>
                  </a:lnTo>
                  <a:lnTo>
                    <a:pt x="119" y="20"/>
                  </a:lnTo>
                  <a:lnTo>
                    <a:pt x="112" y="27"/>
                  </a:lnTo>
                  <a:lnTo>
                    <a:pt x="104" y="30"/>
                  </a:lnTo>
                  <a:lnTo>
                    <a:pt x="95" y="31"/>
                  </a:lnTo>
                  <a:lnTo>
                    <a:pt x="85" y="32"/>
                  </a:lnTo>
                  <a:lnTo>
                    <a:pt x="73" y="33"/>
                  </a:lnTo>
                  <a:lnTo>
                    <a:pt x="61" y="36"/>
                  </a:lnTo>
                  <a:lnTo>
                    <a:pt x="49" y="38"/>
                  </a:lnTo>
                  <a:lnTo>
                    <a:pt x="39" y="42"/>
                  </a:lnTo>
                  <a:lnTo>
                    <a:pt x="31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1" y="46"/>
                  </a:lnTo>
                  <a:lnTo>
                    <a:pt x="49" y="44"/>
                  </a:lnTo>
                  <a:lnTo>
                    <a:pt x="58" y="43"/>
                  </a:lnTo>
                  <a:lnTo>
                    <a:pt x="68" y="41"/>
                  </a:lnTo>
                  <a:lnTo>
                    <a:pt x="78" y="41"/>
                  </a:lnTo>
                  <a:lnTo>
                    <a:pt x="89" y="41"/>
                  </a:lnTo>
                  <a:lnTo>
                    <a:pt x="98" y="42"/>
                  </a:lnTo>
                  <a:lnTo>
                    <a:pt x="91" y="54"/>
                  </a:lnTo>
                  <a:lnTo>
                    <a:pt x="85" y="66"/>
                  </a:lnTo>
                  <a:lnTo>
                    <a:pt x="78" y="76"/>
                  </a:lnTo>
                  <a:lnTo>
                    <a:pt x="70" y="83"/>
                  </a:lnTo>
                  <a:lnTo>
                    <a:pt x="65" y="85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7" y="91"/>
                  </a:lnTo>
                  <a:lnTo>
                    <a:pt x="28" y="93"/>
                  </a:lnTo>
                  <a:lnTo>
                    <a:pt x="19" y="96"/>
                  </a:lnTo>
                  <a:lnTo>
                    <a:pt x="11" y="97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7" y="100"/>
                  </a:lnTo>
                  <a:lnTo>
                    <a:pt x="13" y="100"/>
                  </a:lnTo>
                  <a:lnTo>
                    <a:pt x="19" y="99"/>
                  </a:lnTo>
                  <a:lnTo>
                    <a:pt x="27" y="99"/>
                  </a:lnTo>
                  <a:lnTo>
                    <a:pt x="35" y="98"/>
                  </a:lnTo>
                  <a:lnTo>
                    <a:pt x="43" y="97"/>
                  </a:lnTo>
                  <a:lnTo>
                    <a:pt x="52" y="96"/>
                  </a:lnTo>
                  <a:lnTo>
                    <a:pt x="60" y="94"/>
                  </a:lnTo>
                  <a:lnTo>
                    <a:pt x="68" y="93"/>
                  </a:lnTo>
                  <a:lnTo>
                    <a:pt x="56" y="104"/>
                  </a:lnTo>
                  <a:lnTo>
                    <a:pt x="45" y="116"/>
                  </a:lnTo>
                  <a:lnTo>
                    <a:pt x="37" y="135"/>
                  </a:lnTo>
                  <a:lnTo>
                    <a:pt x="35" y="169"/>
                  </a:lnTo>
                  <a:lnTo>
                    <a:pt x="39" y="161"/>
                  </a:lnTo>
                  <a:lnTo>
                    <a:pt x="44" y="153"/>
                  </a:lnTo>
                  <a:lnTo>
                    <a:pt x="49" y="142"/>
                  </a:lnTo>
                  <a:lnTo>
                    <a:pt x="55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3" y="104"/>
                  </a:lnTo>
                  <a:lnTo>
                    <a:pt x="79" y="99"/>
                  </a:lnTo>
                  <a:lnTo>
                    <a:pt x="83" y="113"/>
                  </a:lnTo>
                  <a:lnTo>
                    <a:pt x="90" y="128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1" y="156"/>
                  </a:lnTo>
                  <a:lnTo>
                    <a:pt x="112" y="155"/>
                  </a:lnTo>
                  <a:lnTo>
                    <a:pt x="111" y="151"/>
                  </a:lnTo>
                  <a:lnTo>
                    <a:pt x="107" y="147"/>
                  </a:lnTo>
                  <a:lnTo>
                    <a:pt x="100" y="132"/>
                  </a:lnTo>
                  <a:lnTo>
                    <a:pt x="95" y="116"/>
                  </a:lnTo>
                  <a:lnTo>
                    <a:pt x="91" y="102"/>
                  </a:lnTo>
                  <a:lnTo>
                    <a:pt x="91" y="90"/>
                  </a:lnTo>
                  <a:lnTo>
                    <a:pt x="95" y="78"/>
                  </a:lnTo>
                  <a:lnTo>
                    <a:pt x="103" y="65"/>
                  </a:lnTo>
                  <a:lnTo>
                    <a:pt x="111" y="52"/>
                  </a:lnTo>
                  <a:lnTo>
                    <a:pt x="116" y="45"/>
                  </a:lnTo>
                  <a:lnTo>
                    <a:pt x="128" y="55"/>
                  </a:lnTo>
                  <a:lnTo>
                    <a:pt x="140" y="66"/>
                  </a:lnTo>
                  <a:lnTo>
                    <a:pt x="149" y="82"/>
                  </a:lnTo>
                  <a:lnTo>
                    <a:pt x="153" y="101"/>
                  </a:lnTo>
                  <a:lnTo>
                    <a:pt x="154" y="107"/>
                  </a:lnTo>
                  <a:lnTo>
                    <a:pt x="155" y="107"/>
                  </a:lnTo>
                  <a:lnTo>
                    <a:pt x="158" y="103"/>
                  </a:lnTo>
                  <a:lnTo>
                    <a:pt x="158" y="98"/>
                  </a:lnTo>
                  <a:lnTo>
                    <a:pt x="155" y="78"/>
                  </a:lnTo>
                  <a:lnTo>
                    <a:pt x="149" y="59"/>
                  </a:lnTo>
                  <a:lnTo>
                    <a:pt x="141" y="44"/>
                  </a:lnTo>
                  <a:lnTo>
                    <a:pt x="133" y="36"/>
                  </a:lnTo>
                  <a:lnTo>
                    <a:pt x="141" y="28"/>
                  </a:lnTo>
                  <a:lnTo>
                    <a:pt x="148" y="18"/>
                  </a:lnTo>
                  <a:lnTo>
                    <a:pt x="154" y="8"/>
                  </a:lnTo>
                  <a:lnTo>
                    <a:pt x="158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29" name="Freeform 300"/>
            <p:cNvSpPr>
              <a:spLocks/>
            </p:cNvSpPr>
            <p:nvPr/>
          </p:nvSpPr>
          <p:spPr bwMode="auto">
            <a:xfrm>
              <a:off x="574" y="924"/>
              <a:ext cx="113" cy="72"/>
            </a:xfrm>
            <a:custGeom>
              <a:avLst/>
              <a:gdLst>
                <a:gd name="T0" fmla="*/ 135 w 227"/>
                <a:gd name="T1" fmla="*/ 10 h 145"/>
                <a:gd name="T2" fmla="*/ 157 w 227"/>
                <a:gd name="T3" fmla="*/ 9 h 145"/>
                <a:gd name="T4" fmla="*/ 178 w 227"/>
                <a:gd name="T5" fmla="*/ 19 h 145"/>
                <a:gd name="T6" fmla="*/ 181 w 227"/>
                <a:gd name="T7" fmla="*/ 29 h 145"/>
                <a:gd name="T8" fmla="*/ 178 w 227"/>
                <a:gd name="T9" fmla="*/ 46 h 145"/>
                <a:gd name="T10" fmla="*/ 146 w 227"/>
                <a:gd name="T11" fmla="*/ 51 h 145"/>
                <a:gd name="T12" fmla="*/ 131 w 227"/>
                <a:gd name="T13" fmla="*/ 61 h 145"/>
                <a:gd name="T14" fmla="*/ 131 w 227"/>
                <a:gd name="T15" fmla="*/ 66 h 145"/>
                <a:gd name="T16" fmla="*/ 135 w 227"/>
                <a:gd name="T17" fmla="*/ 64 h 145"/>
                <a:gd name="T18" fmla="*/ 159 w 227"/>
                <a:gd name="T19" fmla="*/ 60 h 145"/>
                <a:gd name="T20" fmla="*/ 171 w 227"/>
                <a:gd name="T21" fmla="*/ 66 h 145"/>
                <a:gd name="T22" fmla="*/ 175 w 227"/>
                <a:gd name="T23" fmla="*/ 72 h 145"/>
                <a:gd name="T24" fmla="*/ 175 w 227"/>
                <a:gd name="T25" fmla="*/ 79 h 145"/>
                <a:gd name="T26" fmla="*/ 168 w 227"/>
                <a:gd name="T27" fmla="*/ 90 h 145"/>
                <a:gd name="T28" fmla="*/ 175 w 227"/>
                <a:gd name="T29" fmla="*/ 94 h 145"/>
                <a:gd name="T30" fmla="*/ 188 w 227"/>
                <a:gd name="T31" fmla="*/ 91 h 145"/>
                <a:gd name="T32" fmla="*/ 205 w 227"/>
                <a:gd name="T33" fmla="*/ 92 h 145"/>
                <a:gd name="T34" fmla="*/ 219 w 227"/>
                <a:gd name="T35" fmla="*/ 100 h 145"/>
                <a:gd name="T36" fmla="*/ 224 w 227"/>
                <a:gd name="T37" fmla="*/ 128 h 145"/>
                <a:gd name="T38" fmla="*/ 209 w 227"/>
                <a:gd name="T39" fmla="*/ 141 h 145"/>
                <a:gd name="T40" fmla="*/ 190 w 227"/>
                <a:gd name="T41" fmla="*/ 145 h 145"/>
                <a:gd name="T42" fmla="*/ 175 w 227"/>
                <a:gd name="T43" fmla="*/ 139 h 145"/>
                <a:gd name="T44" fmla="*/ 164 w 227"/>
                <a:gd name="T45" fmla="*/ 119 h 145"/>
                <a:gd name="T46" fmla="*/ 148 w 227"/>
                <a:gd name="T47" fmla="*/ 100 h 145"/>
                <a:gd name="T48" fmla="*/ 129 w 227"/>
                <a:gd name="T49" fmla="*/ 89 h 145"/>
                <a:gd name="T50" fmla="*/ 127 w 227"/>
                <a:gd name="T51" fmla="*/ 92 h 145"/>
                <a:gd name="T52" fmla="*/ 127 w 227"/>
                <a:gd name="T53" fmla="*/ 121 h 145"/>
                <a:gd name="T54" fmla="*/ 112 w 227"/>
                <a:gd name="T55" fmla="*/ 134 h 145"/>
                <a:gd name="T56" fmla="*/ 87 w 227"/>
                <a:gd name="T57" fmla="*/ 137 h 145"/>
                <a:gd name="T58" fmla="*/ 66 w 227"/>
                <a:gd name="T59" fmla="*/ 124 h 145"/>
                <a:gd name="T60" fmla="*/ 59 w 227"/>
                <a:gd name="T61" fmla="*/ 106 h 145"/>
                <a:gd name="T62" fmla="*/ 66 w 227"/>
                <a:gd name="T63" fmla="*/ 90 h 145"/>
                <a:gd name="T64" fmla="*/ 66 w 227"/>
                <a:gd name="T65" fmla="*/ 83 h 145"/>
                <a:gd name="T66" fmla="*/ 49 w 227"/>
                <a:gd name="T67" fmla="*/ 68 h 145"/>
                <a:gd name="T68" fmla="*/ 36 w 227"/>
                <a:gd name="T69" fmla="*/ 85 h 145"/>
                <a:gd name="T70" fmla="*/ 6 w 227"/>
                <a:gd name="T71" fmla="*/ 74 h 145"/>
                <a:gd name="T72" fmla="*/ 2 w 227"/>
                <a:gd name="T73" fmla="*/ 57 h 145"/>
                <a:gd name="T74" fmla="*/ 13 w 227"/>
                <a:gd name="T75" fmla="*/ 39 h 145"/>
                <a:gd name="T76" fmla="*/ 23 w 227"/>
                <a:gd name="T77" fmla="*/ 35 h 145"/>
                <a:gd name="T78" fmla="*/ 34 w 227"/>
                <a:gd name="T79" fmla="*/ 33 h 145"/>
                <a:gd name="T80" fmla="*/ 38 w 227"/>
                <a:gd name="T81" fmla="*/ 25 h 145"/>
                <a:gd name="T82" fmla="*/ 55 w 227"/>
                <a:gd name="T83" fmla="*/ 3 h 145"/>
                <a:gd name="T84" fmla="*/ 78 w 227"/>
                <a:gd name="T85" fmla="*/ 1 h 145"/>
                <a:gd name="T86" fmla="*/ 100 w 227"/>
                <a:gd name="T87" fmla="*/ 15 h 145"/>
                <a:gd name="T88" fmla="*/ 99 w 227"/>
                <a:gd name="T89" fmla="*/ 36 h 145"/>
                <a:gd name="T90" fmla="*/ 113 w 227"/>
                <a:gd name="T91" fmla="*/ 52 h 145"/>
                <a:gd name="T92" fmla="*/ 112 w 227"/>
                <a:gd name="T93" fmla="*/ 58 h 145"/>
                <a:gd name="T94" fmla="*/ 122 w 227"/>
                <a:gd name="T95" fmla="*/ 51 h 145"/>
                <a:gd name="T96" fmla="*/ 125 w 227"/>
                <a:gd name="T97" fmla="*/ 37 h 145"/>
                <a:gd name="T98" fmla="*/ 125 w 227"/>
                <a:gd name="T99" fmla="*/ 15 h 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45"/>
                <a:gd name="T152" fmla="*/ 227 w 227"/>
                <a:gd name="T153" fmla="*/ 145 h 1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45">
                  <a:moveTo>
                    <a:pt x="125" y="15"/>
                  </a:moveTo>
                  <a:lnTo>
                    <a:pt x="129" y="12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7" y="9"/>
                  </a:lnTo>
                  <a:lnTo>
                    <a:pt x="165" y="10"/>
                  </a:lnTo>
                  <a:lnTo>
                    <a:pt x="172" y="13"/>
                  </a:lnTo>
                  <a:lnTo>
                    <a:pt x="178" y="19"/>
                  </a:lnTo>
                  <a:lnTo>
                    <a:pt x="177" y="18"/>
                  </a:lnTo>
                  <a:lnTo>
                    <a:pt x="180" y="22"/>
                  </a:lnTo>
                  <a:lnTo>
                    <a:pt x="181" y="29"/>
                  </a:lnTo>
                  <a:lnTo>
                    <a:pt x="181" y="36"/>
                  </a:lnTo>
                  <a:lnTo>
                    <a:pt x="181" y="41"/>
                  </a:lnTo>
                  <a:lnTo>
                    <a:pt x="178" y="46"/>
                  </a:lnTo>
                  <a:lnTo>
                    <a:pt x="173" y="50"/>
                  </a:lnTo>
                  <a:lnTo>
                    <a:pt x="163" y="52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7"/>
                  </a:lnTo>
                  <a:lnTo>
                    <a:pt x="131" y="61"/>
                  </a:lnTo>
                  <a:lnTo>
                    <a:pt x="129" y="63"/>
                  </a:lnTo>
                  <a:lnTo>
                    <a:pt x="130" y="64"/>
                  </a:lnTo>
                  <a:lnTo>
                    <a:pt x="131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5" y="64"/>
                  </a:lnTo>
                  <a:lnTo>
                    <a:pt x="142" y="60"/>
                  </a:lnTo>
                  <a:lnTo>
                    <a:pt x="151" y="58"/>
                  </a:lnTo>
                  <a:lnTo>
                    <a:pt x="159" y="60"/>
                  </a:lnTo>
                  <a:lnTo>
                    <a:pt x="164" y="62"/>
                  </a:lnTo>
                  <a:lnTo>
                    <a:pt x="168" y="64"/>
                  </a:lnTo>
                  <a:lnTo>
                    <a:pt x="171" y="66"/>
                  </a:lnTo>
                  <a:lnTo>
                    <a:pt x="173" y="69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5" y="76"/>
                  </a:lnTo>
                  <a:lnTo>
                    <a:pt x="175" y="79"/>
                  </a:lnTo>
                  <a:lnTo>
                    <a:pt x="173" y="83"/>
                  </a:lnTo>
                  <a:lnTo>
                    <a:pt x="171" y="88"/>
                  </a:lnTo>
                  <a:lnTo>
                    <a:pt x="168" y="90"/>
                  </a:lnTo>
                  <a:lnTo>
                    <a:pt x="169" y="91"/>
                  </a:lnTo>
                  <a:lnTo>
                    <a:pt x="172" y="92"/>
                  </a:lnTo>
                  <a:lnTo>
                    <a:pt x="175" y="94"/>
                  </a:lnTo>
                  <a:lnTo>
                    <a:pt x="177" y="95"/>
                  </a:lnTo>
                  <a:lnTo>
                    <a:pt x="182" y="93"/>
                  </a:lnTo>
                  <a:lnTo>
                    <a:pt x="188" y="91"/>
                  </a:lnTo>
                  <a:lnTo>
                    <a:pt x="193" y="91"/>
                  </a:lnTo>
                  <a:lnTo>
                    <a:pt x="198" y="91"/>
                  </a:lnTo>
                  <a:lnTo>
                    <a:pt x="205" y="92"/>
                  </a:lnTo>
                  <a:lnTo>
                    <a:pt x="210" y="94"/>
                  </a:lnTo>
                  <a:lnTo>
                    <a:pt x="215" y="97"/>
                  </a:lnTo>
                  <a:lnTo>
                    <a:pt x="219" y="100"/>
                  </a:lnTo>
                  <a:lnTo>
                    <a:pt x="224" y="109"/>
                  </a:lnTo>
                  <a:lnTo>
                    <a:pt x="227" y="119"/>
                  </a:lnTo>
                  <a:lnTo>
                    <a:pt x="224" y="128"/>
                  </a:lnTo>
                  <a:lnTo>
                    <a:pt x="218" y="136"/>
                  </a:lnTo>
                  <a:lnTo>
                    <a:pt x="214" y="139"/>
                  </a:lnTo>
                  <a:lnTo>
                    <a:pt x="209" y="141"/>
                  </a:lnTo>
                  <a:lnTo>
                    <a:pt x="202" y="144"/>
                  </a:lnTo>
                  <a:lnTo>
                    <a:pt x="197" y="144"/>
                  </a:lnTo>
                  <a:lnTo>
                    <a:pt x="190" y="145"/>
                  </a:lnTo>
                  <a:lnTo>
                    <a:pt x="185" y="144"/>
                  </a:lnTo>
                  <a:lnTo>
                    <a:pt x="180" y="141"/>
                  </a:lnTo>
                  <a:lnTo>
                    <a:pt x="175" y="139"/>
                  </a:lnTo>
                  <a:lnTo>
                    <a:pt x="168" y="133"/>
                  </a:lnTo>
                  <a:lnTo>
                    <a:pt x="165" y="125"/>
                  </a:lnTo>
                  <a:lnTo>
                    <a:pt x="164" y="119"/>
                  </a:lnTo>
                  <a:lnTo>
                    <a:pt x="167" y="112"/>
                  </a:lnTo>
                  <a:lnTo>
                    <a:pt x="160" y="108"/>
                  </a:lnTo>
                  <a:lnTo>
                    <a:pt x="148" y="100"/>
                  </a:lnTo>
                  <a:lnTo>
                    <a:pt x="137" y="94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7" y="89"/>
                  </a:lnTo>
                  <a:lnTo>
                    <a:pt x="126" y="90"/>
                  </a:lnTo>
                  <a:lnTo>
                    <a:pt x="127" y="92"/>
                  </a:lnTo>
                  <a:lnTo>
                    <a:pt x="131" y="102"/>
                  </a:lnTo>
                  <a:lnTo>
                    <a:pt x="131" y="112"/>
                  </a:lnTo>
                  <a:lnTo>
                    <a:pt x="127" y="121"/>
                  </a:lnTo>
                  <a:lnTo>
                    <a:pt x="122" y="128"/>
                  </a:lnTo>
                  <a:lnTo>
                    <a:pt x="118" y="132"/>
                  </a:lnTo>
                  <a:lnTo>
                    <a:pt x="112" y="134"/>
                  </a:lnTo>
                  <a:lnTo>
                    <a:pt x="104" y="137"/>
                  </a:lnTo>
                  <a:lnTo>
                    <a:pt x="96" y="139"/>
                  </a:lnTo>
                  <a:lnTo>
                    <a:pt x="87" y="137"/>
                  </a:lnTo>
                  <a:lnTo>
                    <a:pt x="78" y="134"/>
                  </a:lnTo>
                  <a:lnTo>
                    <a:pt x="71" y="130"/>
                  </a:lnTo>
                  <a:lnTo>
                    <a:pt x="66" y="124"/>
                  </a:lnTo>
                  <a:lnTo>
                    <a:pt x="62" y="120"/>
                  </a:lnTo>
                  <a:lnTo>
                    <a:pt x="59" y="113"/>
                  </a:lnTo>
                  <a:lnTo>
                    <a:pt x="59" y="106"/>
                  </a:lnTo>
                  <a:lnTo>
                    <a:pt x="59" y="97"/>
                  </a:lnTo>
                  <a:lnTo>
                    <a:pt x="62" y="94"/>
                  </a:lnTo>
                  <a:lnTo>
                    <a:pt x="66" y="90"/>
                  </a:lnTo>
                  <a:lnTo>
                    <a:pt x="70" y="86"/>
                  </a:lnTo>
                  <a:lnTo>
                    <a:pt x="74" y="84"/>
                  </a:lnTo>
                  <a:lnTo>
                    <a:pt x="66" y="83"/>
                  </a:lnTo>
                  <a:lnTo>
                    <a:pt x="59" y="79"/>
                  </a:lnTo>
                  <a:lnTo>
                    <a:pt x="53" y="74"/>
                  </a:lnTo>
                  <a:lnTo>
                    <a:pt x="49" y="68"/>
                  </a:lnTo>
                  <a:lnTo>
                    <a:pt x="47" y="76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1" y="83"/>
                  </a:lnTo>
                  <a:lnTo>
                    <a:pt x="12" y="79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6" y="50"/>
                  </a:lnTo>
                  <a:lnTo>
                    <a:pt x="11" y="43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38" y="25"/>
                  </a:lnTo>
                  <a:lnTo>
                    <a:pt x="40" y="17"/>
                  </a:lnTo>
                  <a:lnTo>
                    <a:pt x="45" y="9"/>
                  </a:lnTo>
                  <a:lnTo>
                    <a:pt x="55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3" y="7"/>
                  </a:lnTo>
                  <a:lnTo>
                    <a:pt x="100" y="15"/>
                  </a:lnTo>
                  <a:lnTo>
                    <a:pt x="99" y="26"/>
                  </a:lnTo>
                  <a:lnTo>
                    <a:pt x="91" y="35"/>
                  </a:lnTo>
                  <a:lnTo>
                    <a:pt x="99" y="36"/>
                  </a:lnTo>
                  <a:lnTo>
                    <a:pt x="106" y="40"/>
                  </a:lnTo>
                  <a:lnTo>
                    <a:pt x="112" y="46"/>
                  </a:lnTo>
                  <a:lnTo>
                    <a:pt x="113" y="52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8"/>
                  </a:lnTo>
                  <a:lnTo>
                    <a:pt x="114" y="57"/>
                  </a:lnTo>
                  <a:lnTo>
                    <a:pt x="118" y="54"/>
                  </a:lnTo>
                  <a:lnTo>
                    <a:pt x="122" y="51"/>
                  </a:lnTo>
                  <a:lnTo>
                    <a:pt x="125" y="48"/>
                  </a:lnTo>
                  <a:lnTo>
                    <a:pt x="127" y="43"/>
                  </a:lnTo>
                  <a:lnTo>
                    <a:pt x="125" y="37"/>
                  </a:lnTo>
                  <a:lnTo>
                    <a:pt x="122" y="31"/>
                  </a:lnTo>
                  <a:lnTo>
                    <a:pt x="121" y="23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0" name="Freeform 301"/>
            <p:cNvSpPr>
              <a:spLocks/>
            </p:cNvSpPr>
            <p:nvPr/>
          </p:nvSpPr>
          <p:spPr bwMode="auto">
            <a:xfrm>
              <a:off x="482" y="860"/>
              <a:ext cx="105" cy="84"/>
            </a:xfrm>
            <a:custGeom>
              <a:avLst/>
              <a:gdLst>
                <a:gd name="T0" fmla="*/ 204 w 211"/>
                <a:gd name="T1" fmla="*/ 165 h 168"/>
                <a:gd name="T2" fmla="*/ 191 w 211"/>
                <a:gd name="T3" fmla="*/ 161 h 168"/>
                <a:gd name="T4" fmla="*/ 171 w 211"/>
                <a:gd name="T5" fmla="*/ 156 h 168"/>
                <a:gd name="T6" fmla="*/ 149 w 211"/>
                <a:gd name="T7" fmla="*/ 158 h 168"/>
                <a:gd name="T8" fmla="*/ 125 w 211"/>
                <a:gd name="T9" fmla="*/ 157 h 168"/>
                <a:gd name="T10" fmla="*/ 110 w 211"/>
                <a:gd name="T11" fmla="*/ 152 h 168"/>
                <a:gd name="T12" fmla="*/ 119 w 211"/>
                <a:gd name="T13" fmla="*/ 149 h 168"/>
                <a:gd name="T14" fmla="*/ 139 w 211"/>
                <a:gd name="T15" fmla="*/ 149 h 168"/>
                <a:gd name="T16" fmla="*/ 157 w 211"/>
                <a:gd name="T17" fmla="*/ 146 h 168"/>
                <a:gd name="T18" fmla="*/ 157 w 211"/>
                <a:gd name="T19" fmla="*/ 134 h 168"/>
                <a:gd name="T20" fmla="*/ 132 w 211"/>
                <a:gd name="T21" fmla="*/ 113 h 168"/>
                <a:gd name="T22" fmla="*/ 99 w 211"/>
                <a:gd name="T23" fmla="*/ 118 h 168"/>
                <a:gd name="T24" fmla="*/ 63 w 211"/>
                <a:gd name="T25" fmla="*/ 119 h 168"/>
                <a:gd name="T26" fmla="*/ 40 w 211"/>
                <a:gd name="T27" fmla="*/ 110 h 168"/>
                <a:gd name="T28" fmla="*/ 52 w 211"/>
                <a:gd name="T29" fmla="*/ 108 h 168"/>
                <a:gd name="T30" fmla="*/ 74 w 211"/>
                <a:gd name="T31" fmla="*/ 109 h 168"/>
                <a:gd name="T32" fmla="*/ 101 w 211"/>
                <a:gd name="T33" fmla="*/ 106 h 168"/>
                <a:gd name="T34" fmla="*/ 108 w 211"/>
                <a:gd name="T35" fmla="*/ 94 h 168"/>
                <a:gd name="T36" fmla="*/ 85 w 211"/>
                <a:gd name="T37" fmla="*/ 77 h 168"/>
                <a:gd name="T38" fmla="*/ 49 w 211"/>
                <a:gd name="T39" fmla="*/ 82 h 168"/>
                <a:gd name="T40" fmla="*/ 15 w 211"/>
                <a:gd name="T41" fmla="*/ 76 h 168"/>
                <a:gd name="T42" fmla="*/ 1 w 211"/>
                <a:gd name="T43" fmla="*/ 63 h 168"/>
                <a:gd name="T44" fmla="*/ 8 w 211"/>
                <a:gd name="T45" fmla="*/ 65 h 168"/>
                <a:gd name="T46" fmla="*/ 27 w 211"/>
                <a:gd name="T47" fmla="*/ 69 h 168"/>
                <a:gd name="T48" fmla="*/ 55 w 211"/>
                <a:gd name="T49" fmla="*/ 69 h 168"/>
                <a:gd name="T50" fmla="*/ 61 w 211"/>
                <a:gd name="T51" fmla="*/ 60 h 168"/>
                <a:gd name="T52" fmla="*/ 32 w 211"/>
                <a:gd name="T53" fmla="*/ 37 h 168"/>
                <a:gd name="T54" fmla="*/ 9 w 211"/>
                <a:gd name="T55" fmla="*/ 14 h 168"/>
                <a:gd name="T56" fmla="*/ 2 w 211"/>
                <a:gd name="T57" fmla="*/ 0 h 168"/>
                <a:gd name="T58" fmla="*/ 15 w 211"/>
                <a:gd name="T59" fmla="*/ 9 h 168"/>
                <a:gd name="T60" fmla="*/ 40 w 211"/>
                <a:gd name="T61" fmla="*/ 30 h 168"/>
                <a:gd name="T62" fmla="*/ 68 w 211"/>
                <a:gd name="T63" fmla="*/ 52 h 168"/>
                <a:gd name="T64" fmla="*/ 81 w 211"/>
                <a:gd name="T65" fmla="*/ 37 h 168"/>
                <a:gd name="T66" fmla="*/ 80 w 211"/>
                <a:gd name="T67" fmla="*/ 13 h 168"/>
                <a:gd name="T68" fmla="*/ 86 w 211"/>
                <a:gd name="T69" fmla="*/ 13 h 168"/>
                <a:gd name="T70" fmla="*/ 95 w 211"/>
                <a:gd name="T71" fmla="*/ 57 h 168"/>
                <a:gd name="T72" fmla="*/ 112 w 211"/>
                <a:gd name="T73" fmla="*/ 79 h 168"/>
                <a:gd name="T74" fmla="*/ 136 w 211"/>
                <a:gd name="T75" fmla="*/ 87 h 168"/>
                <a:gd name="T76" fmla="*/ 149 w 211"/>
                <a:gd name="T77" fmla="*/ 54 h 168"/>
                <a:gd name="T78" fmla="*/ 152 w 211"/>
                <a:gd name="T79" fmla="*/ 41 h 168"/>
                <a:gd name="T80" fmla="*/ 159 w 211"/>
                <a:gd name="T81" fmla="*/ 78 h 168"/>
                <a:gd name="T82" fmla="*/ 163 w 211"/>
                <a:gd name="T83" fmla="*/ 112 h 168"/>
                <a:gd name="T84" fmla="*/ 183 w 211"/>
                <a:gd name="T85" fmla="*/ 133 h 168"/>
                <a:gd name="T86" fmla="*/ 197 w 211"/>
                <a:gd name="T87" fmla="*/ 118 h 168"/>
                <a:gd name="T88" fmla="*/ 204 w 211"/>
                <a:gd name="T89" fmla="*/ 109 h 168"/>
                <a:gd name="T90" fmla="*/ 207 w 211"/>
                <a:gd name="T91" fmla="*/ 124 h 168"/>
                <a:gd name="T92" fmla="*/ 197 w 211"/>
                <a:gd name="T93" fmla="*/ 143 h 168"/>
                <a:gd name="T94" fmla="*/ 207 w 211"/>
                <a:gd name="T95" fmla="*/ 157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1"/>
                <a:gd name="T145" fmla="*/ 0 h 168"/>
                <a:gd name="T146" fmla="*/ 211 w 211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1" h="168">
                  <a:moveTo>
                    <a:pt x="211" y="163"/>
                  </a:moveTo>
                  <a:lnTo>
                    <a:pt x="207" y="164"/>
                  </a:lnTo>
                  <a:lnTo>
                    <a:pt x="204" y="165"/>
                  </a:lnTo>
                  <a:lnTo>
                    <a:pt x="200" y="166"/>
                  </a:lnTo>
                  <a:lnTo>
                    <a:pt x="197" y="168"/>
                  </a:lnTo>
                  <a:lnTo>
                    <a:pt x="191" y="161"/>
                  </a:lnTo>
                  <a:lnTo>
                    <a:pt x="187" y="156"/>
                  </a:lnTo>
                  <a:lnTo>
                    <a:pt x="180" y="155"/>
                  </a:lnTo>
                  <a:lnTo>
                    <a:pt x="171" y="156"/>
                  </a:lnTo>
                  <a:lnTo>
                    <a:pt x="165" y="157"/>
                  </a:lnTo>
                  <a:lnTo>
                    <a:pt x="157" y="158"/>
                  </a:lnTo>
                  <a:lnTo>
                    <a:pt x="149" y="158"/>
                  </a:lnTo>
                  <a:lnTo>
                    <a:pt x="141" y="158"/>
                  </a:lnTo>
                  <a:lnTo>
                    <a:pt x="133" y="158"/>
                  </a:lnTo>
                  <a:lnTo>
                    <a:pt x="125" y="157"/>
                  </a:lnTo>
                  <a:lnTo>
                    <a:pt x="120" y="156"/>
                  </a:lnTo>
                  <a:lnTo>
                    <a:pt x="115" y="155"/>
                  </a:lnTo>
                  <a:lnTo>
                    <a:pt x="110" y="152"/>
                  </a:lnTo>
                  <a:lnTo>
                    <a:pt x="107" y="150"/>
                  </a:lnTo>
                  <a:lnTo>
                    <a:pt x="111" y="148"/>
                  </a:lnTo>
                  <a:lnTo>
                    <a:pt x="119" y="149"/>
                  </a:lnTo>
                  <a:lnTo>
                    <a:pt x="124" y="150"/>
                  </a:lnTo>
                  <a:lnTo>
                    <a:pt x="131" y="150"/>
                  </a:lnTo>
                  <a:lnTo>
                    <a:pt x="139" y="149"/>
                  </a:lnTo>
                  <a:lnTo>
                    <a:pt x="145" y="148"/>
                  </a:lnTo>
                  <a:lnTo>
                    <a:pt x="152" y="147"/>
                  </a:lnTo>
                  <a:lnTo>
                    <a:pt x="157" y="146"/>
                  </a:lnTo>
                  <a:lnTo>
                    <a:pt x="162" y="143"/>
                  </a:lnTo>
                  <a:lnTo>
                    <a:pt x="165" y="142"/>
                  </a:lnTo>
                  <a:lnTo>
                    <a:pt x="157" y="134"/>
                  </a:lnTo>
                  <a:lnTo>
                    <a:pt x="146" y="124"/>
                  </a:lnTo>
                  <a:lnTo>
                    <a:pt x="137" y="118"/>
                  </a:lnTo>
                  <a:lnTo>
                    <a:pt x="132" y="113"/>
                  </a:lnTo>
                  <a:lnTo>
                    <a:pt x="123" y="115"/>
                  </a:lnTo>
                  <a:lnTo>
                    <a:pt x="112" y="116"/>
                  </a:lnTo>
                  <a:lnTo>
                    <a:pt x="99" y="118"/>
                  </a:lnTo>
                  <a:lnTo>
                    <a:pt x="87" y="119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2" y="118"/>
                  </a:lnTo>
                  <a:lnTo>
                    <a:pt x="46" y="114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4" y="106"/>
                  </a:lnTo>
                  <a:lnTo>
                    <a:pt x="52" y="108"/>
                  </a:lnTo>
                  <a:lnTo>
                    <a:pt x="57" y="109"/>
                  </a:lnTo>
                  <a:lnTo>
                    <a:pt x="65" y="110"/>
                  </a:lnTo>
                  <a:lnTo>
                    <a:pt x="74" y="109"/>
                  </a:lnTo>
                  <a:lnTo>
                    <a:pt x="84" y="109"/>
                  </a:lnTo>
                  <a:lnTo>
                    <a:pt x="91" y="108"/>
                  </a:lnTo>
                  <a:lnTo>
                    <a:pt x="101" y="106"/>
                  </a:lnTo>
                  <a:lnTo>
                    <a:pt x="108" y="104"/>
                  </a:lnTo>
                  <a:lnTo>
                    <a:pt x="114" y="101"/>
                  </a:lnTo>
                  <a:lnTo>
                    <a:pt x="108" y="94"/>
                  </a:lnTo>
                  <a:lnTo>
                    <a:pt x="102" y="87"/>
                  </a:lnTo>
                  <a:lnTo>
                    <a:pt x="93" y="82"/>
                  </a:lnTo>
                  <a:lnTo>
                    <a:pt x="85" y="77"/>
                  </a:lnTo>
                  <a:lnTo>
                    <a:pt x="73" y="80"/>
                  </a:lnTo>
                  <a:lnTo>
                    <a:pt x="61" y="81"/>
                  </a:lnTo>
                  <a:lnTo>
                    <a:pt x="49" y="82"/>
                  </a:lnTo>
                  <a:lnTo>
                    <a:pt x="36" y="81"/>
                  </a:lnTo>
                  <a:lnTo>
                    <a:pt x="26" y="79"/>
                  </a:lnTo>
                  <a:lnTo>
                    <a:pt x="15" y="76"/>
                  </a:lnTo>
                  <a:lnTo>
                    <a:pt x="8" y="71"/>
                  </a:lnTo>
                  <a:lnTo>
                    <a:pt x="2" y="66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8" y="65"/>
                  </a:lnTo>
                  <a:lnTo>
                    <a:pt x="13" y="67"/>
                  </a:lnTo>
                  <a:lnTo>
                    <a:pt x="19" y="68"/>
                  </a:lnTo>
                  <a:lnTo>
                    <a:pt x="27" y="69"/>
                  </a:lnTo>
                  <a:lnTo>
                    <a:pt x="36" y="70"/>
                  </a:lnTo>
                  <a:lnTo>
                    <a:pt x="46" y="70"/>
                  </a:lnTo>
                  <a:lnTo>
                    <a:pt x="55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61" y="60"/>
                  </a:lnTo>
                  <a:lnTo>
                    <a:pt x="52" y="53"/>
                  </a:lnTo>
                  <a:lnTo>
                    <a:pt x="43" y="45"/>
                  </a:lnTo>
                  <a:lnTo>
                    <a:pt x="32" y="37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22" y="14"/>
                  </a:lnTo>
                  <a:lnTo>
                    <a:pt x="30" y="22"/>
                  </a:lnTo>
                  <a:lnTo>
                    <a:pt x="40" y="30"/>
                  </a:lnTo>
                  <a:lnTo>
                    <a:pt x="49" y="39"/>
                  </a:lnTo>
                  <a:lnTo>
                    <a:pt x="59" y="46"/>
                  </a:lnTo>
                  <a:lnTo>
                    <a:pt x="68" y="52"/>
                  </a:lnTo>
                  <a:lnTo>
                    <a:pt x="73" y="56"/>
                  </a:lnTo>
                  <a:lnTo>
                    <a:pt x="78" y="48"/>
                  </a:lnTo>
                  <a:lnTo>
                    <a:pt x="81" y="37"/>
                  </a:lnTo>
                  <a:lnTo>
                    <a:pt x="82" y="27"/>
                  </a:lnTo>
                  <a:lnTo>
                    <a:pt x="81" y="19"/>
                  </a:lnTo>
                  <a:lnTo>
                    <a:pt x="80" y="13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91" y="29"/>
                  </a:lnTo>
                  <a:lnTo>
                    <a:pt x="94" y="44"/>
                  </a:lnTo>
                  <a:lnTo>
                    <a:pt x="95" y="57"/>
                  </a:lnTo>
                  <a:lnTo>
                    <a:pt x="94" y="64"/>
                  </a:lnTo>
                  <a:lnTo>
                    <a:pt x="103" y="71"/>
                  </a:lnTo>
                  <a:lnTo>
                    <a:pt x="112" y="79"/>
                  </a:lnTo>
                  <a:lnTo>
                    <a:pt x="120" y="85"/>
                  </a:lnTo>
                  <a:lnTo>
                    <a:pt x="125" y="91"/>
                  </a:lnTo>
                  <a:lnTo>
                    <a:pt x="136" y="87"/>
                  </a:lnTo>
                  <a:lnTo>
                    <a:pt x="144" y="79"/>
                  </a:lnTo>
                  <a:lnTo>
                    <a:pt x="149" y="67"/>
                  </a:lnTo>
                  <a:lnTo>
                    <a:pt x="149" y="54"/>
                  </a:lnTo>
                  <a:lnTo>
                    <a:pt x="148" y="44"/>
                  </a:lnTo>
                  <a:lnTo>
                    <a:pt x="149" y="40"/>
                  </a:lnTo>
                  <a:lnTo>
                    <a:pt x="152" y="41"/>
                  </a:lnTo>
                  <a:lnTo>
                    <a:pt x="154" y="48"/>
                  </a:lnTo>
                  <a:lnTo>
                    <a:pt x="158" y="62"/>
                  </a:lnTo>
                  <a:lnTo>
                    <a:pt x="159" y="78"/>
                  </a:lnTo>
                  <a:lnTo>
                    <a:pt x="159" y="93"/>
                  </a:lnTo>
                  <a:lnTo>
                    <a:pt x="153" y="104"/>
                  </a:lnTo>
                  <a:lnTo>
                    <a:pt x="163" y="112"/>
                  </a:lnTo>
                  <a:lnTo>
                    <a:pt x="173" y="120"/>
                  </a:lnTo>
                  <a:lnTo>
                    <a:pt x="178" y="127"/>
                  </a:lnTo>
                  <a:lnTo>
                    <a:pt x="183" y="133"/>
                  </a:lnTo>
                  <a:lnTo>
                    <a:pt x="188" y="128"/>
                  </a:lnTo>
                  <a:lnTo>
                    <a:pt x="194" y="123"/>
                  </a:lnTo>
                  <a:lnTo>
                    <a:pt x="197" y="118"/>
                  </a:lnTo>
                  <a:lnTo>
                    <a:pt x="199" y="112"/>
                  </a:lnTo>
                  <a:lnTo>
                    <a:pt x="201" y="110"/>
                  </a:lnTo>
                  <a:lnTo>
                    <a:pt x="204" y="109"/>
                  </a:lnTo>
                  <a:lnTo>
                    <a:pt x="207" y="111"/>
                  </a:lnTo>
                  <a:lnTo>
                    <a:pt x="208" y="116"/>
                  </a:lnTo>
                  <a:lnTo>
                    <a:pt x="207" y="124"/>
                  </a:lnTo>
                  <a:lnTo>
                    <a:pt x="203" y="133"/>
                  </a:lnTo>
                  <a:lnTo>
                    <a:pt x="200" y="139"/>
                  </a:lnTo>
                  <a:lnTo>
                    <a:pt x="197" y="143"/>
                  </a:lnTo>
                  <a:lnTo>
                    <a:pt x="200" y="148"/>
                  </a:lnTo>
                  <a:lnTo>
                    <a:pt x="204" y="153"/>
                  </a:lnTo>
                  <a:lnTo>
                    <a:pt x="207" y="157"/>
                  </a:lnTo>
                  <a:lnTo>
                    <a:pt x="211" y="16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1" name="Freeform 302"/>
            <p:cNvSpPr>
              <a:spLocks/>
            </p:cNvSpPr>
            <p:nvPr/>
          </p:nvSpPr>
          <p:spPr bwMode="auto">
            <a:xfrm>
              <a:off x="619" y="838"/>
              <a:ext cx="85" cy="94"/>
            </a:xfrm>
            <a:custGeom>
              <a:avLst/>
              <a:gdLst>
                <a:gd name="T0" fmla="*/ 31 w 171"/>
                <a:gd name="T1" fmla="*/ 184 h 187"/>
                <a:gd name="T2" fmla="*/ 17 w 171"/>
                <a:gd name="T3" fmla="*/ 170 h 187"/>
                <a:gd name="T4" fmla="*/ 6 w 171"/>
                <a:gd name="T5" fmla="*/ 152 h 187"/>
                <a:gd name="T6" fmla="*/ 0 w 171"/>
                <a:gd name="T7" fmla="*/ 130 h 187"/>
                <a:gd name="T8" fmla="*/ 4 w 171"/>
                <a:gd name="T9" fmla="*/ 113 h 187"/>
                <a:gd name="T10" fmla="*/ 8 w 171"/>
                <a:gd name="T11" fmla="*/ 114 h 187"/>
                <a:gd name="T12" fmla="*/ 12 w 171"/>
                <a:gd name="T13" fmla="*/ 135 h 187"/>
                <a:gd name="T14" fmla="*/ 27 w 171"/>
                <a:gd name="T15" fmla="*/ 166 h 187"/>
                <a:gd name="T16" fmla="*/ 45 w 171"/>
                <a:gd name="T17" fmla="*/ 171 h 187"/>
                <a:gd name="T18" fmla="*/ 50 w 171"/>
                <a:gd name="T19" fmla="*/ 161 h 187"/>
                <a:gd name="T20" fmla="*/ 45 w 171"/>
                <a:gd name="T21" fmla="*/ 141 h 187"/>
                <a:gd name="T22" fmla="*/ 38 w 171"/>
                <a:gd name="T23" fmla="*/ 102 h 187"/>
                <a:gd name="T24" fmla="*/ 41 w 171"/>
                <a:gd name="T25" fmla="*/ 82 h 187"/>
                <a:gd name="T26" fmla="*/ 46 w 171"/>
                <a:gd name="T27" fmla="*/ 81 h 187"/>
                <a:gd name="T28" fmla="*/ 46 w 171"/>
                <a:gd name="T29" fmla="*/ 101 h 187"/>
                <a:gd name="T30" fmla="*/ 53 w 171"/>
                <a:gd name="T31" fmla="*/ 134 h 187"/>
                <a:gd name="T32" fmla="*/ 68 w 171"/>
                <a:gd name="T33" fmla="*/ 134 h 187"/>
                <a:gd name="T34" fmla="*/ 80 w 171"/>
                <a:gd name="T35" fmla="*/ 111 h 187"/>
                <a:gd name="T36" fmla="*/ 74 w 171"/>
                <a:gd name="T37" fmla="*/ 82 h 187"/>
                <a:gd name="T38" fmla="*/ 75 w 171"/>
                <a:gd name="T39" fmla="*/ 40 h 187"/>
                <a:gd name="T40" fmla="*/ 89 w 171"/>
                <a:gd name="T41" fmla="*/ 22 h 187"/>
                <a:gd name="T42" fmla="*/ 92 w 171"/>
                <a:gd name="T43" fmla="*/ 24 h 187"/>
                <a:gd name="T44" fmla="*/ 87 w 171"/>
                <a:gd name="T45" fmla="*/ 44 h 187"/>
                <a:gd name="T46" fmla="*/ 87 w 171"/>
                <a:gd name="T47" fmla="*/ 75 h 187"/>
                <a:gd name="T48" fmla="*/ 104 w 171"/>
                <a:gd name="T49" fmla="*/ 74 h 187"/>
                <a:gd name="T50" fmla="*/ 114 w 171"/>
                <a:gd name="T51" fmla="*/ 52 h 187"/>
                <a:gd name="T52" fmla="*/ 121 w 171"/>
                <a:gd name="T53" fmla="*/ 34 h 187"/>
                <a:gd name="T54" fmla="*/ 135 w 171"/>
                <a:gd name="T55" fmla="*/ 12 h 187"/>
                <a:gd name="T56" fmla="*/ 147 w 171"/>
                <a:gd name="T57" fmla="*/ 1 h 187"/>
                <a:gd name="T58" fmla="*/ 155 w 171"/>
                <a:gd name="T59" fmla="*/ 2 h 187"/>
                <a:gd name="T60" fmla="*/ 142 w 171"/>
                <a:gd name="T61" fmla="*/ 18 h 187"/>
                <a:gd name="T62" fmla="*/ 125 w 171"/>
                <a:gd name="T63" fmla="*/ 41 h 187"/>
                <a:gd name="T64" fmla="*/ 121 w 171"/>
                <a:gd name="T65" fmla="*/ 60 h 187"/>
                <a:gd name="T66" fmla="*/ 112 w 171"/>
                <a:gd name="T67" fmla="*/ 82 h 187"/>
                <a:gd name="T68" fmla="*/ 116 w 171"/>
                <a:gd name="T69" fmla="*/ 87 h 187"/>
                <a:gd name="T70" fmla="*/ 133 w 171"/>
                <a:gd name="T71" fmla="*/ 82 h 187"/>
                <a:gd name="T72" fmla="*/ 148 w 171"/>
                <a:gd name="T73" fmla="*/ 74 h 187"/>
                <a:gd name="T74" fmla="*/ 160 w 171"/>
                <a:gd name="T75" fmla="*/ 68 h 187"/>
                <a:gd name="T76" fmla="*/ 167 w 171"/>
                <a:gd name="T77" fmla="*/ 62 h 187"/>
                <a:gd name="T78" fmla="*/ 171 w 171"/>
                <a:gd name="T79" fmla="*/ 63 h 187"/>
                <a:gd name="T80" fmla="*/ 163 w 171"/>
                <a:gd name="T81" fmla="*/ 75 h 187"/>
                <a:gd name="T82" fmla="*/ 146 w 171"/>
                <a:gd name="T83" fmla="*/ 87 h 187"/>
                <a:gd name="T84" fmla="*/ 127 w 171"/>
                <a:gd name="T85" fmla="*/ 96 h 187"/>
                <a:gd name="T86" fmla="*/ 110 w 171"/>
                <a:gd name="T87" fmla="*/ 100 h 187"/>
                <a:gd name="T88" fmla="*/ 97 w 171"/>
                <a:gd name="T89" fmla="*/ 111 h 187"/>
                <a:gd name="T90" fmla="*/ 80 w 171"/>
                <a:gd name="T91" fmla="*/ 141 h 187"/>
                <a:gd name="T92" fmla="*/ 84 w 171"/>
                <a:gd name="T93" fmla="*/ 152 h 187"/>
                <a:gd name="T94" fmla="*/ 101 w 171"/>
                <a:gd name="T95" fmla="*/ 153 h 187"/>
                <a:gd name="T96" fmla="*/ 118 w 171"/>
                <a:gd name="T97" fmla="*/ 150 h 187"/>
                <a:gd name="T98" fmla="*/ 134 w 171"/>
                <a:gd name="T99" fmla="*/ 142 h 187"/>
                <a:gd name="T100" fmla="*/ 144 w 171"/>
                <a:gd name="T101" fmla="*/ 131 h 187"/>
                <a:gd name="T102" fmla="*/ 150 w 171"/>
                <a:gd name="T103" fmla="*/ 131 h 187"/>
                <a:gd name="T104" fmla="*/ 142 w 171"/>
                <a:gd name="T105" fmla="*/ 144 h 187"/>
                <a:gd name="T106" fmla="*/ 125 w 171"/>
                <a:gd name="T107" fmla="*/ 157 h 187"/>
                <a:gd name="T108" fmla="*/ 105 w 171"/>
                <a:gd name="T109" fmla="*/ 164 h 187"/>
                <a:gd name="T110" fmla="*/ 84 w 171"/>
                <a:gd name="T111" fmla="*/ 165 h 187"/>
                <a:gd name="T112" fmla="*/ 70 w 171"/>
                <a:gd name="T113" fmla="*/ 168 h 187"/>
                <a:gd name="T114" fmla="*/ 63 w 171"/>
                <a:gd name="T115" fmla="*/ 176 h 187"/>
                <a:gd name="T116" fmla="*/ 54 w 171"/>
                <a:gd name="T117" fmla="*/ 181 h 187"/>
                <a:gd name="T118" fmla="*/ 40 w 171"/>
                <a:gd name="T119" fmla="*/ 184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187"/>
                <a:gd name="T182" fmla="*/ 171 w 17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187">
                  <a:moveTo>
                    <a:pt x="36" y="187"/>
                  </a:moveTo>
                  <a:lnTo>
                    <a:pt x="31" y="184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1" y="162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7" y="112"/>
                  </a:lnTo>
                  <a:lnTo>
                    <a:pt x="8" y="114"/>
                  </a:lnTo>
                  <a:lnTo>
                    <a:pt x="10" y="120"/>
                  </a:lnTo>
                  <a:lnTo>
                    <a:pt x="12" y="135"/>
                  </a:lnTo>
                  <a:lnTo>
                    <a:pt x="17" y="151"/>
                  </a:lnTo>
                  <a:lnTo>
                    <a:pt x="27" y="166"/>
                  </a:lnTo>
                  <a:lnTo>
                    <a:pt x="40" y="176"/>
                  </a:lnTo>
                  <a:lnTo>
                    <a:pt x="45" y="171"/>
                  </a:lnTo>
                  <a:lnTo>
                    <a:pt x="49" y="165"/>
                  </a:lnTo>
                  <a:lnTo>
                    <a:pt x="50" y="161"/>
                  </a:lnTo>
                  <a:lnTo>
                    <a:pt x="53" y="158"/>
                  </a:lnTo>
                  <a:lnTo>
                    <a:pt x="45" y="141"/>
                  </a:lnTo>
                  <a:lnTo>
                    <a:pt x="40" y="121"/>
                  </a:lnTo>
                  <a:lnTo>
                    <a:pt x="38" y="102"/>
                  </a:lnTo>
                  <a:lnTo>
                    <a:pt x="38" y="89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8"/>
                  </a:lnTo>
                  <a:lnTo>
                    <a:pt x="46" y="101"/>
                  </a:lnTo>
                  <a:lnTo>
                    <a:pt x="49" y="117"/>
                  </a:lnTo>
                  <a:lnTo>
                    <a:pt x="53" y="134"/>
                  </a:lnTo>
                  <a:lnTo>
                    <a:pt x="61" y="143"/>
                  </a:lnTo>
                  <a:lnTo>
                    <a:pt x="68" y="134"/>
                  </a:lnTo>
                  <a:lnTo>
                    <a:pt x="76" y="123"/>
                  </a:lnTo>
                  <a:lnTo>
                    <a:pt x="80" y="111"/>
                  </a:lnTo>
                  <a:lnTo>
                    <a:pt x="83" y="102"/>
                  </a:lnTo>
                  <a:lnTo>
                    <a:pt x="74" y="82"/>
                  </a:lnTo>
                  <a:lnTo>
                    <a:pt x="72" y="60"/>
                  </a:lnTo>
                  <a:lnTo>
                    <a:pt x="75" y="40"/>
                  </a:lnTo>
                  <a:lnTo>
                    <a:pt x="84" y="25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87" y="44"/>
                  </a:lnTo>
                  <a:lnTo>
                    <a:pt x="86" y="62"/>
                  </a:lnTo>
                  <a:lnTo>
                    <a:pt x="87" y="75"/>
                  </a:lnTo>
                  <a:lnTo>
                    <a:pt x="93" y="86"/>
                  </a:lnTo>
                  <a:lnTo>
                    <a:pt x="104" y="74"/>
                  </a:lnTo>
                  <a:lnTo>
                    <a:pt x="110" y="63"/>
                  </a:lnTo>
                  <a:lnTo>
                    <a:pt x="114" y="52"/>
                  </a:lnTo>
                  <a:lnTo>
                    <a:pt x="117" y="43"/>
                  </a:lnTo>
                  <a:lnTo>
                    <a:pt x="121" y="34"/>
                  </a:lnTo>
                  <a:lnTo>
                    <a:pt x="127" y="22"/>
                  </a:lnTo>
                  <a:lnTo>
                    <a:pt x="135" y="12"/>
                  </a:lnTo>
                  <a:lnTo>
                    <a:pt x="142" y="4"/>
                  </a:lnTo>
                  <a:lnTo>
                    <a:pt x="147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4" y="7"/>
                  </a:lnTo>
                  <a:lnTo>
                    <a:pt x="142" y="18"/>
                  </a:lnTo>
                  <a:lnTo>
                    <a:pt x="131" y="30"/>
                  </a:lnTo>
                  <a:lnTo>
                    <a:pt x="125" y="41"/>
                  </a:lnTo>
                  <a:lnTo>
                    <a:pt x="122" y="51"/>
                  </a:lnTo>
                  <a:lnTo>
                    <a:pt x="121" y="60"/>
                  </a:lnTo>
                  <a:lnTo>
                    <a:pt x="117" y="71"/>
                  </a:lnTo>
                  <a:lnTo>
                    <a:pt x="112" y="82"/>
                  </a:lnTo>
                  <a:lnTo>
                    <a:pt x="106" y="89"/>
                  </a:lnTo>
                  <a:lnTo>
                    <a:pt x="116" y="87"/>
                  </a:lnTo>
                  <a:lnTo>
                    <a:pt x="123" y="85"/>
                  </a:lnTo>
                  <a:lnTo>
                    <a:pt x="133" y="82"/>
                  </a:lnTo>
                  <a:lnTo>
                    <a:pt x="141" y="79"/>
                  </a:lnTo>
                  <a:lnTo>
                    <a:pt x="148" y="74"/>
                  </a:lnTo>
                  <a:lnTo>
                    <a:pt x="155" y="71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67" y="62"/>
                  </a:lnTo>
                  <a:lnTo>
                    <a:pt x="171" y="60"/>
                  </a:lnTo>
                  <a:lnTo>
                    <a:pt x="171" y="63"/>
                  </a:lnTo>
                  <a:lnTo>
                    <a:pt x="169" y="67"/>
                  </a:lnTo>
                  <a:lnTo>
                    <a:pt x="163" y="75"/>
                  </a:lnTo>
                  <a:lnTo>
                    <a:pt x="155" y="82"/>
                  </a:lnTo>
                  <a:lnTo>
                    <a:pt x="146" y="87"/>
                  </a:lnTo>
                  <a:lnTo>
                    <a:pt x="137" y="93"/>
                  </a:lnTo>
                  <a:lnTo>
                    <a:pt x="127" y="96"/>
                  </a:lnTo>
                  <a:lnTo>
                    <a:pt x="118" y="98"/>
                  </a:lnTo>
                  <a:lnTo>
                    <a:pt x="110" y="100"/>
                  </a:lnTo>
                  <a:lnTo>
                    <a:pt x="105" y="100"/>
                  </a:lnTo>
                  <a:lnTo>
                    <a:pt x="97" y="111"/>
                  </a:lnTo>
                  <a:lnTo>
                    <a:pt x="88" y="126"/>
                  </a:lnTo>
                  <a:lnTo>
                    <a:pt x="80" y="141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92" y="153"/>
                  </a:lnTo>
                  <a:lnTo>
                    <a:pt x="101" y="153"/>
                  </a:lnTo>
                  <a:lnTo>
                    <a:pt x="109" y="152"/>
                  </a:lnTo>
                  <a:lnTo>
                    <a:pt x="118" y="150"/>
                  </a:lnTo>
                  <a:lnTo>
                    <a:pt x="126" y="147"/>
                  </a:lnTo>
                  <a:lnTo>
                    <a:pt x="134" y="142"/>
                  </a:lnTo>
                  <a:lnTo>
                    <a:pt x="139" y="137"/>
                  </a:lnTo>
                  <a:lnTo>
                    <a:pt x="144" y="131"/>
                  </a:lnTo>
                  <a:lnTo>
                    <a:pt x="148" y="129"/>
                  </a:lnTo>
                  <a:lnTo>
                    <a:pt x="150" y="131"/>
                  </a:lnTo>
                  <a:lnTo>
                    <a:pt x="147" y="137"/>
                  </a:lnTo>
                  <a:lnTo>
                    <a:pt x="142" y="144"/>
                  </a:lnTo>
                  <a:lnTo>
                    <a:pt x="134" y="152"/>
                  </a:lnTo>
                  <a:lnTo>
                    <a:pt x="125" y="157"/>
                  </a:lnTo>
                  <a:lnTo>
                    <a:pt x="116" y="161"/>
                  </a:lnTo>
                  <a:lnTo>
                    <a:pt x="105" y="164"/>
                  </a:lnTo>
                  <a:lnTo>
                    <a:pt x="95" y="165"/>
                  </a:lnTo>
                  <a:lnTo>
                    <a:pt x="84" y="165"/>
                  </a:lnTo>
                  <a:lnTo>
                    <a:pt x="75" y="163"/>
                  </a:lnTo>
                  <a:lnTo>
                    <a:pt x="70" y="168"/>
                  </a:lnTo>
                  <a:lnTo>
                    <a:pt x="66" y="171"/>
                  </a:lnTo>
                  <a:lnTo>
                    <a:pt x="63" y="176"/>
                  </a:lnTo>
                  <a:lnTo>
                    <a:pt x="62" y="181"/>
                  </a:lnTo>
                  <a:lnTo>
                    <a:pt x="54" y="181"/>
                  </a:lnTo>
                  <a:lnTo>
                    <a:pt x="46" y="182"/>
                  </a:lnTo>
                  <a:lnTo>
                    <a:pt x="40" y="184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2" name="Freeform 303"/>
            <p:cNvSpPr>
              <a:spLocks/>
            </p:cNvSpPr>
            <p:nvPr/>
          </p:nvSpPr>
          <p:spPr bwMode="auto">
            <a:xfrm>
              <a:off x="661" y="943"/>
              <a:ext cx="134" cy="51"/>
            </a:xfrm>
            <a:custGeom>
              <a:avLst/>
              <a:gdLst>
                <a:gd name="T0" fmla="*/ 2 w 270"/>
                <a:gd name="T1" fmla="*/ 32 h 102"/>
                <a:gd name="T2" fmla="*/ 2 w 270"/>
                <a:gd name="T3" fmla="*/ 36 h 102"/>
                <a:gd name="T4" fmla="*/ 12 w 270"/>
                <a:gd name="T5" fmla="*/ 38 h 102"/>
                <a:gd name="T6" fmla="*/ 36 w 270"/>
                <a:gd name="T7" fmla="*/ 38 h 102"/>
                <a:gd name="T8" fmla="*/ 59 w 270"/>
                <a:gd name="T9" fmla="*/ 41 h 102"/>
                <a:gd name="T10" fmla="*/ 76 w 270"/>
                <a:gd name="T11" fmla="*/ 45 h 102"/>
                <a:gd name="T12" fmla="*/ 83 w 270"/>
                <a:gd name="T13" fmla="*/ 51 h 102"/>
                <a:gd name="T14" fmla="*/ 88 w 270"/>
                <a:gd name="T15" fmla="*/ 61 h 102"/>
                <a:gd name="T16" fmla="*/ 97 w 270"/>
                <a:gd name="T17" fmla="*/ 75 h 102"/>
                <a:gd name="T18" fmla="*/ 110 w 270"/>
                <a:gd name="T19" fmla="*/ 87 h 102"/>
                <a:gd name="T20" fmla="*/ 127 w 270"/>
                <a:gd name="T21" fmla="*/ 94 h 102"/>
                <a:gd name="T22" fmla="*/ 127 w 270"/>
                <a:gd name="T23" fmla="*/ 89 h 102"/>
                <a:gd name="T24" fmla="*/ 113 w 270"/>
                <a:gd name="T25" fmla="*/ 75 h 102"/>
                <a:gd name="T26" fmla="*/ 104 w 270"/>
                <a:gd name="T27" fmla="*/ 56 h 102"/>
                <a:gd name="T28" fmla="*/ 109 w 270"/>
                <a:gd name="T29" fmla="*/ 48 h 102"/>
                <a:gd name="T30" fmla="*/ 122 w 270"/>
                <a:gd name="T31" fmla="*/ 50 h 102"/>
                <a:gd name="T32" fmla="*/ 136 w 270"/>
                <a:gd name="T33" fmla="*/ 52 h 102"/>
                <a:gd name="T34" fmla="*/ 147 w 270"/>
                <a:gd name="T35" fmla="*/ 55 h 102"/>
                <a:gd name="T36" fmla="*/ 152 w 270"/>
                <a:gd name="T37" fmla="*/ 61 h 102"/>
                <a:gd name="T38" fmla="*/ 160 w 270"/>
                <a:gd name="T39" fmla="*/ 73 h 102"/>
                <a:gd name="T40" fmla="*/ 172 w 270"/>
                <a:gd name="T41" fmla="*/ 86 h 102"/>
                <a:gd name="T42" fmla="*/ 186 w 270"/>
                <a:gd name="T43" fmla="*/ 96 h 102"/>
                <a:gd name="T44" fmla="*/ 207 w 270"/>
                <a:gd name="T45" fmla="*/ 102 h 102"/>
                <a:gd name="T46" fmla="*/ 218 w 270"/>
                <a:gd name="T47" fmla="*/ 100 h 102"/>
                <a:gd name="T48" fmla="*/ 202 w 270"/>
                <a:gd name="T49" fmla="*/ 93 h 102"/>
                <a:gd name="T50" fmla="*/ 186 w 270"/>
                <a:gd name="T51" fmla="*/ 83 h 102"/>
                <a:gd name="T52" fmla="*/ 176 w 270"/>
                <a:gd name="T53" fmla="*/ 73 h 102"/>
                <a:gd name="T54" fmla="*/ 168 w 270"/>
                <a:gd name="T55" fmla="*/ 65 h 102"/>
                <a:gd name="T56" fmla="*/ 177 w 270"/>
                <a:gd name="T57" fmla="*/ 66 h 102"/>
                <a:gd name="T58" fmla="*/ 204 w 270"/>
                <a:gd name="T59" fmla="*/ 71 h 102"/>
                <a:gd name="T60" fmla="*/ 233 w 270"/>
                <a:gd name="T61" fmla="*/ 75 h 102"/>
                <a:gd name="T62" fmla="*/ 256 w 270"/>
                <a:gd name="T63" fmla="*/ 78 h 102"/>
                <a:gd name="T64" fmla="*/ 269 w 270"/>
                <a:gd name="T65" fmla="*/ 78 h 102"/>
                <a:gd name="T66" fmla="*/ 266 w 270"/>
                <a:gd name="T67" fmla="*/ 72 h 102"/>
                <a:gd name="T68" fmla="*/ 249 w 270"/>
                <a:gd name="T69" fmla="*/ 70 h 102"/>
                <a:gd name="T70" fmla="*/ 224 w 270"/>
                <a:gd name="T71" fmla="*/ 65 h 102"/>
                <a:gd name="T72" fmla="*/ 199 w 270"/>
                <a:gd name="T73" fmla="*/ 58 h 102"/>
                <a:gd name="T74" fmla="*/ 180 w 270"/>
                <a:gd name="T75" fmla="*/ 53 h 102"/>
                <a:gd name="T76" fmla="*/ 184 w 270"/>
                <a:gd name="T77" fmla="*/ 44 h 102"/>
                <a:gd name="T78" fmla="*/ 202 w 270"/>
                <a:gd name="T79" fmla="*/ 37 h 102"/>
                <a:gd name="T80" fmla="*/ 216 w 270"/>
                <a:gd name="T81" fmla="*/ 34 h 102"/>
                <a:gd name="T82" fmla="*/ 215 w 270"/>
                <a:gd name="T83" fmla="*/ 29 h 102"/>
                <a:gd name="T84" fmla="*/ 202 w 270"/>
                <a:gd name="T85" fmla="*/ 26 h 102"/>
                <a:gd name="T86" fmla="*/ 189 w 270"/>
                <a:gd name="T87" fmla="*/ 28 h 102"/>
                <a:gd name="T88" fmla="*/ 176 w 270"/>
                <a:gd name="T89" fmla="*/ 33 h 102"/>
                <a:gd name="T90" fmla="*/ 165 w 270"/>
                <a:gd name="T91" fmla="*/ 40 h 102"/>
                <a:gd name="T92" fmla="*/ 156 w 270"/>
                <a:gd name="T93" fmla="*/ 43 h 102"/>
                <a:gd name="T94" fmla="*/ 140 w 270"/>
                <a:gd name="T95" fmla="*/ 42 h 102"/>
                <a:gd name="T96" fmla="*/ 125 w 270"/>
                <a:gd name="T97" fmla="*/ 40 h 102"/>
                <a:gd name="T98" fmla="*/ 112 w 270"/>
                <a:gd name="T99" fmla="*/ 40 h 102"/>
                <a:gd name="T100" fmla="*/ 108 w 270"/>
                <a:gd name="T101" fmla="*/ 30 h 102"/>
                <a:gd name="T102" fmla="*/ 119 w 270"/>
                <a:gd name="T103" fmla="*/ 13 h 102"/>
                <a:gd name="T104" fmla="*/ 140 w 270"/>
                <a:gd name="T105" fmla="*/ 3 h 102"/>
                <a:gd name="T106" fmla="*/ 138 w 270"/>
                <a:gd name="T107" fmla="*/ 0 h 102"/>
                <a:gd name="T108" fmla="*/ 126 w 270"/>
                <a:gd name="T109" fmla="*/ 1 h 102"/>
                <a:gd name="T110" fmla="*/ 112 w 270"/>
                <a:gd name="T111" fmla="*/ 8 h 102"/>
                <a:gd name="T112" fmla="*/ 94 w 270"/>
                <a:gd name="T113" fmla="*/ 17 h 102"/>
                <a:gd name="T114" fmla="*/ 83 w 270"/>
                <a:gd name="T115" fmla="*/ 26 h 102"/>
                <a:gd name="T116" fmla="*/ 72 w 270"/>
                <a:gd name="T117" fmla="*/ 29 h 102"/>
                <a:gd name="T118" fmla="*/ 51 w 270"/>
                <a:gd name="T119" fmla="*/ 29 h 102"/>
                <a:gd name="T120" fmla="*/ 28 w 270"/>
                <a:gd name="T121" fmla="*/ 29 h 102"/>
                <a:gd name="T122" fmla="*/ 7 w 270"/>
                <a:gd name="T123" fmla="*/ 30 h 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102"/>
                <a:gd name="T188" fmla="*/ 270 w 270"/>
                <a:gd name="T189" fmla="*/ 102 h 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102">
                  <a:moveTo>
                    <a:pt x="0" y="31"/>
                  </a:move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36" y="38"/>
                  </a:lnTo>
                  <a:lnTo>
                    <a:pt x="47" y="39"/>
                  </a:lnTo>
                  <a:lnTo>
                    <a:pt x="59" y="41"/>
                  </a:lnTo>
                  <a:lnTo>
                    <a:pt x="68" y="43"/>
                  </a:lnTo>
                  <a:lnTo>
                    <a:pt x="76" y="45"/>
                  </a:lnTo>
                  <a:lnTo>
                    <a:pt x="80" y="47"/>
                  </a:lnTo>
                  <a:lnTo>
                    <a:pt x="83" y="51"/>
                  </a:lnTo>
                  <a:lnTo>
                    <a:pt x="85" y="56"/>
                  </a:lnTo>
                  <a:lnTo>
                    <a:pt x="88" y="61"/>
                  </a:lnTo>
                  <a:lnTo>
                    <a:pt x="92" y="69"/>
                  </a:lnTo>
                  <a:lnTo>
                    <a:pt x="97" y="75"/>
                  </a:lnTo>
                  <a:lnTo>
                    <a:pt x="104" y="82"/>
                  </a:lnTo>
                  <a:lnTo>
                    <a:pt x="110" y="87"/>
                  </a:lnTo>
                  <a:lnTo>
                    <a:pt x="119" y="92"/>
                  </a:lnTo>
                  <a:lnTo>
                    <a:pt x="127" y="94"/>
                  </a:lnTo>
                  <a:lnTo>
                    <a:pt x="130" y="93"/>
                  </a:lnTo>
                  <a:lnTo>
                    <a:pt x="127" y="89"/>
                  </a:lnTo>
                  <a:lnTo>
                    <a:pt x="121" y="83"/>
                  </a:lnTo>
                  <a:lnTo>
                    <a:pt x="113" y="75"/>
                  </a:lnTo>
                  <a:lnTo>
                    <a:pt x="106" y="66"/>
                  </a:lnTo>
                  <a:lnTo>
                    <a:pt x="104" y="56"/>
                  </a:lnTo>
                  <a:lnTo>
                    <a:pt x="102" y="48"/>
                  </a:lnTo>
                  <a:lnTo>
                    <a:pt x="109" y="48"/>
                  </a:lnTo>
                  <a:lnTo>
                    <a:pt x="115" y="48"/>
                  </a:lnTo>
                  <a:lnTo>
                    <a:pt x="122" y="50"/>
                  </a:lnTo>
                  <a:lnTo>
                    <a:pt x="130" y="51"/>
                  </a:lnTo>
                  <a:lnTo>
                    <a:pt x="136" y="52"/>
                  </a:lnTo>
                  <a:lnTo>
                    <a:pt x="143" y="53"/>
                  </a:lnTo>
                  <a:lnTo>
                    <a:pt x="147" y="55"/>
                  </a:lnTo>
                  <a:lnTo>
                    <a:pt x="151" y="56"/>
                  </a:lnTo>
                  <a:lnTo>
                    <a:pt x="152" y="61"/>
                  </a:lnTo>
                  <a:lnTo>
                    <a:pt x="155" y="67"/>
                  </a:lnTo>
                  <a:lnTo>
                    <a:pt x="160" y="73"/>
                  </a:lnTo>
                  <a:lnTo>
                    <a:pt x="165" y="80"/>
                  </a:lnTo>
                  <a:lnTo>
                    <a:pt x="172" y="86"/>
                  </a:lnTo>
                  <a:lnTo>
                    <a:pt x="180" y="92"/>
                  </a:lnTo>
                  <a:lnTo>
                    <a:pt x="186" y="96"/>
                  </a:lnTo>
                  <a:lnTo>
                    <a:pt x="194" y="99"/>
                  </a:lnTo>
                  <a:lnTo>
                    <a:pt x="207" y="102"/>
                  </a:lnTo>
                  <a:lnTo>
                    <a:pt x="215" y="102"/>
                  </a:lnTo>
                  <a:lnTo>
                    <a:pt x="218" y="100"/>
                  </a:lnTo>
                  <a:lnTo>
                    <a:pt x="211" y="97"/>
                  </a:lnTo>
                  <a:lnTo>
                    <a:pt x="202" y="93"/>
                  </a:lnTo>
                  <a:lnTo>
                    <a:pt x="194" y="88"/>
                  </a:lnTo>
                  <a:lnTo>
                    <a:pt x="186" y="83"/>
                  </a:lnTo>
                  <a:lnTo>
                    <a:pt x="181" y="79"/>
                  </a:lnTo>
                  <a:lnTo>
                    <a:pt x="176" y="73"/>
                  </a:lnTo>
                  <a:lnTo>
                    <a:pt x="170" y="69"/>
                  </a:lnTo>
                  <a:lnTo>
                    <a:pt x="168" y="65"/>
                  </a:lnTo>
                  <a:lnTo>
                    <a:pt x="167" y="61"/>
                  </a:lnTo>
                  <a:lnTo>
                    <a:pt x="177" y="66"/>
                  </a:lnTo>
                  <a:lnTo>
                    <a:pt x="190" y="69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33" y="75"/>
                  </a:lnTo>
                  <a:lnTo>
                    <a:pt x="245" y="76"/>
                  </a:lnTo>
                  <a:lnTo>
                    <a:pt x="256" y="78"/>
                  </a:lnTo>
                  <a:lnTo>
                    <a:pt x="262" y="78"/>
                  </a:lnTo>
                  <a:lnTo>
                    <a:pt x="269" y="78"/>
                  </a:lnTo>
                  <a:lnTo>
                    <a:pt x="270" y="75"/>
                  </a:lnTo>
                  <a:lnTo>
                    <a:pt x="266" y="72"/>
                  </a:lnTo>
                  <a:lnTo>
                    <a:pt x="258" y="71"/>
                  </a:lnTo>
                  <a:lnTo>
                    <a:pt x="249" y="70"/>
                  </a:lnTo>
                  <a:lnTo>
                    <a:pt x="237" y="68"/>
                  </a:lnTo>
                  <a:lnTo>
                    <a:pt x="224" y="65"/>
                  </a:lnTo>
                  <a:lnTo>
                    <a:pt x="211" y="61"/>
                  </a:lnTo>
                  <a:lnTo>
                    <a:pt x="199" y="58"/>
                  </a:lnTo>
                  <a:lnTo>
                    <a:pt x="189" y="55"/>
                  </a:lnTo>
                  <a:lnTo>
                    <a:pt x="180" y="53"/>
                  </a:lnTo>
                  <a:lnTo>
                    <a:pt x="176" y="51"/>
                  </a:lnTo>
                  <a:lnTo>
                    <a:pt x="184" y="44"/>
                  </a:lnTo>
                  <a:lnTo>
                    <a:pt x="193" y="39"/>
                  </a:lnTo>
                  <a:lnTo>
                    <a:pt x="202" y="37"/>
                  </a:lnTo>
                  <a:lnTo>
                    <a:pt x="210" y="36"/>
                  </a:lnTo>
                  <a:lnTo>
                    <a:pt x="216" y="34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07" y="27"/>
                  </a:lnTo>
                  <a:lnTo>
                    <a:pt x="202" y="26"/>
                  </a:lnTo>
                  <a:lnTo>
                    <a:pt x="195" y="27"/>
                  </a:lnTo>
                  <a:lnTo>
                    <a:pt x="189" y="28"/>
                  </a:lnTo>
                  <a:lnTo>
                    <a:pt x="182" y="30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5" y="40"/>
                  </a:lnTo>
                  <a:lnTo>
                    <a:pt x="163" y="43"/>
                  </a:lnTo>
                  <a:lnTo>
                    <a:pt x="156" y="43"/>
                  </a:lnTo>
                  <a:lnTo>
                    <a:pt x="148" y="42"/>
                  </a:lnTo>
                  <a:lnTo>
                    <a:pt x="140" y="42"/>
                  </a:lnTo>
                  <a:lnTo>
                    <a:pt x="132" y="41"/>
                  </a:lnTo>
                  <a:lnTo>
                    <a:pt x="125" y="40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9" y="13"/>
                  </a:lnTo>
                  <a:lnTo>
                    <a:pt x="131" y="7"/>
                  </a:lnTo>
                  <a:lnTo>
                    <a:pt x="140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4"/>
                  </a:lnTo>
                  <a:lnTo>
                    <a:pt x="112" y="8"/>
                  </a:lnTo>
                  <a:lnTo>
                    <a:pt x="104" y="13"/>
                  </a:lnTo>
                  <a:lnTo>
                    <a:pt x="94" y="17"/>
                  </a:lnTo>
                  <a:lnTo>
                    <a:pt x="88" y="23"/>
                  </a:lnTo>
                  <a:lnTo>
                    <a:pt x="83" y="26"/>
                  </a:lnTo>
                  <a:lnTo>
                    <a:pt x="80" y="29"/>
                  </a:lnTo>
                  <a:lnTo>
                    <a:pt x="72" y="29"/>
                  </a:lnTo>
                  <a:lnTo>
                    <a:pt x="63" y="29"/>
                  </a:lnTo>
                  <a:lnTo>
                    <a:pt x="51" y="29"/>
                  </a:lnTo>
                  <a:lnTo>
                    <a:pt x="39" y="29"/>
                  </a:lnTo>
                  <a:lnTo>
                    <a:pt x="28" y="29"/>
                  </a:lnTo>
                  <a:lnTo>
                    <a:pt x="16" y="29"/>
                  </a:lnTo>
                  <a:lnTo>
                    <a:pt x="7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3" name="Freeform 304"/>
            <p:cNvSpPr>
              <a:spLocks/>
            </p:cNvSpPr>
            <p:nvPr/>
          </p:nvSpPr>
          <p:spPr bwMode="auto">
            <a:xfrm>
              <a:off x="647" y="988"/>
              <a:ext cx="110" cy="104"/>
            </a:xfrm>
            <a:custGeom>
              <a:avLst/>
              <a:gdLst>
                <a:gd name="T0" fmla="*/ 9 w 220"/>
                <a:gd name="T1" fmla="*/ 8 h 208"/>
                <a:gd name="T2" fmla="*/ 30 w 220"/>
                <a:gd name="T3" fmla="*/ 27 h 208"/>
                <a:gd name="T4" fmla="*/ 31 w 220"/>
                <a:gd name="T5" fmla="*/ 50 h 208"/>
                <a:gd name="T6" fmla="*/ 32 w 220"/>
                <a:gd name="T7" fmla="*/ 95 h 208"/>
                <a:gd name="T8" fmla="*/ 39 w 220"/>
                <a:gd name="T9" fmla="*/ 93 h 208"/>
                <a:gd name="T10" fmla="*/ 43 w 220"/>
                <a:gd name="T11" fmla="*/ 56 h 208"/>
                <a:gd name="T12" fmla="*/ 55 w 220"/>
                <a:gd name="T13" fmla="*/ 45 h 208"/>
                <a:gd name="T14" fmla="*/ 60 w 220"/>
                <a:gd name="T15" fmla="*/ 48 h 208"/>
                <a:gd name="T16" fmla="*/ 72 w 220"/>
                <a:gd name="T17" fmla="*/ 60 h 208"/>
                <a:gd name="T18" fmla="*/ 94 w 220"/>
                <a:gd name="T19" fmla="*/ 80 h 208"/>
                <a:gd name="T20" fmla="*/ 97 w 220"/>
                <a:gd name="T21" fmla="*/ 104 h 208"/>
                <a:gd name="T22" fmla="*/ 97 w 220"/>
                <a:gd name="T23" fmla="*/ 141 h 208"/>
                <a:gd name="T24" fmla="*/ 107 w 220"/>
                <a:gd name="T25" fmla="*/ 139 h 208"/>
                <a:gd name="T26" fmla="*/ 110 w 220"/>
                <a:gd name="T27" fmla="*/ 105 h 208"/>
                <a:gd name="T28" fmla="*/ 127 w 220"/>
                <a:gd name="T29" fmla="*/ 102 h 208"/>
                <a:gd name="T30" fmla="*/ 152 w 220"/>
                <a:gd name="T31" fmla="*/ 127 h 208"/>
                <a:gd name="T32" fmla="*/ 180 w 220"/>
                <a:gd name="T33" fmla="*/ 161 h 208"/>
                <a:gd name="T34" fmla="*/ 204 w 220"/>
                <a:gd name="T35" fmla="*/ 190 h 208"/>
                <a:gd name="T36" fmla="*/ 216 w 220"/>
                <a:gd name="T37" fmla="*/ 207 h 208"/>
                <a:gd name="T38" fmla="*/ 220 w 220"/>
                <a:gd name="T39" fmla="*/ 205 h 208"/>
                <a:gd name="T40" fmla="*/ 213 w 220"/>
                <a:gd name="T41" fmla="*/ 189 h 208"/>
                <a:gd name="T42" fmla="*/ 192 w 220"/>
                <a:gd name="T43" fmla="*/ 160 h 208"/>
                <a:gd name="T44" fmla="*/ 166 w 220"/>
                <a:gd name="T45" fmla="*/ 125 h 208"/>
                <a:gd name="T46" fmla="*/ 141 w 220"/>
                <a:gd name="T47" fmla="*/ 98 h 208"/>
                <a:gd name="T48" fmla="*/ 139 w 220"/>
                <a:gd name="T49" fmla="*/ 88 h 208"/>
                <a:gd name="T50" fmla="*/ 152 w 220"/>
                <a:gd name="T51" fmla="*/ 82 h 208"/>
                <a:gd name="T52" fmla="*/ 165 w 220"/>
                <a:gd name="T53" fmla="*/ 79 h 208"/>
                <a:gd name="T54" fmla="*/ 176 w 220"/>
                <a:gd name="T55" fmla="*/ 81 h 208"/>
                <a:gd name="T56" fmla="*/ 194 w 220"/>
                <a:gd name="T57" fmla="*/ 88 h 208"/>
                <a:gd name="T58" fmla="*/ 200 w 220"/>
                <a:gd name="T59" fmla="*/ 88 h 208"/>
                <a:gd name="T60" fmla="*/ 190 w 220"/>
                <a:gd name="T61" fmla="*/ 78 h 208"/>
                <a:gd name="T62" fmla="*/ 171 w 220"/>
                <a:gd name="T63" fmla="*/ 73 h 208"/>
                <a:gd name="T64" fmla="*/ 149 w 220"/>
                <a:gd name="T65" fmla="*/ 70 h 208"/>
                <a:gd name="T66" fmla="*/ 129 w 220"/>
                <a:gd name="T67" fmla="*/ 75 h 208"/>
                <a:gd name="T68" fmla="*/ 115 w 220"/>
                <a:gd name="T69" fmla="*/ 74 h 208"/>
                <a:gd name="T70" fmla="*/ 102 w 220"/>
                <a:gd name="T71" fmla="*/ 64 h 208"/>
                <a:gd name="T72" fmla="*/ 89 w 220"/>
                <a:gd name="T73" fmla="*/ 54 h 208"/>
                <a:gd name="T74" fmla="*/ 80 w 220"/>
                <a:gd name="T75" fmla="*/ 47 h 208"/>
                <a:gd name="T76" fmla="*/ 81 w 220"/>
                <a:gd name="T77" fmla="*/ 42 h 208"/>
                <a:gd name="T78" fmla="*/ 91 w 220"/>
                <a:gd name="T79" fmla="*/ 39 h 208"/>
                <a:gd name="T80" fmla="*/ 103 w 220"/>
                <a:gd name="T81" fmla="*/ 38 h 208"/>
                <a:gd name="T82" fmla="*/ 116 w 220"/>
                <a:gd name="T83" fmla="*/ 39 h 208"/>
                <a:gd name="T84" fmla="*/ 129 w 220"/>
                <a:gd name="T85" fmla="*/ 40 h 208"/>
                <a:gd name="T86" fmla="*/ 127 w 220"/>
                <a:gd name="T87" fmla="*/ 37 h 208"/>
                <a:gd name="T88" fmla="*/ 115 w 220"/>
                <a:gd name="T89" fmla="*/ 35 h 208"/>
                <a:gd name="T90" fmla="*/ 99 w 220"/>
                <a:gd name="T91" fmla="*/ 33 h 208"/>
                <a:gd name="T92" fmla="*/ 82 w 220"/>
                <a:gd name="T93" fmla="*/ 32 h 208"/>
                <a:gd name="T94" fmla="*/ 66 w 220"/>
                <a:gd name="T95" fmla="*/ 32 h 208"/>
                <a:gd name="T96" fmla="*/ 53 w 220"/>
                <a:gd name="T97" fmla="*/ 31 h 208"/>
                <a:gd name="T98" fmla="*/ 38 w 220"/>
                <a:gd name="T99" fmla="*/ 21 h 208"/>
                <a:gd name="T100" fmla="*/ 21 w 220"/>
                <a:gd name="T101" fmla="*/ 8 h 208"/>
                <a:gd name="T102" fmla="*/ 6 w 220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0"/>
                <a:gd name="T157" fmla="*/ 0 h 208"/>
                <a:gd name="T158" fmla="*/ 220 w 220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0" h="208">
                  <a:moveTo>
                    <a:pt x="0" y="1"/>
                  </a:moveTo>
                  <a:lnTo>
                    <a:pt x="9" y="8"/>
                  </a:lnTo>
                  <a:lnTo>
                    <a:pt x="19" y="18"/>
                  </a:lnTo>
                  <a:lnTo>
                    <a:pt x="30" y="27"/>
                  </a:lnTo>
                  <a:lnTo>
                    <a:pt x="36" y="34"/>
                  </a:lnTo>
                  <a:lnTo>
                    <a:pt x="31" y="50"/>
                  </a:lnTo>
                  <a:lnTo>
                    <a:pt x="30" y="73"/>
                  </a:lnTo>
                  <a:lnTo>
                    <a:pt x="32" y="95"/>
                  </a:lnTo>
                  <a:lnTo>
                    <a:pt x="40" y="110"/>
                  </a:lnTo>
                  <a:lnTo>
                    <a:pt x="39" y="93"/>
                  </a:lnTo>
                  <a:lnTo>
                    <a:pt x="40" y="74"/>
                  </a:lnTo>
                  <a:lnTo>
                    <a:pt x="43" y="56"/>
                  </a:lnTo>
                  <a:lnTo>
                    <a:pt x="51" y="47"/>
                  </a:lnTo>
                  <a:lnTo>
                    <a:pt x="55" y="45"/>
                  </a:lnTo>
                  <a:lnTo>
                    <a:pt x="57" y="46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72" y="60"/>
                  </a:lnTo>
                  <a:lnTo>
                    <a:pt x="82" y="69"/>
                  </a:lnTo>
                  <a:lnTo>
                    <a:pt x="94" y="80"/>
                  </a:lnTo>
                  <a:lnTo>
                    <a:pt x="101" y="86"/>
                  </a:lnTo>
                  <a:lnTo>
                    <a:pt x="97" y="104"/>
                  </a:lnTo>
                  <a:lnTo>
                    <a:pt x="94" y="123"/>
                  </a:lnTo>
                  <a:lnTo>
                    <a:pt x="97" y="141"/>
                  </a:lnTo>
                  <a:lnTo>
                    <a:pt x="110" y="156"/>
                  </a:lnTo>
                  <a:lnTo>
                    <a:pt x="107" y="139"/>
                  </a:lnTo>
                  <a:lnTo>
                    <a:pt x="106" y="121"/>
                  </a:lnTo>
                  <a:lnTo>
                    <a:pt x="110" y="105"/>
                  </a:lnTo>
                  <a:lnTo>
                    <a:pt x="119" y="95"/>
                  </a:lnTo>
                  <a:lnTo>
                    <a:pt x="127" y="102"/>
                  </a:lnTo>
                  <a:lnTo>
                    <a:pt x="139" y="113"/>
                  </a:lnTo>
                  <a:lnTo>
                    <a:pt x="152" y="127"/>
                  </a:lnTo>
                  <a:lnTo>
                    <a:pt x="166" y="144"/>
                  </a:lnTo>
                  <a:lnTo>
                    <a:pt x="180" y="161"/>
                  </a:lnTo>
                  <a:lnTo>
                    <a:pt x="194" y="177"/>
                  </a:lnTo>
                  <a:lnTo>
                    <a:pt x="204" y="190"/>
                  </a:lnTo>
                  <a:lnTo>
                    <a:pt x="211" y="201"/>
                  </a:lnTo>
                  <a:lnTo>
                    <a:pt x="216" y="207"/>
                  </a:lnTo>
                  <a:lnTo>
                    <a:pt x="218" y="208"/>
                  </a:lnTo>
                  <a:lnTo>
                    <a:pt x="220" y="205"/>
                  </a:lnTo>
                  <a:lnTo>
                    <a:pt x="217" y="196"/>
                  </a:lnTo>
                  <a:lnTo>
                    <a:pt x="213" y="189"/>
                  </a:lnTo>
                  <a:lnTo>
                    <a:pt x="204" y="176"/>
                  </a:lnTo>
                  <a:lnTo>
                    <a:pt x="192" y="160"/>
                  </a:lnTo>
                  <a:lnTo>
                    <a:pt x="179" y="142"/>
                  </a:lnTo>
                  <a:lnTo>
                    <a:pt x="166" y="125"/>
                  </a:lnTo>
                  <a:lnTo>
                    <a:pt x="153" y="109"/>
                  </a:lnTo>
                  <a:lnTo>
                    <a:pt x="141" y="98"/>
                  </a:lnTo>
                  <a:lnTo>
                    <a:pt x="133" y="92"/>
                  </a:lnTo>
                  <a:lnTo>
                    <a:pt x="139" y="88"/>
                  </a:lnTo>
                  <a:lnTo>
                    <a:pt x="145" y="84"/>
                  </a:lnTo>
                  <a:lnTo>
                    <a:pt x="152" y="82"/>
                  </a:lnTo>
                  <a:lnTo>
                    <a:pt x="158" y="80"/>
                  </a:lnTo>
                  <a:lnTo>
                    <a:pt x="165" y="79"/>
                  </a:lnTo>
                  <a:lnTo>
                    <a:pt x="171" y="79"/>
                  </a:lnTo>
                  <a:lnTo>
                    <a:pt x="176" y="81"/>
                  </a:lnTo>
                  <a:lnTo>
                    <a:pt x="183" y="83"/>
                  </a:lnTo>
                  <a:lnTo>
                    <a:pt x="194" y="88"/>
                  </a:lnTo>
                  <a:lnTo>
                    <a:pt x="199" y="90"/>
                  </a:lnTo>
                  <a:lnTo>
                    <a:pt x="200" y="88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2" y="75"/>
                  </a:lnTo>
                  <a:lnTo>
                    <a:pt x="171" y="73"/>
                  </a:lnTo>
                  <a:lnTo>
                    <a:pt x="161" y="70"/>
                  </a:lnTo>
                  <a:lnTo>
                    <a:pt x="149" y="70"/>
                  </a:lnTo>
                  <a:lnTo>
                    <a:pt x="139" y="71"/>
                  </a:lnTo>
                  <a:lnTo>
                    <a:pt x="129" y="75"/>
                  </a:lnTo>
                  <a:lnTo>
                    <a:pt x="121" y="78"/>
                  </a:lnTo>
                  <a:lnTo>
                    <a:pt x="115" y="74"/>
                  </a:lnTo>
                  <a:lnTo>
                    <a:pt x="108" y="69"/>
                  </a:lnTo>
                  <a:lnTo>
                    <a:pt x="102" y="64"/>
                  </a:lnTo>
                  <a:lnTo>
                    <a:pt x="95" y="60"/>
                  </a:lnTo>
                  <a:lnTo>
                    <a:pt x="89" y="54"/>
                  </a:lnTo>
                  <a:lnTo>
                    <a:pt x="84" y="50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81" y="42"/>
                  </a:lnTo>
                  <a:lnTo>
                    <a:pt x="85" y="41"/>
                  </a:lnTo>
                  <a:lnTo>
                    <a:pt x="91" y="39"/>
                  </a:lnTo>
                  <a:lnTo>
                    <a:pt x="97" y="39"/>
                  </a:lnTo>
                  <a:lnTo>
                    <a:pt x="103" y="38"/>
                  </a:lnTo>
                  <a:lnTo>
                    <a:pt x="110" y="38"/>
                  </a:lnTo>
                  <a:lnTo>
                    <a:pt x="116" y="39"/>
                  </a:lnTo>
                  <a:lnTo>
                    <a:pt x="123" y="40"/>
                  </a:lnTo>
                  <a:lnTo>
                    <a:pt x="129" y="40"/>
                  </a:lnTo>
                  <a:lnTo>
                    <a:pt x="131" y="39"/>
                  </a:lnTo>
                  <a:lnTo>
                    <a:pt x="127" y="37"/>
                  </a:lnTo>
                  <a:lnTo>
                    <a:pt x="120" y="35"/>
                  </a:lnTo>
                  <a:lnTo>
                    <a:pt x="115" y="35"/>
                  </a:lnTo>
                  <a:lnTo>
                    <a:pt x="108" y="34"/>
                  </a:lnTo>
                  <a:lnTo>
                    <a:pt x="99" y="33"/>
                  </a:lnTo>
                  <a:lnTo>
                    <a:pt x="91" y="32"/>
                  </a:lnTo>
                  <a:lnTo>
                    <a:pt x="82" y="32"/>
                  </a:lnTo>
                  <a:lnTo>
                    <a:pt x="74" y="31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53" y="31"/>
                  </a:lnTo>
                  <a:lnTo>
                    <a:pt x="46" y="26"/>
                  </a:lnTo>
                  <a:lnTo>
                    <a:pt x="38" y="21"/>
                  </a:lnTo>
                  <a:lnTo>
                    <a:pt x="29" y="14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4" name="Freeform 305"/>
            <p:cNvSpPr>
              <a:spLocks/>
            </p:cNvSpPr>
            <p:nvPr/>
          </p:nvSpPr>
          <p:spPr bwMode="auto">
            <a:xfrm>
              <a:off x="552" y="997"/>
              <a:ext cx="83" cy="120"/>
            </a:xfrm>
            <a:custGeom>
              <a:avLst/>
              <a:gdLst>
                <a:gd name="T0" fmla="*/ 107 w 166"/>
                <a:gd name="T1" fmla="*/ 29 h 239"/>
                <a:gd name="T2" fmla="*/ 91 w 166"/>
                <a:gd name="T3" fmla="*/ 44 h 239"/>
                <a:gd name="T4" fmla="*/ 52 w 166"/>
                <a:gd name="T5" fmla="*/ 59 h 239"/>
                <a:gd name="T6" fmla="*/ 21 w 166"/>
                <a:gd name="T7" fmla="*/ 77 h 239"/>
                <a:gd name="T8" fmla="*/ 18 w 166"/>
                <a:gd name="T9" fmla="*/ 89 h 239"/>
                <a:gd name="T10" fmla="*/ 30 w 166"/>
                <a:gd name="T11" fmla="*/ 80 h 239"/>
                <a:gd name="T12" fmla="*/ 55 w 166"/>
                <a:gd name="T13" fmla="*/ 68 h 239"/>
                <a:gd name="T14" fmla="*/ 84 w 166"/>
                <a:gd name="T15" fmla="*/ 60 h 239"/>
                <a:gd name="T16" fmla="*/ 86 w 166"/>
                <a:gd name="T17" fmla="*/ 83 h 239"/>
                <a:gd name="T18" fmla="*/ 67 w 166"/>
                <a:gd name="T19" fmla="*/ 101 h 239"/>
                <a:gd name="T20" fmla="*/ 31 w 166"/>
                <a:gd name="T21" fmla="*/ 114 h 239"/>
                <a:gd name="T22" fmla="*/ 10 w 166"/>
                <a:gd name="T23" fmla="*/ 132 h 239"/>
                <a:gd name="T24" fmla="*/ 12 w 166"/>
                <a:gd name="T25" fmla="*/ 144 h 239"/>
                <a:gd name="T26" fmla="*/ 19 w 166"/>
                <a:gd name="T27" fmla="*/ 133 h 239"/>
                <a:gd name="T28" fmla="*/ 43 w 166"/>
                <a:gd name="T29" fmla="*/ 121 h 239"/>
                <a:gd name="T30" fmla="*/ 73 w 166"/>
                <a:gd name="T31" fmla="*/ 112 h 239"/>
                <a:gd name="T32" fmla="*/ 77 w 166"/>
                <a:gd name="T33" fmla="*/ 136 h 239"/>
                <a:gd name="T34" fmla="*/ 59 w 166"/>
                <a:gd name="T35" fmla="*/ 156 h 239"/>
                <a:gd name="T36" fmla="*/ 31 w 166"/>
                <a:gd name="T37" fmla="*/ 168 h 239"/>
                <a:gd name="T38" fmla="*/ 14 w 166"/>
                <a:gd name="T39" fmla="*/ 185 h 239"/>
                <a:gd name="T40" fmla="*/ 25 w 166"/>
                <a:gd name="T41" fmla="*/ 183 h 239"/>
                <a:gd name="T42" fmla="*/ 47 w 166"/>
                <a:gd name="T43" fmla="*/ 170 h 239"/>
                <a:gd name="T44" fmla="*/ 64 w 166"/>
                <a:gd name="T45" fmla="*/ 163 h 239"/>
                <a:gd name="T46" fmla="*/ 52 w 166"/>
                <a:gd name="T47" fmla="*/ 188 h 239"/>
                <a:gd name="T48" fmla="*/ 27 w 166"/>
                <a:gd name="T49" fmla="*/ 220 h 239"/>
                <a:gd name="T50" fmla="*/ 1 w 166"/>
                <a:gd name="T51" fmla="*/ 235 h 239"/>
                <a:gd name="T52" fmla="*/ 9 w 166"/>
                <a:gd name="T53" fmla="*/ 238 h 239"/>
                <a:gd name="T54" fmla="*/ 34 w 166"/>
                <a:gd name="T55" fmla="*/ 224 h 239"/>
                <a:gd name="T56" fmla="*/ 65 w 166"/>
                <a:gd name="T57" fmla="*/ 190 h 239"/>
                <a:gd name="T58" fmla="*/ 89 w 166"/>
                <a:gd name="T59" fmla="*/ 167 h 239"/>
                <a:gd name="T60" fmla="*/ 106 w 166"/>
                <a:gd name="T61" fmla="*/ 191 h 239"/>
                <a:gd name="T62" fmla="*/ 105 w 166"/>
                <a:gd name="T63" fmla="*/ 206 h 239"/>
                <a:gd name="T64" fmla="*/ 116 w 166"/>
                <a:gd name="T65" fmla="*/ 194 h 239"/>
                <a:gd name="T66" fmla="*/ 110 w 166"/>
                <a:gd name="T67" fmla="*/ 174 h 239"/>
                <a:gd name="T68" fmla="*/ 91 w 166"/>
                <a:gd name="T69" fmla="*/ 154 h 239"/>
                <a:gd name="T70" fmla="*/ 99 w 166"/>
                <a:gd name="T71" fmla="*/ 117 h 239"/>
                <a:gd name="T72" fmla="*/ 105 w 166"/>
                <a:gd name="T73" fmla="*/ 103 h 239"/>
                <a:gd name="T74" fmla="*/ 127 w 166"/>
                <a:gd name="T75" fmla="*/ 113 h 239"/>
                <a:gd name="T76" fmla="*/ 149 w 166"/>
                <a:gd name="T77" fmla="*/ 147 h 239"/>
                <a:gd name="T78" fmla="*/ 153 w 166"/>
                <a:gd name="T79" fmla="*/ 153 h 239"/>
                <a:gd name="T80" fmla="*/ 152 w 166"/>
                <a:gd name="T81" fmla="*/ 133 h 239"/>
                <a:gd name="T82" fmla="*/ 137 w 166"/>
                <a:gd name="T83" fmla="*/ 106 h 239"/>
                <a:gd name="T84" fmla="*/ 103 w 166"/>
                <a:gd name="T85" fmla="*/ 90 h 239"/>
                <a:gd name="T86" fmla="*/ 114 w 166"/>
                <a:gd name="T87" fmla="*/ 64 h 239"/>
                <a:gd name="T88" fmla="*/ 128 w 166"/>
                <a:gd name="T89" fmla="*/ 61 h 239"/>
                <a:gd name="T90" fmla="*/ 148 w 166"/>
                <a:gd name="T91" fmla="*/ 70 h 239"/>
                <a:gd name="T92" fmla="*/ 160 w 166"/>
                <a:gd name="T93" fmla="*/ 86 h 239"/>
                <a:gd name="T94" fmla="*/ 166 w 166"/>
                <a:gd name="T95" fmla="*/ 90 h 239"/>
                <a:gd name="T96" fmla="*/ 161 w 166"/>
                <a:gd name="T97" fmla="*/ 72 h 239"/>
                <a:gd name="T98" fmla="*/ 144 w 166"/>
                <a:gd name="T99" fmla="*/ 54 h 239"/>
                <a:gd name="T100" fmla="*/ 123 w 166"/>
                <a:gd name="T101" fmla="*/ 43 h 239"/>
                <a:gd name="T102" fmla="*/ 123 w 166"/>
                <a:gd name="T103" fmla="*/ 14 h 239"/>
                <a:gd name="T104" fmla="*/ 115 w 166"/>
                <a:gd name="T105" fmla="*/ 1 h 2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39"/>
                <a:gd name="T161" fmla="*/ 166 w 166"/>
                <a:gd name="T162" fmla="*/ 239 h 2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39">
                  <a:moveTo>
                    <a:pt x="110" y="12"/>
                  </a:moveTo>
                  <a:lnTo>
                    <a:pt x="109" y="21"/>
                  </a:lnTo>
                  <a:lnTo>
                    <a:pt x="107" y="29"/>
                  </a:lnTo>
                  <a:lnTo>
                    <a:pt x="105" y="35"/>
                  </a:lnTo>
                  <a:lnTo>
                    <a:pt x="101" y="40"/>
                  </a:lnTo>
                  <a:lnTo>
                    <a:pt x="91" y="44"/>
                  </a:lnTo>
                  <a:lnTo>
                    <a:pt x="80" y="48"/>
                  </a:lnTo>
                  <a:lnTo>
                    <a:pt x="67" y="54"/>
                  </a:lnTo>
                  <a:lnTo>
                    <a:pt x="52" y="59"/>
                  </a:lnTo>
                  <a:lnTo>
                    <a:pt x="39" y="65"/>
                  </a:lnTo>
                  <a:lnTo>
                    <a:pt x="29" y="72"/>
                  </a:lnTo>
                  <a:lnTo>
                    <a:pt x="21" y="77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8" y="89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0" y="80"/>
                  </a:lnTo>
                  <a:lnTo>
                    <a:pt x="38" y="76"/>
                  </a:lnTo>
                  <a:lnTo>
                    <a:pt x="46" y="71"/>
                  </a:lnTo>
                  <a:lnTo>
                    <a:pt x="55" y="68"/>
                  </a:lnTo>
                  <a:lnTo>
                    <a:pt x="64" y="63"/>
                  </a:lnTo>
                  <a:lnTo>
                    <a:pt x="74" y="61"/>
                  </a:lnTo>
                  <a:lnTo>
                    <a:pt x="84" y="60"/>
                  </a:lnTo>
                  <a:lnTo>
                    <a:pt x="93" y="59"/>
                  </a:lnTo>
                  <a:lnTo>
                    <a:pt x="90" y="72"/>
                  </a:lnTo>
                  <a:lnTo>
                    <a:pt x="86" y="83"/>
                  </a:lnTo>
                  <a:lnTo>
                    <a:pt x="84" y="92"/>
                  </a:lnTo>
                  <a:lnTo>
                    <a:pt x="80" y="99"/>
                  </a:lnTo>
                  <a:lnTo>
                    <a:pt x="67" y="101"/>
                  </a:lnTo>
                  <a:lnTo>
                    <a:pt x="54" y="104"/>
                  </a:lnTo>
                  <a:lnTo>
                    <a:pt x="42" y="108"/>
                  </a:lnTo>
                  <a:lnTo>
                    <a:pt x="31" y="114"/>
                  </a:lnTo>
                  <a:lnTo>
                    <a:pt x="22" y="119"/>
                  </a:lnTo>
                  <a:lnTo>
                    <a:pt x="16" y="126"/>
                  </a:lnTo>
                  <a:lnTo>
                    <a:pt x="10" y="132"/>
                  </a:lnTo>
                  <a:lnTo>
                    <a:pt x="9" y="140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6" y="130"/>
                  </a:lnTo>
                  <a:lnTo>
                    <a:pt x="34" y="126"/>
                  </a:lnTo>
                  <a:lnTo>
                    <a:pt x="43" y="121"/>
                  </a:lnTo>
                  <a:lnTo>
                    <a:pt x="54" y="117"/>
                  </a:lnTo>
                  <a:lnTo>
                    <a:pt x="63" y="114"/>
                  </a:lnTo>
                  <a:lnTo>
                    <a:pt x="73" y="112"/>
                  </a:lnTo>
                  <a:lnTo>
                    <a:pt x="81" y="112"/>
                  </a:lnTo>
                  <a:lnTo>
                    <a:pt x="80" y="125"/>
                  </a:lnTo>
                  <a:lnTo>
                    <a:pt x="77" y="136"/>
                  </a:lnTo>
                  <a:lnTo>
                    <a:pt x="73" y="146"/>
                  </a:lnTo>
                  <a:lnTo>
                    <a:pt x="69" y="153"/>
                  </a:lnTo>
                  <a:lnTo>
                    <a:pt x="59" y="156"/>
                  </a:lnTo>
                  <a:lnTo>
                    <a:pt x="50" y="159"/>
                  </a:lnTo>
                  <a:lnTo>
                    <a:pt x="39" y="163"/>
                  </a:lnTo>
                  <a:lnTo>
                    <a:pt x="31" y="168"/>
                  </a:lnTo>
                  <a:lnTo>
                    <a:pt x="25" y="172"/>
                  </a:lnTo>
                  <a:lnTo>
                    <a:pt x="18" y="178"/>
                  </a:lnTo>
                  <a:lnTo>
                    <a:pt x="14" y="185"/>
                  </a:lnTo>
                  <a:lnTo>
                    <a:pt x="13" y="192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3" y="177"/>
                  </a:lnTo>
                  <a:lnTo>
                    <a:pt x="39" y="173"/>
                  </a:lnTo>
                  <a:lnTo>
                    <a:pt x="47" y="170"/>
                  </a:lnTo>
                  <a:lnTo>
                    <a:pt x="54" y="167"/>
                  </a:lnTo>
                  <a:lnTo>
                    <a:pt x="59" y="164"/>
                  </a:lnTo>
                  <a:lnTo>
                    <a:pt x="64" y="163"/>
                  </a:lnTo>
                  <a:lnTo>
                    <a:pt x="63" y="170"/>
                  </a:lnTo>
                  <a:lnTo>
                    <a:pt x="59" y="178"/>
                  </a:lnTo>
                  <a:lnTo>
                    <a:pt x="52" y="188"/>
                  </a:lnTo>
                  <a:lnTo>
                    <a:pt x="46" y="200"/>
                  </a:lnTo>
                  <a:lnTo>
                    <a:pt x="36" y="211"/>
                  </a:lnTo>
                  <a:lnTo>
                    <a:pt x="27" y="220"/>
                  </a:lnTo>
                  <a:lnTo>
                    <a:pt x="17" y="228"/>
                  </a:lnTo>
                  <a:lnTo>
                    <a:pt x="6" y="233"/>
                  </a:lnTo>
                  <a:lnTo>
                    <a:pt x="1" y="235"/>
                  </a:lnTo>
                  <a:lnTo>
                    <a:pt x="0" y="238"/>
                  </a:lnTo>
                  <a:lnTo>
                    <a:pt x="1" y="239"/>
                  </a:lnTo>
                  <a:lnTo>
                    <a:pt x="9" y="238"/>
                  </a:lnTo>
                  <a:lnTo>
                    <a:pt x="16" y="235"/>
                  </a:lnTo>
                  <a:lnTo>
                    <a:pt x="23" y="230"/>
                  </a:lnTo>
                  <a:lnTo>
                    <a:pt x="34" y="224"/>
                  </a:lnTo>
                  <a:lnTo>
                    <a:pt x="46" y="214"/>
                  </a:lnTo>
                  <a:lnTo>
                    <a:pt x="56" y="203"/>
                  </a:lnTo>
                  <a:lnTo>
                    <a:pt x="65" y="190"/>
                  </a:lnTo>
                  <a:lnTo>
                    <a:pt x="73" y="177"/>
                  </a:lnTo>
                  <a:lnTo>
                    <a:pt x="78" y="162"/>
                  </a:lnTo>
                  <a:lnTo>
                    <a:pt x="89" y="167"/>
                  </a:lnTo>
                  <a:lnTo>
                    <a:pt x="99" y="174"/>
                  </a:lnTo>
                  <a:lnTo>
                    <a:pt x="106" y="183"/>
                  </a:lnTo>
                  <a:lnTo>
                    <a:pt x="106" y="191"/>
                  </a:lnTo>
                  <a:lnTo>
                    <a:pt x="103" y="200"/>
                  </a:lnTo>
                  <a:lnTo>
                    <a:pt x="102" y="205"/>
                  </a:lnTo>
                  <a:lnTo>
                    <a:pt x="105" y="206"/>
                  </a:lnTo>
                  <a:lnTo>
                    <a:pt x="110" y="203"/>
                  </a:lnTo>
                  <a:lnTo>
                    <a:pt x="114" y="198"/>
                  </a:lnTo>
                  <a:lnTo>
                    <a:pt x="116" y="194"/>
                  </a:lnTo>
                  <a:lnTo>
                    <a:pt x="116" y="190"/>
                  </a:lnTo>
                  <a:lnTo>
                    <a:pt x="115" y="185"/>
                  </a:lnTo>
                  <a:lnTo>
                    <a:pt x="110" y="174"/>
                  </a:lnTo>
                  <a:lnTo>
                    <a:pt x="103" y="164"/>
                  </a:lnTo>
                  <a:lnTo>
                    <a:pt x="97" y="158"/>
                  </a:lnTo>
                  <a:lnTo>
                    <a:pt x="91" y="154"/>
                  </a:lnTo>
                  <a:lnTo>
                    <a:pt x="94" y="143"/>
                  </a:lnTo>
                  <a:lnTo>
                    <a:pt x="97" y="129"/>
                  </a:lnTo>
                  <a:lnTo>
                    <a:pt x="99" y="117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5" y="103"/>
                  </a:lnTo>
                  <a:lnTo>
                    <a:pt x="110" y="104"/>
                  </a:lnTo>
                  <a:lnTo>
                    <a:pt x="118" y="107"/>
                  </a:lnTo>
                  <a:lnTo>
                    <a:pt x="127" y="113"/>
                  </a:lnTo>
                  <a:lnTo>
                    <a:pt x="137" y="120"/>
                  </a:lnTo>
                  <a:lnTo>
                    <a:pt x="145" y="132"/>
                  </a:lnTo>
                  <a:lnTo>
                    <a:pt x="149" y="147"/>
                  </a:lnTo>
                  <a:lnTo>
                    <a:pt x="150" y="154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4" y="146"/>
                  </a:lnTo>
                  <a:lnTo>
                    <a:pt x="154" y="141"/>
                  </a:lnTo>
                  <a:lnTo>
                    <a:pt x="152" y="133"/>
                  </a:lnTo>
                  <a:lnTo>
                    <a:pt x="149" y="125"/>
                  </a:lnTo>
                  <a:lnTo>
                    <a:pt x="144" y="115"/>
                  </a:lnTo>
                  <a:lnTo>
                    <a:pt x="137" y="106"/>
                  </a:lnTo>
                  <a:lnTo>
                    <a:pt x="128" y="100"/>
                  </a:lnTo>
                  <a:lnTo>
                    <a:pt x="118" y="93"/>
                  </a:lnTo>
                  <a:lnTo>
                    <a:pt x="103" y="90"/>
                  </a:lnTo>
                  <a:lnTo>
                    <a:pt x="107" y="83"/>
                  </a:lnTo>
                  <a:lnTo>
                    <a:pt x="111" y="73"/>
                  </a:lnTo>
                  <a:lnTo>
                    <a:pt x="114" y="64"/>
                  </a:lnTo>
                  <a:lnTo>
                    <a:pt x="114" y="58"/>
                  </a:lnTo>
                  <a:lnTo>
                    <a:pt x="120" y="59"/>
                  </a:lnTo>
                  <a:lnTo>
                    <a:pt x="128" y="61"/>
                  </a:lnTo>
                  <a:lnTo>
                    <a:pt x="135" y="63"/>
                  </a:lnTo>
                  <a:lnTo>
                    <a:pt x="143" y="65"/>
                  </a:lnTo>
                  <a:lnTo>
                    <a:pt x="148" y="70"/>
                  </a:lnTo>
                  <a:lnTo>
                    <a:pt x="153" y="74"/>
                  </a:lnTo>
                  <a:lnTo>
                    <a:pt x="157" y="79"/>
                  </a:lnTo>
                  <a:lnTo>
                    <a:pt x="160" y="86"/>
                  </a:lnTo>
                  <a:lnTo>
                    <a:pt x="162" y="92"/>
                  </a:lnTo>
                  <a:lnTo>
                    <a:pt x="165" y="93"/>
                  </a:lnTo>
                  <a:lnTo>
                    <a:pt x="166" y="90"/>
                  </a:lnTo>
                  <a:lnTo>
                    <a:pt x="166" y="83"/>
                  </a:lnTo>
                  <a:lnTo>
                    <a:pt x="165" y="77"/>
                  </a:lnTo>
                  <a:lnTo>
                    <a:pt x="161" y="72"/>
                  </a:lnTo>
                  <a:lnTo>
                    <a:pt x="156" y="65"/>
                  </a:lnTo>
                  <a:lnTo>
                    <a:pt x="150" y="59"/>
                  </a:lnTo>
                  <a:lnTo>
                    <a:pt x="144" y="54"/>
                  </a:lnTo>
                  <a:lnTo>
                    <a:pt x="137" y="48"/>
                  </a:lnTo>
                  <a:lnTo>
                    <a:pt x="129" y="45"/>
                  </a:lnTo>
                  <a:lnTo>
                    <a:pt x="123" y="43"/>
                  </a:lnTo>
                  <a:lnTo>
                    <a:pt x="123" y="32"/>
                  </a:lnTo>
                  <a:lnTo>
                    <a:pt x="123" y="22"/>
                  </a:lnTo>
                  <a:lnTo>
                    <a:pt x="123" y="14"/>
                  </a:lnTo>
                  <a:lnTo>
                    <a:pt x="122" y="5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2" y="5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5" name="Freeform 306"/>
            <p:cNvSpPr>
              <a:spLocks/>
            </p:cNvSpPr>
            <p:nvPr/>
          </p:nvSpPr>
          <p:spPr bwMode="auto">
            <a:xfrm>
              <a:off x="460" y="970"/>
              <a:ext cx="133" cy="61"/>
            </a:xfrm>
            <a:custGeom>
              <a:avLst/>
              <a:gdLst>
                <a:gd name="T0" fmla="*/ 230 w 266"/>
                <a:gd name="T1" fmla="*/ 5 h 123"/>
                <a:gd name="T2" fmla="*/ 206 w 266"/>
                <a:gd name="T3" fmla="*/ 13 h 123"/>
                <a:gd name="T4" fmla="*/ 181 w 266"/>
                <a:gd name="T5" fmla="*/ 21 h 123"/>
                <a:gd name="T6" fmla="*/ 162 w 266"/>
                <a:gd name="T7" fmla="*/ 30 h 123"/>
                <a:gd name="T8" fmla="*/ 152 w 266"/>
                <a:gd name="T9" fmla="*/ 28 h 123"/>
                <a:gd name="T10" fmla="*/ 137 w 266"/>
                <a:gd name="T11" fmla="*/ 22 h 123"/>
                <a:gd name="T12" fmla="*/ 118 w 266"/>
                <a:gd name="T13" fmla="*/ 20 h 123"/>
                <a:gd name="T14" fmla="*/ 100 w 266"/>
                <a:gd name="T15" fmla="*/ 20 h 123"/>
                <a:gd name="T16" fmla="*/ 87 w 266"/>
                <a:gd name="T17" fmla="*/ 25 h 123"/>
                <a:gd name="T18" fmla="*/ 92 w 266"/>
                <a:gd name="T19" fmla="*/ 27 h 123"/>
                <a:gd name="T20" fmla="*/ 104 w 266"/>
                <a:gd name="T21" fmla="*/ 27 h 123"/>
                <a:gd name="T22" fmla="*/ 117 w 266"/>
                <a:gd name="T23" fmla="*/ 30 h 123"/>
                <a:gd name="T24" fmla="*/ 131 w 266"/>
                <a:gd name="T25" fmla="*/ 35 h 123"/>
                <a:gd name="T26" fmla="*/ 142 w 266"/>
                <a:gd name="T27" fmla="*/ 41 h 123"/>
                <a:gd name="T28" fmla="*/ 139 w 266"/>
                <a:gd name="T29" fmla="*/ 47 h 123"/>
                <a:gd name="T30" fmla="*/ 125 w 266"/>
                <a:gd name="T31" fmla="*/ 59 h 123"/>
                <a:gd name="T32" fmla="*/ 109 w 266"/>
                <a:gd name="T33" fmla="*/ 60 h 123"/>
                <a:gd name="T34" fmla="*/ 87 w 266"/>
                <a:gd name="T35" fmla="*/ 57 h 123"/>
                <a:gd name="T36" fmla="*/ 62 w 266"/>
                <a:gd name="T37" fmla="*/ 56 h 123"/>
                <a:gd name="T38" fmla="*/ 42 w 266"/>
                <a:gd name="T39" fmla="*/ 56 h 123"/>
                <a:gd name="T40" fmla="*/ 42 w 266"/>
                <a:gd name="T41" fmla="*/ 58 h 123"/>
                <a:gd name="T42" fmla="*/ 58 w 266"/>
                <a:gd name="T43" fmla="*/ 60 h 123"/>
                <a:gd name="T44" fmla="*/ 78 w 266"/>
                <a:gd name="T45" fmla="*/ 63 h 123"/>
                <a:gd name="T46" fmla="*/ 93 w 266"/>
                <a:gd name="T47" fmla="*/ 68 h 123"/>
                <a:gd name="T48" fmla="*/ 91 w 266"/>
                <a:gd name="T49" fmla="*/ 77 h 123"/>
                <a:gd name="T50" fmla="*/ 69 w 266"/>
                <a:gd name="T51" fmla="*/ 88 h 123"/>
                <a:gd name="T52" fmla="*/ 44 w 266"/>
                <a:gd name="T53" fmla="*/ 95 h 123"/>
                <a:gd name="T54" fmla="*/ 20 w 266"/>
                <a:gd name="T55" fmla="*/ 98 h 123"/>
                <a:gd name="T56" fmla="*/ 3 w 266"/>
                <a:gd name="T57" fmla="*/ 98 h 123"/>
                <a:gd name="T58" fmla="*/ 2 w 266"/>
                <a:gd name="T59" fmla="*/ 101 h 123"/>
                <a:gd name="T60" fmla="*/ 17 w 266"/>
                <a:gd name="T61" fmla="*/ 103 h 123"/>
                <a:gd name="T62" fmla="*/ 41 w 266"/>
                <a:gd name="T63" fmla="*/ 102 h 123"/>
                <a:gd name="T64" fmla="*/ 71 w 266"/>
                <a:gd name="T65" fmla="*/ 98 h 123"/>
                <a:gd name="T66" fmla="*/ 99 w 266"/>
                <a:gd name="T67" fmla="*/ 87 h 123"/>
                <a:gd name="T68" fmla="*/ 117 w 266"/>
                <a:gd name="T69" fmla="*/ 89 h 123"/>
                <a:gd name="T70" fmla="*/ 117 w 266"/>
                <a:gd name="T71" fmla="*/ 110 h 123"/>
                <a:gd name="T72" fmla="*/ 105 w 266"/>
                <a:gd name="T73" fmla="*/ 121 h 123"/>
                <a:gd name="T74" fmla="*/ 110 w 266"/>
                <a:gd name="T75" fmla="*/ 123 h 123"/>
                <a:gd name="T76" fmla="*/ 124 w 266"/>
                <a:gd name="T77" fmla="*/ 114 h 123"/>
                <a:gd name="T78" fmla="*/ 130 w 266"/>
                <a:gd name="T79" fmla="*/ 90 h 123"/>
                <a:gd name="T80" fmla="*/ 133 w 266"/>
                <a:gd name="T81" fmla="*/ 73 h 123"/>
                <a:gd name="T82" fmla="*/ 146 w 266"/>
                <a:gd name="T83" fmla="*/ 62 h 123"/>
                <a:gd name="T84" fmla="*/ 159 w 266"/>
                <a:gd name="T85" fmla="*/ 53 h 123"/>
                <a:gd name="T86" fmla="*/ 172 w 266"/>
                <a:gd name="T87" fmla="*/ 45 h 123"/>
                <a:gd name="T88" fmla="*/ 185 w 266"/>
                <a:gd name="T89" fmla="*/ 52 h 123"/>
                <a:gd name="T90" fmla="*/ 189 w 266"/>
                <a:gd name="T91" fmla="*/ 76 h 123"/>
                <a:gd name="T92" fmla="*/ 184 w 266"/>
                <a:gd name="T93" fmla="*/ 92 h 123"/>
                <a:gd name="T94" fmla="*/ 189 w 266"/>
                <a:gd name="T95" fmla="*/ 94 h 123"/>
                <a:gd name="T96" fmla="*/ 197 w 266"/>
                <a:gd name="T97" fmla="*/ 81 h 123"/>
                <a:gd name="T98" fmla="*/ 200 w 266"/>
                <a:gd name="T99" fmla="*/ 52 h 123"/>
                <a:gd name="T100" fmla="*/ 198 w 266"/>
                <a:gd name="T101" fmla="*/ 32 h 123"/>
                <a:gd name="T102" fmla="*/ 217 w 266"/>
                <a:gd name="T103" fmla="*/ 21 h 123"/>
                <a:gd name="T104" fmla="*/ 239 w 266"/>
                <a:gd name="T105" fmla="*/ 11 h 123"/>
                <a:gd name="T106" fmla="*/ 260 w 266"/>
                <a:gd name="T107" fmla="*/ 2 h 123"/>
                <a:gd name="T108" fmla="*/ 261 w 266"/>
                <a:gd name="T109" fmla="*/ 0 h 123"/>
                <a:gd name="T110" fmla="*/ 243 w 266"/>
                <a:gd name="T111" fmla="*/ 2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"/>
                <a:gd name="T169" fmla="*/ 0 h 123"/>
                <a:gd name="T170" fmla="*/ 266 w 266"/>
                <a:gd name="T171" fmla="*/ 123 h 1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" h="123">
                  <a:moveTo>
                    <a:pt x="238" y="3"/>
                  </a:moveTo>
                  <a:lnTo>
                    <a:pt x="230" y="5"/>
                  </a:lnTo>
                  <a:lnTo>
                    <a:pt x="219" y="8"/>
                  </a:lnTo>
                  <a:lnTo>
                    <a:pt x="206" y="13"/>
                  </a:lnTo>
                  <a:lnTo>
                    <a:pt x="193" y="17"/>
                  </a:lnTo>
                  <a:lnTo>
                    <a:pt x="181" y="21"/>
                  </a:lnTo>
                  <a:lnTo>
                    <a:pt x="169" y="26"/>
                  </a:lnTo>
                  <a:lnTo>
                    <a:pt x="162" y="30"/>
                  </a:lnTo>
                  <a:lnTo>
                    <a:pt x="158" y="32"/>
                  </a:lnTo>
                  <a:lnTo>
                    <a:pt x="152" y="28"/>
                  </a:lnTo>
                  <a:lnTo>
                    <a:pt x="145" y="26"/>
                  </a:lnTo>
                  <a:lnTo>
                    <a:pt x="137" y="22"/>
                  </a:lnTo>
                  <a:lnTo>
                    <a:pt x="128" y="20"/>
                  </a:lnTo>
                  <a:lnTo>
                    <a:pt x="118" y="20"/>
                  </a:lnTo>
                  <a:lnTo>
                    <a:pt x="108" y="19"/>
                  </a:lnTo>
                  <a:lnTo>
                    <a:pt x="100" y="20"/>
                  </a:lnTo>
                  <a:lnTo>
                    <a:pt x="92" y="22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9" y="28"/>
                  </a:lnTo>
                  <a:lnTo>
                    <a:pt x="117" y="30"/>
                  </a:lnTo>
                  <a:lnTo>
                    <a:pt x="124" y="32"/>
                  </a:lnTo>
                  <a:lnTo>
                    <a:pt x="131" y="35"/>
                  </a:lnTo>
                  <a:lnTo>
                    <a:pt x="137" y="38"/>
                  </a:lnTo>
                  <a:lnTo>
                    <a:pt x="142" y="41"/>
                  </a:lnTo>
                  <a:lnTo>
                    <a:pt x="145" y="43"/>
                  </a:lnTo>
                  <a:lnTo>
                    <a:pt x="139" y="47"/>
                  </a:lnTo>
                  <a:lnTo>
                    <a:pt x="133" y="54"/>
                  </a:lnTo>
                  <a:lnTo>
                    <a:pt x="125" y="59"/>
                  </a:lnTo>
                  <a:lnTo>
                    <a:pt x="118" y="62"/>
                  </a:lnTo>
                  <a:lnTo>
                    <a:pt x="109" y="60"/>
                  </a:lnTo>
                  <a:lnTo>
                    <a:pt x="99" y="59"/>
                  </a:lnTo>
                  <a:lnTo>
                    <a:pt x="87" y="57"/>
                  </a:lnTo>
                  <a:lnTo>
                    <a:pt x="74" y="56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42" y="58"/>
                  </a:lnTo>
                  <a:lnTo>
                    <a:pt x="50" y="59"/>
                  </a:lnTo>
                  <a:lnTo>
                    <a:pt x="58" y="60"/>
                  </a:lnTo>
                  <a:lnTo>
                    <a:pt x="69" y="61"/>
                  </a:lnTo>
                  <a:lnTo>
                    <a:pt x="78" y="63"/>
                  </a:lnTo>
                  <a:lnTo>
                    <a:pt x="86" y="64"/>
                  </a:lnTo>
                  <a:lnTo>
                    <a:pt x="93" y="68"/>
                  </a:lnTo>
                  <a:lnTo>
                    <a:pt x="100" y="70"/>
                  </a:lnTo>
                  <a:lnTo>
                    <a:pt x="91" y="77"/>
                  </a:lnTo>
                  <a:lnTo>
                    <a:pt x="80" y="84"/>
                  </a:lnTo>
                  <a:lnTo>
                    <a:pt x="69" y="88"/>
                  </a:lnTo>
                  <a:lnTo>
                    <a:pt x="55" y="92"/>
                  </a:lnTo>
                  <a:lnTo>
                    <a:pt x="44" y="95"/>
                  </a:lnTo>
                  <a:lnTo>
                    <a:pt x="31" y="97"/>
                  </a:lnTo>
                  <a:lnTo>
                    <a:pt x="20" y="98"/>
                  </a:lnTo>
                  <a:lnTo>
                    <a:pt x="11" y="98"/>
                  </a:lnTo>
                  <a:lnTo>
                    <a:pt x="3" y="9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10" y="103"/>
                  </a:lnTo>
                  <a:lnTo>
                    <a:pt x="17" y="103"/>
                  </a:lnTo>
                  <a:lnTo>
                    <a:pt x="28" y="103"/>
                  </a:lnTo>
                  <a:lnTo>
                    <a:pt x="41" y="102"/>
                  </a:lnTo>
                  <a:lnTo>
                    <a:pt x="55" y="100"/>
                  </a:lnTo>
                  <a:lnTo>
                    <a:pt x="71" y="98"/>
                  </a:lnTo>
                  <a:lnTo>
                    <a:pt x="86" y="94"/>
                  </a:lnTo>
                  <a:lnTo>
                    <a:pt x="99" y="87"/>
                  </a:lnTo>
                  <a:lnTo>
                    <a:pt x="110" y="81"/>
                  </a:lnTo>
                  <a:lnTo>
                    <a:pt x="117" y="89"/>
                  </a:lnTo>
                  <a:lnTo>
                    <a:pt x="118" y="99"/>
                  </a:lnTo>
                  <a:lnTo>
                    <a:pt x="117" y="110"/>
                  </a:lnTo>
                  <a:lnTo>
                    <a:pt x="109" y="118"/>
                  </a:lnTo>
                  <a:lnTo>
                    <a:pt x="105" y="121"/>
                  </a:lnTo>
                  <a:lnTo>
                    <a:pt x="107" y="123"/>
                  </a:lnTo>
                  <a:lnTo>
                    <a:pt x="110" y="123"/>
                  </a:lnTo>
                  <a:lnTo>
                    <a:pt x="117" y="120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30" y="90"/>
                  </a:lnTo>
                  <a:lnTo>
                    <a:pt x="128" y="77"/>
                  </a:lnTo>
                  <a:lnTo>
                    <a:pt x="133" y="73"/>
                  </a:lnTo>
                  <a:lnTo>
                    <a:pt x="139" y="68"/>
                  </a:lnTo>
                  <a:lnTo>
                    <a:pt x="146" y="62"/>
                  </a:lnTo>
                  <a:lnTo>
                    <a:pt x="152" y="57"/>
                  </a:lnTo>
                  <a:lnTo>
                    <a:pt x="159" y="53"/>
                  </a:lnTo>
                  <a:lnTo>
                    <a:pt x="165" y="48"/>
                  </a:lnTo>
                  <a:lnTo>
                    <a:pt x="172" y="45"/>
                  </a:lnTo>
                  <a:lnTo>
                    <a:pt x="179" y="43"/>
                  </a:lnTo>
                  <a:lnTo>
                    <a:pt x="185" y="52"/>
                  </a:lnTo>
                  <a:lnTo>
                    <a:pt x="189" y="63"/>
                  </a:lnTo>
                  <a:lnTo>
                    <a:pt x="189" y="76"/>
                  </a:lnTo>
                  <a:lnTo>
                    <a:pt x="185" y="89"/>
                  </a:lnTo>
                  <a:lnTo>
                    <a:pt x="184" y="92"/>
                  </a:lnTo>
                  <a:lnTo>
                    <a:pt x="185" y="95"/>
                  </a:lnTo>
                  <a:lnTo>
                    <a:pt x="189" y="94"/>
                  </a:lnTo>
                  <a:lnTo>
                    <a:pt x="193" y="90"/>
                  </a:lnTo>
                  <a:lnTo>
                    <a:pt x="197" y="81"/>
                  </a:lnTo>
                  <a:lnTo>
                    <a:pt x="200" y="68"/>
                  </a:lnTo>
                  <a:lnTo>
                    <a:pt x="200" y="52"/>
                  </a:lnTo>
                  <a:lnTo>
                    <a:pt x="193" y="36"/>
                  </a:lnTo>
                  <a:lnTo>
                    <a:pt x="198" y="32"/>
                  </a:lnTo>
                  <a:lnTo>
                    <a:pt x="206" y="27"/>
                  </a:lnTo>
                  <a:lnTo>
                    <a:pt x="217" y="21"/>
                  </a:lnTo>
                  <a:lnTo>
                    <a:pt x="228" y="16"/>
                  </a:lnTo>
                  <a:lnTo>
                    <a:pt x="239" y="11"/>
                  </a:lnTo>
                  <a:lnTo>
                    <a:pt x="251" y="6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2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6" name="Freeform 307"/>
            <p:cNvSpPr>
              <a:spLocks/>
            </p:cNvSpPr>
            <p:nvPr/>
          </p:nvSpPr>
          <p:spPr bwMode="auto">
            <a:xfrm>
              <a:off x="645" y="935"/>
              <a:ext cx="12" cy="11"/>
            </a:xfrm>
            <a:custGeom>
              <a:avLst/>
              <a:gdLst>
                <a:gd name="T0" fmla="*/ 4 w 25"/>
                <a:gd name="T1" fmla="*/ 1 h 22"/>
                <a:gd name="T2" fmla="*/ 10 w 25"/>
                <a:gd name="T3" fmla="*/ 0 h 22"/>
                <a:gd name="T4" fmla="*/ 15 w 25"/>
                <a:gd name="T5" fmla="*/ 0 h 22"/>
                <a:gd name="T6" fmla="*/ 21 w 25"/>
                <a:gd name="T7" fmla="*/ 2 h 22"/>
                <a:gd name="T8" fmla="*/ 23 w 25"/>
                <a:gd name="T9" fmla="*/ 5 h 22"/>
                <a:gd name="T10" fmla="*/ 25 w 25"/>
                <a:gd name="T11" fmla="*/ 10 h 22"/>
                <a:gd name="T12" fmla="*/ 25 w 25"/>
                <a:gd name="T13" fmla="*/ 14 h 22"/>
                <a:gd name="T14" fmla="*/ 23 w 25"/>
                <a:gd name="T15" fmla="*/ 17 h 22"/>
                <a:gd name="T16" fmla="*/ 21 w 25"/>
                <a:gd name="T17" fmla="*/ 19 h 22"/>
                <a:gd name="T18" fmla="*/ 18 w 25"/>
                <a:gd name="T19" fmla="*/ 20 h 22"/>
                <a:gd name="T20" fmla="*/ 13 w 25"/>
                <a:gd name="T21" fmla="*/ 22 h 22"/>
                <a:gd name="T22" fmla="*/ 8 w 25"/>
                <a:gd name="T23" fmla="*/ 20 h 22"/>
                <a:gd name="T24" fmla="*/ 4 w 25"/>
                <a:gd name="T25" fmla="*/ 18 h 22"/>
                <a:gd name="T26" fmla="*/ 1 w 25"/>
                <a:gd name="T27" fmla="*/ 14 h 22"/>
                <a:gd name="T28" fmla="*/ 0 w 25"/>
                <a:gd name="T29" fmla="*/ 8 h 22"/>
                <a:gd name="T30" fmla="*/ 1 w 25"/>
                <a:gd name="T31" fmla="*/ 3 h 22"/>
                <a:gd name="T32" fmla="*/ 4 w 25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2"/>
                <a:gd name="T53" fmla="*/ 25 w 2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2">
                  <a:moveTo>
                    <a:pt x="4" y="1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7" name="Freeform 308"/>
            <p:cNvSpPr>
              <a:spLocks/>
            </p:cNvSpPr>
            <p:nvPr/>
          </p:nvSpPr>
          <p:spPr bwMode="auto">
            <a:xfrm>
              <a:off x="642" y="961"/>
              <a:ext cx="11" cy="7"/>
            </a:xfrm>
            <a:custGeom>
              <a:avLst/>
              <a:gdLst>
                <a:gd name="T0" fmla="*/ 2 w 20"/>
                <a:gd name="T1" fmla="*/ 1 h 14"/>
                <a:gd name="T2" fmla="*/ 6 w 20"/>
                <a:gd name="T3" fmla="*/ 0 h 14"/>
                <a:gd name="T4" fmla="*/ 11 w 20"/>
                <a:gd name="T5" fmla="*/ 0 h 14"/>
                <a:gd name="T6" fmla="*/ 15 w 20"/>
                <a:gd name="T7" fmla="*/ 0 h 14"/>
                <a:gd name="T8" fmla="*/ 18 w 20"/>
                <a:gd name="T9" fmla="*/ 2 h 14"/>
                <a:gd name="T10" fmla="*/ 20 w 20"/>
                <a:gd name="T11" fmla="*/ 4 h 14"/>
                <a:gd name="T12" fmla="*/ 20 w 20"/>
                <a:gd name="T13" fmla="*/ 6 h 14"/>
                <a:gd name="T14" fmla="*/ 19 w 20"/>
                <a:gd name="T15" fmla="*/ 8 h 14"/>
                <a:gd name="T16" fmla="*/ 18 w 20"/>
                <a:gd name="T17" fmla="*/ 11 h 14"/>
                <a:gd name="T18" fmla="*/ 14 w 20"/>
                <a:gd name="T19" fmla="*/ 14 h 14"/>
                <a:gd name="T20" fmla="*/ 9 w 20"/>
                <a:gd name="T21" fmla="*/ 12 h 14"/>
                <a:gd name="T22" fmla="*/ 3 w 20"/>
                <a:gd name="T23" fmla="*/ 11 h 14"/>
                <a:gd name="T24" fmla="*/ 2 w 20"/>
                <a:gd name="T25" fmla="*/ 10 h 14"/>
                <a:gd name="T26" fmla="*/ 1 w 20"/>
                <a:gd name="T27" fmla="*/ 9 h 14"/>
                <a:gd name="T28" fmla="*/ 0 w 20"/>
                <a:gd name="T29" fmla="*/ 7 h 14"/>
                <a:gd name="T30" fmla="*/ 0 w 20"/>
                <a:gd name="T31" fmla="*/ 4 h 14"/>
                <a:gd name="T32" fmla="*/ 2 w 2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2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8" name="Freeform 309"/>
            <p:cNvSpPr>
              <a:spLocks/>
            </p:cNvSpPr>
            <p:nvPr/>
          </p:nvSpPr>
          <p:spPr bwMode="auto">
            <a:xfrm>
              <a:off x="665" y="977"/>
              <a:ext cx="14" cy="11"/>
            </a:xfrm>
            <a:custGeom>
              <a:avLst/>
              <a:gdLst>
                <a:gd name="T0" fmla="*/ 3 w 28"/>
                <a:gd name="T1" fmla="*/ 5 h 21"/>
                <a:gd name="T2" fmla="*/ 8 w 28"/>
                <a:gd name="T3" fmla="*/ 2 h 21"/>
                <a:gd name="T4" fmla="*/ 13 w 28"/>
                <a:gd name="T5" fmla="*/ 0 h 21"/>
                <a:gd name="T6" fmla="*/ 17 w 28"/>
                <a:gd name="T7" fmla="*/ 0 h 21"/>
                <a:gd name="T8" fmla="*/ 23 w 28"/>
                <a:gd name="T9" fmla="*/ 3 h 21"/>
                <a:gd name="T10" fmla="*/ 27 w 28"/>
                <a:gd name="T11" fmla="*/ 6 h 21"/>
                <a:gd name="T12" fmla="*/ 28 w 28"/>
                <a:gd name="T13" fmla="*/ 10 h 21"/>
                <a:gd name="T14" fmla="*/ 28 w 28"/>
                <a:gd name="T15" fmla="*/ 14 h 21"/>
                <a:gd name="T16" fmla="*/ 25 w 28"/>
                <a:gd name="T17" fmla="*/ 17 h 21"/>
                <a:gd name="T18" fmla="*/ 21 w 28"/>
                <a:gd name="T19" fmla="*/ 20 h 21"/>
                <a:gd name="T20" fmla="*/ 15 w 28"/>
                <a:gd name="T21" fmla="*/ 21 h 21"/>
                <a:gd name="T22" fmla="*/ 8 w 28"/>
                <a:gd name="T23" fmla="*/ 21 h 21"/>
                <a:gd name="T24" fmla="*/ 4 w 28"/>
                <a:gd name="T25" fmla="*/ 19 h 21"/>
                <a:gd name="T26" fmla="*/ 2 w 28"/>
                <a:gd name="T27" fmla="*/ 16 h 21"/>
                <a:gd name="T28" fmla="*/ 0 w 28"/>
                <a:gd name="T29" fmla="*/ 12 h 21"/>
                <a:gd name="T30" fmla="*/ 0 w 28"/>
                <a:gd name="T31" fmla="*/ 9 h 21"/>
                <a:gd name="T32" fmla="*/ 3 w 28"/>
                <a:gd name="T33" fmla="*/ 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1"/>
                <a:gd name="T53" fmla="*/ 28 w 2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1">
                  <a:moveTo>
                    <a:pt x="3" y="5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39" name="Freeform 310"/>
            <p:cNvSpPr>
              <a:spLocks/>
            </p:cNvSpPr>
            <p:nvPr/>
          </p:nvSpPr>
          <p:spPr bwMode="auto">
            <a:xfrm>
              <a:off x="614" y="974"/>
              <a:ext cx="15" cy="12"/>
            </a:xfrm>
            <a:custGeom>
              <a:avLst/>
              <a:gdLst>
                <a:gd name="T0" fmla="*/ 16 w 30"/>
                <a:gd name="T1" fmla="*/ 0 h 24"/>
                <a:gd name="T2" fmla="*/ 22 w 30"/>
                <a:gd name="T3" fmla="*/ 1 h 24"/>
                <a:gd name="T4" fmla="*/ 28 w 30"/>
                <a:gd name="T5" fmla="*/ 3 h 24"/>
                <a:gd name="T6" fmla="*/ 29 w 30"/>
                <a:gd name="T7" fmla="*/ 6 h 24"/>
                <a:gd name="T8" fmla="*/ 30 w 30"/>
                <a:gd name="T9" fmla="*/ 11 h 24"/>
                <a:gd name="T10" fmla="*/ 29 w 30"/>
                <a:gd name="T11" fmla="*/ 17 h 24"/>
                <a:gd name="T12" fmla="*/ 26 w 30"/>
                <a:gd name="T13" fmla="*/ 21 h 24"/>
                <a:gd name="T14" fmla="*/ 22 w 30"/>
                <a:gd name="T15" fmla="*/ 23 h 24"/>
                <a:gd name="T16" fmla="*/ 17 w 30"/>
                <a:gd name="T17" fmla="*/ 24 h 24"/>
                <a:gd name="T18" fmla="*/ 11 w 30"/>
                <a:gd name="T19" fmla="*/ 23 h 24"/>
                <a:gd name="T20" fmla="*/ 5 w 30"/>
                <a:gd name="T21" fmla="*/ 20 h 24"/>
                <a:gd name="T22" fmla="*/ 2 w 30"/>
                <a:gd name="T23" fmla="*/ 18 h 24"/>
                <a:gd name="T24" fmla="*/ 0 w 30"/>
                <a:gd name="T25" fmla="*/ 13 h 24"/>
                <a:gd name="T26" fmla="*/ 2 w 30"/>
                <a:gd name="T27" fmla="*/ 9 h 24"/>
                <a:gd name="T28" fmla="*/ 4 w 30"/>
                <a:gd name="T29" fmla="*/ 5 h 24"/>
                <a:gd name="T30" fmla="*/ 9 w 30"/>
                <a:gd name="T31" fmla="*/ 1 h 24"/>
                <a:gd name="T32" fmla="*/ 16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16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0" name="Freeform 311"/>
            <p:cNvSpPr>
              <a:spLocks/>
            </p:cNvSpPr>
            <p:nvPr/>
          </p:nvSpPr>
          <p:spPr bwMode="auto">
            <a:xfrm>
              <a:off x="606" y="947"/>
              <a:ext cx="15" cy="12"/>
            </a:xfrm>
            <a:custGeom>
              <a:avLst/>
              <a:gdLst>
                <a:gd name="T0" fmla="*/ 0 w 30"/>
                <a:gd name="T1" fmla="*/ 12 h 23"/>
                <a:gd name="T2" fmla="*/ 0 w 30"/>
                <a:gd name="T3" fmla="*/ 7 h 23"/>
                <a:gd name="T4" fmla="*/ 3 w 30"/>
                <a:gd name="T5" fmla="*/ 3 h 23"/>
                <a:gd name="T6" fmla="*/ 9 w 30"/>
                <a:gd name="T7" fmla="*/ 1 h 23"/>
                <a:gd name="T8" fmla="*/ 14 w 30"/>
                <a:gd name="T9" fmla="*/ 0 h 23"/>
                <a:gd name="T10" fmla="*/ 20 w 30"/>
                <a:gd name="T11" fmla="*/ 0 h 23"/>
                <a:gd name="T12" fmla="*/ 24 w 30"/>
                <a:gd name="T13" fmla="*/ 2 h 23"/>
                <a:gd name="T14" fmla="*/ 28 w 30"/>
                <a:gd name="T15" fmla="*/ 4 h 23"/>
                <a:gd name="T16" fmla="*/ 30 w 30"/>
                <a:gd name="T17" fmla="*/ 7 h 23"/>
                <a:gd name="T18" fmla="*/ 30 w 30"/>
                <a:gd name="T19" fmla="*/ 11 h 23"/>
                <a:gd name="T20" fmla="*/ 28 w 30"/>
                <a:gd name="T21" fmla="*/ 16 h 23"/>
                <a:gd name="T22" fmla="*/ 24 w 30"/>
                <a:gd name="T23" fmla="*/ 20 h 23"/>
                <a:gd name="T24" fmla="*/ 20 w 30"/>
                <a:gd name="T25" fmla="*/ 23 h 23"/>
                <a:gd name="T26" fmla="*/ 15 w 30"/>
                <a:gd name="T27" fmla="*/ 23 h 23"/>
                <a:gd name="T28" fmla="*/ 9 w 30"/>
                <a:gd name="T29" fmla="*/ 21 h 23"/>
                <a:gd name="T30" fmla="*/ 2 w 30"/>
                <a:gd name="T31" fmla="*/ 18 h 23"/>
                <a:gd name="T32" fmla="*/ 0 w 30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0" y="12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1" name="Freeform 312"/>
            <p:cNvSpPr>
              <a:spLocks/>
            </p:cNvSpPr>
            <p:nvPr/>
          </p:nvSpPr>
          <p:spPr bwMode="auto">
            <a:xfrm>
              <a:off x="583" y="946"/>
              <a:ext cx="13" cy="10"/>
            </a:xfrm>
            <a:custGeom>
              <a:avLst/>
              <a:gdLst>
                <a:gd name="T0" fmla="*/ 0 w 27"/>
                <a:gd name="T1" fmla="*/ 12 h 20"/>
                <a:gd name="T2" fmla="*/ 2 w 27"/>
                <a:gd name="T3" fmla="*/ 8 h 20"/>
                <a:gd name="T4" fmla="*/ 4 w 27"/>
                <a:gd name="T5" fmla="*/ 4 h 20"/>
                <a:gd name="T6" fmla="*/ 8 w 27"/>
                <a:gd name="T7" fmla="*/ 1 h 20"/>
                <a:gd name="T8" fmla="*/ 13 w 27"/>
                <a:gd name="T9" fmla="*/ 0 h 20"/>
                <a:gd name="T10" fmla="*/ 19 w 27"/>
                <a:gd name="T11" fmla="*/ 0 h 20"/>
                <a:gd name="T12" fmla="*/ 23 w 27"/>
                <a:gd name="T13" fmla="*/ 2 h 20"/>
                <a:gd name="T14" fmla="*/ 25 w 27"/>
                <a:gd name="T15" fmla="*/ 5 h 20"/>
                <a:gd name="T16" fmla="*/ 27 w 27"/>
                <a:gd name="T17" fmla="*/ 8 h 20"/>
                <a:gd name="T18" fmla="*/ 25 w 27"/>
                <a:gd name="T19" fmla="*/ 12 h 20"/>
                <a:gd name="T20" fmla="*/ 24 w 27"/>
                <a:gd name="T21" fmla="*/ 16 h 20"/>
                <a:gd name="T22" fmla="*/ 20 w 27"/>
                <a:gd name="T23" fmla="*/ 18 h 20"/>
                <a:gd name="T24" fmla="*/ 16 w 27"/>
                <a:gd name="T25" fmla="*/ 20 h 20"/>
                <a:gd name="T26" fmla="*/ 11 w 27"/>
                <a:gd name="T27" fmla="*/ 20 h 20"/>
                <a:gd name="T28" fmla="*/ 6 w 27"/>
                <a:gd name="T29" fmla="*/ 19 h 20"/>
                <a:gd name="T30" fmla="*/ 2 w 27"/>
                <a:gd name="T31" fmla="*/ 16 h 20"/>
                <a:gd name="T32" fmla="*/ 0 w 27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0"/>
                <a:gd name="T53" fmla="*/ 27 w 2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0">
                  <a:moveTo>
                    <a:pt x="0" y="12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2" name="Freeform 313"/>
            <p:cNvSpPr>
              <a:spLocks/>
            </p:cNvSpPr>
            <p:nvPr/>
          </p:nvSpPr>
          <p:spPr bwMode="auto">
            <a:xfrm>
              <a:off x="602" y="928"/>
              <a:ext cx="14" cy="11"/>
            </a:xfrm>
            <a:custGeom>
              <a:avLst/>
              <a:gdLst>
                <a:gd name="T0" fmla="*/ 0 w 27"/>
                <a:gd name="T1" fmla="*/ 12 h 22"/>
                <a:gd name="T2" fmla="*/ 1 w 27"/>
                <a:gd name="T3" fmla="*/ 8 h 22"/>
                <a:gd name="T4" fmla="*/ 4 w 27"/>
                <a:gd name="T5" fmla="*/ 4 h 22"/>
                <a:gd name="T6" fmla="*/ 6 w 27"/>
                <a:gd name="T7" fmla="*/ 2 h 22"/>
                <a:gd name="T8" fmla="*/ 11 w 27"/>
                <a:gd name="T9" fmla="*/ 0 h 22"/>
                <a:gd name="T10" fmla="*/ 17 w 27"/>
                <a:gd name="T11" fmla="*/ 0 h 22"/>
                <a:gd name="T12" fmla="*/ 22 w 27"/>
                <a:gd name="T13" fmla="*/ 2 h 22"/>
                <a:gd name="T14" fmla="*/ 25 w 27"/>
                <a:gd name="T15" fmla="*/ 4 h 22"/>
                <a:gd name="T16" fmla="*/ 27 w 27"/>
                <a:gd name="T17" fmla="*/ 8 h 22"/>
                <a:gd name="T18" fmla="*/ 26 w 27"/>
                <a:gd name="T19" fmla="*/ 12 h 22"/>
                <a:gd name="T20" fmla="*/ 25 w 27"/>
                <a:gd name="T21" fmla="*/ 16 h 22"/>
                <a:gd name="T22" fmla="*/ 21 w 27"/>
                <a:gd name="T23" fmla="*/ 19 h 22"/>
                <a:gd name="T24" fmla="*/ 17 w 27"/>
                <a:gd name="T25" fmla="*/ 22 h 22"/>
                <a:gd name="T26" fmla="*/ 10 w 27"/>
                <a:gd name="T27" fmla="*/ 22 h 22"/>
                <a:gd name="T28" fmla="*/ 5 w 27"/>
                <a:gd name="T29" fmla="*/ 19 h 22"/>
                <a:gd name="T30" fmla="*/ 1 w 27"/>
                <a:gd name="T31" fmla="*/ 16 h 22"/>
                <a:gd name="T32" fmla="*/ 0 w 27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2"/>
                <a:gd name="T53" fmla="*/ 27 w 2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2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3" name="Freeform 314"/>
            <p:cNvSpPr>
              <a:spLocks/>
            </p:cNvSpPr>
            <p:nvPr/>
          </p:nvSpPr>
          <p:spPr bwMode="auto">
            <a:xfrm>
              <a:off x="1067" y="886"/>
              <a:ext cx="112" cy="89"/>
            </a:xfrm>
            <a:custGeom>
              <a:avLst/>
              <a:gdLst>
                <a:gd name="T0" fmla="*/ 176 w 223"/>
                <a:gd name="T1" fmla="*/ 140 h 178"/>
                <a:gd name="T2" fmla="*/ 196 w 223"/>
                <a:gd name="T3" fmla="*/ 127 h 178"/>
                <a:gd name="T4" fmla="*/ 190 w 223"/>
                <a:gd name="T5" fmla="*/ 100 h 178"/>
                <a:gd name="T6" fmla="*/ 171 w 223"/>
                <a:gd name="T7" fmla="*/ 96 h 178"/>
                <a:gd name="T8" fmla="*/ 155 w 223"/>
                <a:gd name="T9" fmla="*/ 88 h 178"/>
                <a:gd name="T10" fmla="*/ 146 w 223"/>
                <a:gd name="T11" fmla="*/ 75 h 178"/>
                <a:gd name="T12" fmla="*/ 156 w 223"/>
                <a:gd name="T13" fmla="*/ 77 h 178"/>
                <a:gd name="T14" fmla="*/ 173 w 223"/>
                <a:gd name="T15" fmla="*/ 82 h 178"/>
                <a:gd name="T16" fmla="*/ 181 w 223"/>
                <a:gd name="T17" fmla="*/ 91 h 178"/>
                <a:gd name="T18" fmla="*/ 209 w 223"/>
                <a:gd name="T19" fmla="*/ 90 h 178"/>
                <a:gd name="T20" fmla="*/ 223 w 223"/>
                <a:gd name="T21" fmla="*/ 68 h 178"/>
                <a:gd name="T22" fmla="*/ 219 w 223"/>
                <a:gd name="T23" fmla="*/ 55 h 178"/>
                <a:gd name="T24" fmla="*/ 207 w 223"/>
                <a:gd name="T25" fmla="*/ 46 h 178"/>
                <a:gd name="T26" fmla="*/ 188 w 223"/>
                <a:gd name="T27" fmla="*/ 43 h 178"/>
                <a:gd name="T28" fmla="*/ 173 w 223"/>
                <a:gd name="T29" fmla="*/ 48 h 178"/>
                <a:gd name="T30" fmla="*/ 156 w 223"/>
                <a:gd name="T31" fmla="*/ 49 h 178"/>
                <a:gd name="T32" fmla="*/ 175 w 223"/>
                <a:gd name="T33" fmla="*/ 30 h 178"/>
                <a:gd name="T34" fmla="*/ 175 w 223"/>
                <a:gd name="T35" fmla="*/ 4 h 178"/>
                <a:gd name="T36" fmla="*/ 156 w 223"/>
                <a:gd name="T37" fmla="*/ 0 h 178"/>
                <a:gd name="T38" fmla="*/ 138 w 223"/>
                <a:gd name="T39" fmla="*/ 5 h 178"/>
                <a:gd name="T40" fmla="*/ 127 w 223"/>
                <a:gd name="T41" fmla="*/ 26 h 178"/>
                <a:gd name="T42" fmla="*/ 134 w 223"/>
                <a:gd name="T43" fmla="*/ 46 h 178"/>
                <a:gd name="T44" fmla="*/ 126 w 223"/>
                <a:gd name="T45" fmla="*/ 52 h 178"/>
                <a:gd name="T46" fmla="*/ 121 w 223"/>
                <a:gd name="T47" fmla="*/ 42 h 178"/>
                <a:gd name="T48" fmla="*/ 113 w 223"/>
                <a:gd name="T49" fmla="*/ 24 h 178"/>
                <a:gd name="T50" fmla="*/ 80 w 223"/>
                <a:gd name="T51" fmla="*/ 21 h 178"/>
                <a:gd name="T52" fmla="*/ 57 w 223"/>
                <a:gd name="T53" fmla="*/ 13 h 178"/>
                <a:gd name="T54" fmla="*/ 31 w 223"/>
                <a:gd name="T55" fmla="*/ 23 h 178"/>
                <a:gd name="T56" fmla="*/ 23 w 223"/>
                <a:gd name="T57" fmla="*/ 35 h 178"/>
                <a:gd name="T58" fmla="*/ 27 w 223"/>
                <a:gd name="T59" fmla="*/ 43 h 178"/>
                <a:gd name="T60" fmla="*/ 54 w 223"/>
                <a:gd name="T61" fmla="*/ 57 h 178"/>
                <a:gd name="T62" fmla="*/ 74 w 223"/>
                <a:gd name="T63" fmla="*/ 63 h 178"/>
                <a:gd name="T64" fmla="*/ 62 w 223"/>
                <a:gd name="T65" fmla="*/ 79 h 178"/>
                <a:gd name="T66" fmla="*/ 41 w 223"/>
                <a:gd name="T67" fmla="*/ 85 h 178"/>
                <a:gd name="T68" fmla="*/ 23 w 223"/>
                <a:gd name="T69" fmla="*/ 85 h 178"/>
                <a:gd name="T70" fmla="*/ 10 w 223"/>
                <a:gd name="T71" fmla="*/ 91 h 178"/>
                <a:gd name="T72" fmla="*/ 0 w 223"/>
                <a:gd name="T73" fmla="*/ 109 h 178"/>
                <a:gd name="T74" fmla="*/ 10 w 223"/>
                <a:gd name="T75" fmla="*/ 126 h 178"/>
                <a:gd name="T76" fmla="*/ 25 w 223"/>
                <a:gd name="T77" fmla="*/ 130 h 178"/>
                <a:gd name="T78" fmla="*/ 42 w 223"/>
                <a:gd name="T79" fmla="*/ 130 h 178"/>
                <a:gd name="T80" fmla="*/ 55 w 223"/>
                <a:gd name="T81" fmla="*/ 118 h 178"/>
                <a:gd name="T82" fmla="*/ 63 w 223"/>
                <a:gd name="T83" fmla="*/ 102 h 178"/>
                <a:gd name="T84" fmla="*/ 86 w 223"/>
                <a:gd name="T85" fmla="*/ 91 h 178"/>
                <a:gd name="T86" fmla="*/ 93 w 223"/>
                <a:gd name="T87" fmla="*/ 99 h 178"/>
                <a:gd name="T88" fmla="*/ 88 w 223"/>
                <a:gd name="T89" fmla="*/ 114 h 178"/>
                <a:gd name="T90" fmla="*/ 72 w 223"/>
                <a:gd name="T91" fmla="*/ 131 h 178"/>
                <a:gd name="T92" fmla="*/ 58 w 223"/>
                <a:gd name="T93" fmla="*/ 156 h 178"/>
                <a:gd name="T94" fmla="*/ 80 w 223"/>
                <a:gd name="T95" fmla="*/ 175 h 178"/>
                <a:gd name="T96" fmla="*/ 104 w 223"/>
                <a:gd name="T97" fmla="*/ 174 h 178"/>
                <a:gd name="T98" fmla="*/ 121 w 223"/>
                <a:gd name="T99" fmla="*/ 165 h 178"/>
                <a:gd name="T100" fmla="*/ 126 w 223"/>
                <a:gd name="T101" fmla="*/ 154 h 178"/>
                <a:gd name="T102" fmla="*/ 114 w 223"/>
                <a:gd name="T103" fmla="*/ 134 h 178"/>
                <a:gd name="T104" fmla="*/ 112 w 223"/>
                <a:gd name="T105" fmla="*/ 116 h 178"/>
                <a:gd name="T106" fmla="*/ 118 w 223"/>
                <a:gd name="T107" fmla="*/ 107 h 178"/>
                <a:gd name="T108" fmla="*/ 127 w 223"/>
                <a:gd name="T109" fmla="*/ 104 h 178"/>
                <a:gd name="T110" fmla="*/ 144 w 223"/>
                <a:gd name="T111" fmla="*/ 137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78"/>
                <a:gd name="T170" fmla="*/ 223 w 223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78">
                  <a:moveTo>
                    <a:pt x="160" y="142"/>
                  </a:moveTo>
                  <a:lnTo>
                    <a:pt x="167" y="142"/>
                  </a:lnTo>
                  <a:lnTo>
                    <a:pt x="176" y="140"/>
                  </a:lnTo>
                  <a:lnTo>
                    <a:pt x="184" y="137"/>
                  </a:lnTo>
                  <a:lnTo>
                    <a:pt x="190" y="132"/>
                  </a:lnTo>
                  <a:lnTo>
                    <a:pt x="196" y="127"/>
                  </a:lnTo>
                  <a:lnTo>
                    <a:pt x="198" y="119"/>
                  </a:lnTo>
                  <a:lnTo>
                    <a:pt x="197" y="111"/>
                  </a:lnTo>
                  <a:lnTo>
                    <a:pt x="190" y="100"/>
                  </a:lnTo>
                  <a:lnTo>
                    <a:pt x="185" y="96"/>
                  </a:lnTo>
                  <a:lnTo>
                    <a:pt x="179" y="96"/>
                  </a:lnTo>
                  <a:lnTo>
                    <a:pt x="171" y="96"/>
                  </a:lnTo>
                  <a:lnTo>
                    <a:pt x="165" y="98"/>
                  </a:lnTo>
                  <a:lnTo>
                    <a:pt x="160" y="94"/>
                  </a:lnTo>
                  <a:lnTo>
                    <a:pt x="155" y="88"/>
                  </a:lnTo>
                  <a:lnTo>
                    <a:pt x="151" y="84"/>
                  </a:lnTo>
                  <a:lnTo>
                    <a:pt x="147" y="80"/>
                  </a:lnTo>
                  <a:lnTo>
                    <a:pt x="146" y="75"/>
                  </a:lnTo>
                  <a:lnTo>
                    <a:pt x="146" y="74"/>
                  </a:lnTo>
                  <a:lnTo>
                    <a:pt x="150" y="75"/>
                  </a:lnTo>
                  <a:lnTo>
                    <a:pt x="156" y="77"/>
                  </a:lnTo>
                  <a:lnTo>
                    <a:pt x="164" y="79"/>
                  </a:lnTo>
                  <a:lnTo>
                    <a:pt x="169" y="80"/>
                  </a:lnTo>
                  <a:lnTo>
                    <a:pt x="173" y="82"/>
                  </a:lnTo>
                  <a:lnTo>
                    <a:pt x="175" y="84"/>
                  </a:lnTo>
                  <a:lnTo>
                    <a:pt x="177" y="87"/>
                  </a:lnTo>
                  <a:lnTo>
                    <a:pt x="181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9" y="90"/>
                  </a:lnTo>
                  <a:lnTo>
                    <a:pt x="217" y="85"/>
                  </a:lnTo>
                  <a:lnTo>
                    <a:pt x="222" y="77"/>
                  </a:lnTo>
                  <a:lnTo>
                    <a:pt x="223" y="68"/>
                  </a:lnTo>
                  <a:lnTo>
                    <a:pt x="223" y="62"/>
                  </a:lnTo>
                  <a:lnTo>
                    <a:pt x="222" y="58"/>
                  </a:lnTo>
                  <a:lnTo>
                    <a:pt x="219" y="55"/>
                  </a:lnTo>
                  <a:lnTo>
                    <a:pt x="218" y="52"/>
                  </a:lnTo>
                  <a:lnTo>
                    <a:pt x="213" y="48"/>
                  </a:lnTo>
                  <a:lnTo>
                    <a:pt x="207" y="46"/>
                  </a:lnTo>
                  <a:lnTo>
                    <a:pt x="201" y="44"/>
                  </a:lnTo>
                  <a:lnTo>
                    <a:pt x="194" y="43"/>
                  </a:lnTo>
                  <a:lnTo>
                    <a:pt x="188" y="43"/>
                  </a:lnTo>
                  <a:lnTo>
                    <a:pt x="182" y="44"/>
                  </a:lnTo>
                  <a:lnTo>
                    <a:pt x="177" y="46"/>
                  </a:lnTo>
                  <a:lnTo>
                    <a:pt x="173" y="48"/>
                  </a:lnTo>
                  <a:lnTo>
                    <a:pt x="168" y="52"/>
                  </a:lnTo>
                  <a:lnTo>
                    <a:pt x="163" y="52"/>
                  </a:lnTo>
                  <a:lnTo>
                    <a:pt x="156" y="49"/>
                  </a:lnTo>
                  <a:lnTo>
                    <a:pt x="151" y="48"/>
                  </a:lnTo>
                  <a:lnTo>
                    <a:pt x="163" y="41"/>
                  </a:lnTo>
                  <a:lnTo>
                    <a:pt x="175" y="30"/>
                  </a:lnTo>
                  <a:lnTo>
                    <a:pt x="181" y="18"/>
                  </a:lnTo>
                  <a:lnTo>
                    <a:pt x="179" y="9"/>
                  </a:lnTo>
                  <a:lnTo>
                    <a:pt x="175" y="4"/>
                  </a:lnTo>
                  <a:lnTo>
                    <a:pt x="168" y="2"/>
                  </a:lnTo>
                  <a:lnTo>
                    <a:pt x="163" y="1"/>
                  </a:lnTo>
                  <a:lnTo>
                    <a:pt x="156" y="0"/>
                  </a:lnTo>
                  <a:lnTo>
                    <a:pt x="150" y="1"/>
                  </a:lnTo>
                  <a:lnTo>
                    <a:pt x="143" y="3"/>
                  </a:lnTo>
                  <a:lnTo>
                    <a:pt x="138" y="5"/>
                  </a:lnTo>
                  <a:lnTo>
                    <a:pt x="134" y="9"/>
                  </a:lnTo>
                  <a:lnTo>
                    <a:pt x="129" y="16"/>
                  </a:lnTo>
                  <a:lnTo>
                    <a:pt x="127" y="26"/>
                  </a:lnTo>
                  <a:lnTo>
                    <a:pt x="127" y="34"/>
                  </a:lnTo>
                  <a:lnTo>
                    <a:pt x="131" y="41"/>
                  </a:lnTo>
                  <a:lnTo>
                    <a:pt x="134" y="46"/>
                  </a:lnTo>
                  <a:lnTo>
                    <a:pt x="133" y="49"/>
                  </a:lnTo>
                  <a:lnTo>
                    <a:pt x="130" y="51"/>
                  </a:lnTo>
                  <a:lnTo>
                    <a:pt x="126" y="52"/>
                  </a:lnTo>
                  <a:lnTo>
                    <a:pt x="124" y="51"/>
                  </a:lnTo>
                  <a:lnTo>
                    <a:pt x="122" y="47"/>
                  </a:lnTo>
                  <a:lnTo>
                    <a:pt x="121" y="42"/>
                  </a:lnTo>
                  <a:lnTo>
                    <a:pt x="121" y="37"/>
                  </a:lnTo>
                  <a:lnTo>
                    <a:pt x="118" y="30"/>
                  </a:lnTo>
                  <a:lnTo>
                    <a:pt x="113" y="24"/>
                  </a:lnTo>
                  <a:lnTo>
                    <a:pt x="103" y="21"/>
                  </a:lnTo>
                  <a:lnTo>
                    <a:pt x="86" y="27"/>
                  </a:lnTo>
                  <a:lnTo>
                    <a:pt x="80" y="21"/>
                  </a:lnTo>
                  <a:lnTo>
                    <a:pt x="74" y="17"/>
                  </a:lnTo>
                  <a:lnTo>
                    <a:pt x="66" y="14"/>
                  </a:lnTo>
                  <a:lnTo>
                    <a:pt x="57" y="13"/>
                  </a:lnTo>
                  <a:lnTo>
                    <a:pt x="48" y="14"/>
                  </a:lnTo>
                  <a:lnTo>
                    <a:pt x="38" y="17"/>
                  </a:lnTo>
                  <a:lnTo>
                    <a:pt x="31" y="2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7" y="43"/>
                  </a:lnTo>
                  <a:lnTo>
                    <a:pt x="32" y="51"/>
                  </a:lnTo>
                  <a:lnTo>
                    <a:pt x="40" y="56"/>
                  </a:lnTo>
                  <a:lnTo>
                    <a:pt x="54" y="57"/>
                  </a:lnTo>
                  <a:lnTo>
                    <a:pt x="62" y="57"/>
                  </a:lnTo>
                  <a:lnTo>
                    <a:pt x="69" y="59"/>
                  </a:lnTo>
                  <a:lnTo>
                    <a:pt x="74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2" y="79"/>
                  </a:lnTo>
                  <a:lnTo>
                    <a:pt x="54" y="83"/>
                  </a:lnTo>
                  <a:lnTo>
                    <a:pt x="49" y="86"/>
                  </a:lnTo>
                  <a:lnTo>
                    <a:pt x="41" y="85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3" y="85"/>
                  </a:lnTo>
                  <a:lnTo>
                    <a:pt x="17" y="86"/>
                  </a:lnTo>
                  <a:lnTo>
                    <a:pt x="14" y="88"/>
                  </a:lnTo>
                  <a:lnTo>
                    <a:pt x="10" y="91"/>
                  </a:lnTo>
                  <a:lnTo>
                    <a:pt x="6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2" y="116"/>
                  </a:lnTo>
                  <a:lnTo>
                    <a:pt x="6" y="123"/>
                  </a:lnTo>
                  <a:lnTo>
                    <a:pt x="10" y="126"/>
                  </a:lnTo>
                  <a:lnTo>
                    <a:pt x="14" y="128"/>
                  </a:lnTo>
                  <a:lnTo>
                    <a:pt x="19" y="129"/>
                  </a:lnTo>
                  <a:lnTo>
                    <a:pt x="25" y="130"/>
                  </a:lnTo>
                  <a:lnTo>
                    <a:pt x="32" y="131"/>
                  </a:lnTo>
                  <a:lnTo>
                    <a:pt x="37" y="130"/>
                  </a:lnTo>
                  <a:lnTo>
                    <a:pt x="42" y="130"/>
                  </a:lnTo>
                  <a:lnTo>
                    <a:pt x="48" y="128"/>
                  </a:lnTo>
                  <a:lnTo>
                    <a:pt x="53" y="124"/>
                  </a:lnTo>
                  <a:lnTo>
                    <a:pt x="55" y="118"/>
                  </a:lnTo>
                  <a:lnTo>
                    <a:pt x="55" y="113"/>
                  </a:lnTo>
                  <a:lnTo>
                    <a:pt x="55" y="109"/>
                  </a:lnTo>
                  <a:lnTo>
                    <a:pt x="63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86" y="91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99"/>
                  </a:lnTo>
                  <a:lnTo>
                    <a:pt x="97" y="101"/>
                  </a:lnTo>
                  <a:lnTo>
                    <a:pt x="92" y="108"/>
                  </a:lnTo>
                  <a:lnTo>
                    <a:pt x="88" y="114"/>
                  </a:lnTo>
                  <a:lnTo>
                    <a:pt x="86" y="122"/>
                  </a:lnTo>
                  <a:lnTo>
                    <a:pt x="83" y="126"/>
                  </a:lnTo>
                  <a:lnTo>
                    <a:pt x="72" y="131"/>
                  </a:lnTo>
                  <a:lnTo>
                    <a:pt x="63" y="139"/>
                  </a:lnTo>
                  <a:lnTo>
                    <a:pt x="58" y="147"/>
                  </a:lnTo>
                  <a:lnTo>
                    <a:pt x="58" y="156"/>
                  </a:lnTo>
                  <a:lnTo>
                    <a:pt x="62" y="164"/>
                  </a:lnTo>
                  <a:lnTo>
                    <a:pt x="70" y="171"/>
                  </a:lnTo>
                  <a:lnTo>
                    <a:pt x="80" y="175"/>
                  </a:lnTo>
                  <a:lnTo>
                    <a:pt x="91" y="178"/>
                  </a:lnTo>
                  <a:lnTo>
                    <a:pt x="97" y="176"/>
                  </a:lnTo>
                  <a:lnTo>
                    <a:pt x="104" y="174"/>
                  </a:lnTo>
                  <a:lnTo>
                    <a:pt x="110" y="171"/>
                  </a:lnTo>
                  <a:lnTo>
                    <a:pt x="117" y="168"/>
                  </a:lnTo>
                  <a:lnTo>
                    <a:pt x="121" y="165"/>
                  </a:lnTo>
                  <a:lnTo>
                    <a:pt x="124" y="161"/>
                  </a:lnTo>
                  <a:lnTo>
                    <a:pt x="125" y="158"/>
                  </a:lnTo>
                  <a:lnTo>
                    <a:pt x="126" y="154"/>
                  </a:lnTo>
                  <a:lnTo>
                    <a:pt x="124" y="145"/>
                  </a:lnTo>
                  <a:lnTo>
                    <a:pt x="120" y="139"/>
                  </a:lnTo>
                  <a:lnTo>
                    <a:pt x="114" y="134"/>
                  </a:lnTo>
                  <a:lnTo>
                    <a:pt x="109" y="131"/>
                  </a:lnTo>
                  <a:lnTo>
                    <a:pt x="110" y="124"/>
                  </a:lnTo>
                  <a:lnTo>
                    <a:pt x="112" y="116"/>
                  </a:lnTo>
                  <a:lnTo>
                    <a:pt x="113" y="111"/>
                  </a:lnTo>
                  <a:lnTo>
                    <a:pt x="114" y="107"/>
                  </a:lnTo>
                  <a:lnTo>
                    <a:pt x="118" y="107"/>
                  </a:lnTo>
                  <a:lnTo>
                    <a:pt x="124" y="105"/>
                  </a:lnTo>
                  <a:lnTo>
                    <a:pt x="126" y="104"/>
                  </a:lnTo>
                  <a:lnTo>
                    <a:pt x="127" y="104"/>
                  </a:lnTo>
                  <a:lnTo>
                    <a:pt x="134" y="113"/>
                  </a:lnTo>
                  <a:lnTo>
                    <a:pt x="138" y="125"/>
                  </a:lnTo>
                  <a:lnTo>
                    <a:pt x="144" y="137"/>
                  </a:lnTo>
                  <a:lnTo>
                    <a:pt x="160" y="1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4" name="Freeform 315"/>
            <p:cNvSpPr>
              <a:spLocks/>
            </p:cNvSpPr>
            <p:nvPr/>
          </p:nvSpPr>
          <p:spPr bwMode="auto">
            <a:xfrm>
              <a:off x="1152" y="704"/>
              <a:ext cx="120" cy="153"/>
            </a:xfrm>
            <a:custGeom>
              <a:avLst/>
              <a:gdLst>
                <a:gd name="T0" fmla="*/ 0 w 240"/>
                <a:gd name="T1" fmla="*/ 307 h 307"/>
                <a:gd name="T2" fmla="*/ 21 w 240"/>
                <a:gd name="T3" fmla="*/ 288 h 307"/>
                <a:gd name="T4" fmla="*/ 44 w 240"/>
                <a:gd name="T5" fmla="*/ 272 h 307"/>
                <a:gd name="T6" fmla="*/ 68 w 240"/>
                <a:gd name="T7" fmla="*/ 260 h 307"/>
                <a:gd name="T8" fmla="*/ 93 w 240"/>
                <a:gd name="T9" fmla="*/ 251 h 307"/>
                <a:gd name="T10" fmla="*/ 120 w 240"/>
                <a:gd name="T11" fmla="*/ 244 h 307"/>
                <a:gd name="T12" fmla="*/ 144 w 240"/>
                <a:gd name="T13" fmla="*/ 241 h 307"/>
                <a:gd name="T14" fmla="*/ 168 w 240"/>
                <a:gd name="T15" fmla="*/ 240 h 307"/>
                <a:gd name="T16" fmla="*/ 190 w 240"/>
                <a:gd name="T17" fmla="*/ 242 h 307"/>
                <a:gd name="T18" fmla="*/ 190 w 240"/>
                <a:gd name="T19" fmla="*/ 236 h 307"/>
                <a:gd name="T20" fmla="*/ 192 w 240"/>
                <a:gd name="T21" fmla="*/ 227 h 307"/>
                <a:gd name="T22" fmla="*/ 194 w 240"/>
                <a:gd name="T23" fmla="*/ 219 h 307"/>
                <a:gd name="T24" fmla="*/ 198 w 240"/>
                <a:gd name="T25" fmla="*/ 210 h 307"/>
                <a:gd name="T26" fmla="*/ 205 w 240"/>
                <a:gd name="T27" fmla="*/ 200 h 307"/>
                <a:gd name="T28" fmla="*/ 214 w 240"/>
                <a:gd name="T29" fmla="*/ 193 h 307"/>
                <a:gd name="T30" fmla="*/ 226 w 240"/>
                <a:gd name="T31" fmla="*/ 186 h 307"/>
                <a:gd name="T32" fmla="*/ 240 w 240"/>
                <a:gd name="T33" fmla="*/ 181 h 307"/>
                <a:gd name="T34" fmla="*/ 228 w 240"/>
                <a:gd name="T35" fmla="*/ 159 h 307"/>
                <a:gd name="T36" fmla="*/ 222 w 240"/>
                <a:gd name="T37" fmla="*/ 133 h 307"/>
                <a:gd name="T38" fmla="*/ 223 w 240"/>
                <a:gd name="T39" fmla="*/ 108 h 307"/>
                <a:gd name="T40" fmla="*/ 237 w 240"/>
                <a:gd name="T41" fmla="*/ 87 h 307"/>
                <a:gd name="T42" fmla="*/ 228 w 240"/>
                <a:gd name="T43" fmla="*/ 83 h 307"/>
                <a:gd name="T44" fmla="*/ 218 w 240"/>
                <a:gd name="T45" fmla="*/ 78 h 307"/>
                <a:gd name="T46" fmla="*/ 205 w 240"/>
                <a:gd name="T47" fmla="*/ 71 h 307"/>
                <a:gd name="T48" fmla="*/ 192 w 240"/>
                <a:gd name="T49" fmla="*/ 61 h 307"/>
                <a:gd name="T50" fmla="*/ 180 w 240"/>
                <a:gd name="T51" fmla="*/ 50 h 307"/>
                <a:gd name="T52" fmla="*/ 169 w 240"/>
                <a:gd name="T53" fmla="*/ 36 h 307"/>
                <a:gd name="T54" fmla="*/ 160 w 240"/>
                <a:gd name="T55" fmla="*/ 20 h 307"/>
                <a:gd name="T56" fmla="*/ 156 w 240"/>
                <a:gd name="T57" fmla="*/ 0 h 307"/>
                <a:gd name="T58" fmla="*/ 150 w 240"/>
                <a:gd name="T59" fmla="*/ 11 h 307"/>
                <a:gd name="T60" fmla="*/ 140 w 240"/>
                <a:gd name="T61" fmla="*/ 22 h 307"/>
                <a:gd name="T62" fmla="*/ 130 w 240"/>
                <a:gd name="T63" fmla="*/ 32 h 307"/>
                <a:gd name="T64" fmla="*/ 117 w 240"/>
                <a:gd name="T65" fmla="*/ 43 h 307"/>
                <a:gd name="T66" fmla="*/ 103 w 240"/>
                <a:gd name="T67" fmla="*/ 52 h 307"/>
                <a:gd name="T68" fmla="*/ 88 w 240"/>
                <a:gd name="T69" fmla="*/ 59 h 307"/>
                <a:gd name="T70" fmla="*/ 71 w 240"/>
                <a:gd name="T71" fmla="*/ 63 h 307"/>
                <a:gd name="T72" fmla="*/ 54 w 240"/>
                <a:gd name="T73" fmla="*/ 64 h 307"/>
                <a:gd name="T74" fmla="*/ 61 w 240"/>
                <a:gd name="T75" fmla="*/ 79 h 307"/>
                <a:gd name="T76" fmla="*/ 63 w 240"/>
                <a:gd name="T77" fmla="*/ 96 h 307"/>
                <a:gd name="T78" fmla="*/ 57 w 240"/>
                <a:gd name="T79" fmla="*/ 116 h 307"/>
                <a:gd name="T80" fmla="*/ 38 w 240"/>
                <a:gd name="T81" fmla="*/ 136 h 307"/>
                <a:gd name="T82" fmla="*/ 49 w 240"/>
                <a:gd name="T83" fmla="*/ 170 h 307"/>
                <a:gd name="T84" fmla="*/ 49 w 240"/>
                <a:gd name="T85" fmla="*/ 204 h 307"/>
                <a:gd name="T86" fmla="*/ 42 w 240"/>
                <a:gd name="T87" fmla="*/ 233 h 307"/>
                <a:gd name="T88" fmla="*/ 34 w 240"/>
                <a:gd name="T89" fmla="*/ 255 h 307"/>
                <a:gd name="T90" fmla="*/ 27 w 240"/>
                <a:gd name="T91" fmla="*/ 268 h 307"/>
                <a:gd name="T92" fmla="*/ 17 w 240"/>
                <a:gd name="T93" fmla="*/ 281 h 307"/>
                <a:gd name="T94" fmla="*/ 10 w 240"/>
                <a:gd name="T95" fmla="*/ 292 h 307"/>
                <a:gd name="T96" fmla="*/ 3 w 240"/>
                <a:gd name="T97" fmla="*/ 297 h 307"/>
                <a:gd name="T98" fmla="*/ 0 w 240"/>
                <a:gd name="T99" fmla="*/ 299 h 307"/>
                <a:gd name="T100" fmla="*/ 0 w 240"/>
                <a:gd name="T101" fmla="*/ 303 h 307"/>
                <a:gd name="T102" fmla="*/ 0 w 240"/>
                <a:gd name="T103" fmla="*/ 304 h 307"/>
                <a:gd name="T104" fmla="*/ 2 w 240"/>
                <a:gd name="T105" fmla="*/ 305 h 307"/>
                <a:gd name="T106" fmla="*/ 0 w 240"/>
                <a:gd name="T107" fmla="*/ 30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307"/>
                <a:gd name="T164" fmla="*/ 240 w 240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307">
                  <a:moveTo>
                    <a:pt x="0" y="307"/>
                  </a:moveTo>
                  <a:lnTo>
                    <a:pt x="21" y="288"/>
                  </a:lnTo>
                  <a:lnTo>
                    <a:pt x="44" y="272"/>
                  </a:lnTo>
                  <a:lnTo>
                    <a:pt x="68" y="260"/>
                  </a:lnTo>
                  <a:lnTo>
                    <a:pt x="93" y="251"/>
                  </a:lnTo>
                  <a:lnTo>
                    <a:pt x="120" y="244"/>
                  </a:lnTo>
                  <a:lnTo>
                    <a:pt x="144" y="241"/>
                  </a:lnTo>
                  <a:lnTo>
                    <a:pt x="168" y="240"/>
                  </a:lnTo>
                  <a:lnTo>
                    <a:pt x="190" y="242"/>
                  </a:lnTo>
                  <a:lnTo>
                    <a:pt x="190" y="236"/>
                  </a:lnTo>
                  <a:lnTo>
                    <a:pt x="192" y="227"/>
                  </a:lnTo>
                  <a:lnTo>
                    <a:pt x="194" y="219"/>
                  </a:lnTo>
                  <a:lnTo>
                    <a:pt x="198" y="210"/>
                  </a:lnTo>
                  <a:lnTo>
                    <a:pt x="205" y="200"/>
                  </a:lnTo>
                  <a:lnTo>
                    <a:pt x="214" y="193"/>
                  </a:lnTo>
                  <a:lnTo>
                    <a:pt x="226" y="186"/>
                  </a:lnTo>
                  <a:lnTo>
                    <a:pt x="240" y="181"/>
                  </a:lnTo>
                  <a:lnTo>
                    <a:pt x="228" y="159"/>
                  </a:lnTo>
                  <a:lnTo>
                    <a:pt x="222" y="133"/>
                  </a:lnTo>
                  <a:lnTo>
                    <a:pt x="223" y="108"/>
                  </a:lnTo>
                  <a:lnTo>
                    <a:pt x="237" y="87"/>
                  </a:lnTo>
                  <a:lnTo>
                    <a:pt x="228" y="83"/>
                  </a:lnTo>
                  <a:lnTo>
                    <a:pt x="218" y="78"/>
                  </a:lnTo>
                  <a:lnTo>
                    <a:pt x="205" y="71"/>
                  </a:lnTo>
                  <a:lnTo>
                    <a:pt x="192" y="61"/>
                  </a:lnTo>
                  <a:lnTo>
                    <a:pt x="180" y="50"/>
                  </a:lnTo>
                  <a:lnTo>
                    <a:pt x="169" y="36"/>
                  </a:lnTo>
                  <a:lnTo>
                    <a:pt x="160" y="20"/>
                  </a:lnTo>
                  <a:lnTo>
                    <a:pt x="156" y="0"/>
                  </a:lnTo>
                  <a:lnTo>
                    <a:pt x="150" y="11"/>
                  </a:lnTo>
                  <a:lnTo>
                    <a:pt x="140" y="22"/>
                  </a:lnTo>
                  <a:lnTo>
                    <a:pt x="130" y="32"/>
                  </a:lnTo>
                  <a:lnTo>
                    <a:pt x="117" y="43"/>
                  </a:lnTo>
                  <a:lnTo>
                    <a:pt x="103" y="52"/>
                  </a:lnTo>
                  <a:lnTo>
                    <a:pt x="88" y="59"/>
                  </a:lnTo>
                  <a:lnTo>
                    <a:pt x="71" y="63"/>
                  </a:lnTo>
                  <a:lnTo>
                    <a:pt x="54" y="64"/>
                  </a:lnTo>
                  <a:lnTo>
                    <a:pt x="61" y="79"/>
                  </a:lnTo>
                  <a:lnTo>
                    <a:pt x="63" y="96"/>
                  </a:lnTo>
                  <a:lnTo>
                    <a:pt x="57" y="116"/>
                  </a:lnTo>
                  <a:lnTo>
                    <a:pt x="38" y="136"/>
                  </a:lnTo>
                  <a:lnTo>
                    <a:pt x="49" y="170"/>
                  </a:lnTo>
                  <a:lnTo>
                    <a:pt x="49" y="204"/>
                  </a:lnTo>
                  <a:lnTo>
                    <a:pt x="42" y="233"/>
                  </a:lnTo>
                  <a:lnTo>
                    <a:pt x="34" y="255"/>
                  </a:lnTo>
                  <a:lnTo>
                    <a:pt x="27" y="268"/>
                  </a:lnTo>
                  <a:lnTo>
                    <a:pt x="17" y="281"/>
                  </a:lnTo>
                  <a:lnTo>
                    <a:pt x="10" y="292"/>
                  </a:lnTo>
                  <a:lnTo>
                    <a:pt x="3" y="29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2" y="30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5" name="Freeform 316"/>
            <p:cNvSpPr>
              <a:spLocks/>
            </p:cNvSpPr>
            <p:nvPr/>
          </p:nvSpPr>
          <p:spPr bwMode="auto">
            <a:xfrm>
              <a:off x="782" y="737"/>
              <a:ext cx="194" cy="136"/>
            </a:xfrm>
            <a:custGeom>
              <a:avLst/>
              <a:gdLst>
                <a:gd name="T0" fmla="*/ 195 w 387"/>
                <a:gd name="T1" fmla="*/ 272 h 272"/>
                <a:gd name="T2" fmla="*/ 209 w 387"/>
                <a:gd name="T3" fmla="*/ 270 h 272"/>
                <a:gd name="T4" fmla="*/ 229 w 387"/>
                <a:gd name="T5" fmla="*/ 267 h 272"/>
                <a:gd name="T6" fmla="*/ 250 w 387"/>
                <a:gd name="T7" fmla="*/ 262 h 272"/>
                <a:gd name="T8" fmla="*/ 273 w 387"/>
                <a:gd name="T9" fmla="*/ 258 h 272"/>
                <a:gd name="T10" fmla="*/ 297 w 387"/>
                <a:gd name="T11" fmla="*/ 255 h 272"/>
                <a:gd name="T12" fmla="*/ 321 w 387"/>
                <a:gd name="T13" fmla="*/ 253 h 272"/>
                <a:gd name="T14" fmla="*/ 343 w 387"/>
                <a:gd name="T15" fmla="*/ 252 h 272"/>
                <a:gd name="T16" fmla="*/ 361 w 387"/>
                <a:gd name="T17" fmla="*/ 252 h 272"/>
                <a:gd name="T18" fmla="*/ 369 w 387"/>
                <a:gd name="T19" fmla="*/ 253 h 272"/>
                <a:gd name="T20" fmla="*/ 377 w 387"/>
                <a:gd name="T21" fmla="*/ 254 h 272"/>
                <a:gd name="T22" fmla="*/ 383 w 387"/>
                <a:gd name="T23" fmla="*/ 256 h 272"/>
                <a:gd name="T24" fmla="*/ 387 w 387"/>
                <a:gd name="T25" fmla="*/ 256 h 272"/>
                <a:gd name="T26" fmla="*/ 366 w 387"/>
                <a:gd name="T27" fmla="*/ 243 h 272"/>
                <a:gd name="T28" fmla="*/ 348 w 387"/>
                <a:gd name="T29" fmla="*/ 226 h 272"/>
                <a:gd name="T30" fmla="*/ 332 w 387"/>
                <a:gd name="T31" fmla="*/ 206 h 272"/>
                <a:gd name="T32" fmla="*/ 319 w 387"/>
                <a:gd name="T33" fmla="*/ 184 h 272"/>
                <a:gd name="T34" fmla="*/ 309 w 387"/>
                <a:gd name="T35" fmla="*/ 160 h 272"/>
                <a:gd name="T36" fmla="*/ 301 w 387"/>
                <a:gd name="T37" fmla="*/ 134 h 272"/>
                <a:gd name="T38" fmla="*/ 296 w 387"/>
                <a:gd name="T39" fmla="*/ 109 h 272"/>
                <a:gd name="T40" fmla="*/ 293 w 387"/>
                <a:gd name="T41" fmla="*/ 83 h 272"/>
                <a:gd name="T42" fmla="*/ 283 w 387"/>
                <a:gd name="T43" fmla="*/ 82 h 272"/>
                <a:gd name="T44" fmla="*/ 270 w 387"/>
                <a:gd name="T45" fmla="*/ 78 h 272"/>
                <a:gd name="T46" fmla="*/ 255 w 387"/>
                <a:gd name="T47" fmla="*/ 71 h 272"/>
                <a:gd name="T48" fmla="*/ 239 w 387"/>
                <a:gd name="T49" fmla="*/ 62 h 272"/>
                <a:gd name="T50" fmla="*/ 225 w 387"/>
                <a:gd name="T51" fmla="*/ 50 h 272"/>
                <a:gd name="T52" fmla="*/ 212 w 387"/>
                <a:gd name="T53" fmla="*/ 37 h 272"/>
                <a:gd name="T54" fmla="*/ 201 w 387"/>
                <a:gd name="T55" fmla="*/ 23 h 272"/>
                <a:gd name="T56" fmla="*/ 194 w 387"/>
                <a:gd name="T57" fmla="*/ 7 h 272"/>
                <a:gd name="T58" fmla="*/ 180 w 387"/>
                <a:gd name="T59" fmla="*/ 14 h 272"/>
                <a:gd name="T60" fmla="*/ 163 w 387"/>
                <a:gd name="T61" fmla="*/ 20 h 272"/>
                <a:gd name="T62" fmla="*/ 143 w 387"/>
                <a:gd name="T63" fmla="*/ 25 h 272"/>
                <a:gd name="T64" fmla="*/ 119 w 387"/>
                <a:gd name="T65" fmla="*/ 28 h 272"/>
                <a:gd name="T66" fmla="*/ 93 w 387"/>
                <a:gd name="T67" fmla="*/ 27 h 272"/>
                <a:gd name="T68" fmla="*/ 64 w 387"/>
                <a:gd name="T69" fmla="*/ 22 h 272"/>
                <a:gd name="T70" fmla="*/ 34 w 387"/>
                <a:gd name="T71" fmla="*/ 14 h 272"/>
                <a:gd name="T72" fmla="*/ 2 w 387"/>
                <a:gd name="T73" fmla="*/ 0 h 272"/>
                <a:gd name="T74" fmla="*/ 10 w 387"/>
                <a:gd name="T75" fmla="*/ 11 h 272"/>
                <a:gd name="T76" fmla="*/ 18 w 387"/>
                <a:gd name="T77" fmla="*/ 23 h 272"/>
                <a:gd name="T78" fmla="*/ 25 w 387"/>
                <a:gd name="T79" fmla="*/ 37 h 272"/>
                <a:gd name="T80" fmla="*/ 29 w 387"/>
                <a:gd name="T81" fmla="*/ 55 h 272"/>
                <a:gd name="T82" fmla="*/ 30 w 387"/>
                <a:gd name="T83" fmla="*/ 73 h 272"/>
                <a:gd name="T84" fmla="*/ 26 w 387"/>
                <a:gd name="T85" fmla="*/ 93 h 272"/>
                <a:gd name="T86" fmla="*/ 17 w 387"/>
                <a:gd name="T87" fmla="*/ 116 h 272"/>
                <a:gd name="T88" fmla="*/ 0 w 387"/>
                <a:gd name="T89" fmla="*/ 141 h 272"/>
                <a:gd name="T90" fmla="*/ 19 w 387"/>
                <a:gd name="T91" fmla="*/ 146 h 272"/>
                <a:gd name="T92" fmla="*/ 38 w 387"/>
                <a:gd name="T93" fmla="*/ 153 h 272"/>
                <a:gd name="T94" fmla="*/ 56 w 387"/>
                <a:gd name="T95" fmla="*/ 161 h 272"/>
                <a:gd name="T96" fmla="*/ 72 w 387"/>
                <a:gd name="T97" fmla="*/ 173 h 272"/>
                <a:gd name="T98" fmla="*/ 85 w 387"/>
                <a:gd name="T99" fmla="*/ 186 h 272"/>
                <a:gd name="T100" fmla="*/ 94 w 387"/>
                <a:gd name="T101" fmla="*/ 203 h 272"/>
                <a:gd name="T102" fmla="*/ 99 w 387"/>
                <a:gd name="T103" fmla="*/ 224 h 272"/>
                <a:gd name="T104" fmla="*/ 97 w 387"/>
                <a:gd name="T105" fmla="*/ 247 h 272"/>
                <a:gd name="T106" fmla="*/ 107 w 387"/>
                <a:gd name="T107" fmla="*/ 246 h 272"/>
                <a:gd name="T108" fmla="*/ 119 w 387"/>
                <a:gd name="T109" fmla="*/ 245 h 272"/>
                <a:gd name="T110" fmla="*/ 131 w 387"/>
                <a:gd name="T111" fmla="*/ 245 h 272"/>
                <a:gd name="T112" fmla="*/ 143 w 387"/>
                <a:gd name="T113" fmla="*/ 247 h 272"/>
                <a:gd name="T114" fmla="*/ 154 w 387"/>
                <a:gd name="T115" fmla="*/ 251 h 272"/>
                <a:gd name="T116" fmla="*/ 167 w 387"/>
                <a:gd name="T117" fmla="*/ 255 h 272"/>
                <a:gd name="T118" fmla="*/ 180 w 387"/>
                <a:gd name="T119" fmla="*/ 262 h 272"/>
                <a:gd name="T120" fmla="*/ 195 w 387"/>
                <a:gd name="T121" fmla="*/ 272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"/>
                <a:gd name="T184" fmla="*/ 0 h 272"/>
                <a:gd name="T185" fmla="*/ 387 w 387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" h="272">
                  <a:moveTo>
                    <a:pt x="195" y="272"/>
                  </a:moveTo>
                  <a:lnTo>
                    <a:pt x="209" y="270"/>
                  </a:lnTo>
                  <a:lnTo>
                    <a:pt x="229" y="267"/>
                  </a:lnTo>
                  <a:lnTo>
                    <a:pt x="250" y="262"/>
                  </a:lnTo>
                  <a:lnTo>
                    <a:pt x="273" y="258"/>
                  </a:lnTo>
                  <a:lnTo>
                    <a:pt x="297" y="255"/>
                  </a:lnTo>
                  <a:lnTo>
                    <a:pt x="321" y="253"/>
                  </a:lnTo>
                  <a:lnTo>
                    <a:pt x="343" y="252"/>
                  </a:lnTo>
                  <a:lnTo>
                    <a:pt x="361" y="252"/>
                  </a:lnTo>
                  <a:lnTo>
                    <a:pt x="369" y="253"/>
                  </a:lnTo>
                  <a:lnTo>
                    <a:pt x="377" y="254"/>
                  </a:lnTo>
                  <a:lnTo>
                    <a:pt x="383" y="256"/>
                  </a:lnTo>
                  <a:lnTo>
                    <a:pt x="387" y="256"/>
                  </a:lnTo>
                  <a:lnTo>
                    <a:pt x="366" y="243"/>
                  </a:lnTo>
                  <a:lnTo>
                    <a:pt x="348" y="226"/>
                  </a:lnTo>
                  <a:lnTo>
                    <a:pt x="332" y="206"/>
                  </a:lnTo>
                  <a:lnTo>
                    <a:pt x="319" y="184"/>
                  </a:lnTo>
                  <a:lnTo>
                    <a:pt x="309" y="160"/>
                  </a:lnTo>
                  <a:lnTo>
                    <a:pt x="301" y="134"/>
                  </a:lnTo>
                  <a:lnTo>
                    <a:pt x="296" y="109"/>
                  </a:lnTo>
                  <a:lnTo>
                    <a:pt x="293" y="83"/>
                  </a:lnTo>
                  <a:lnTo>
                    <a:pt x="283" y="82"/>
                  </a:lnTo>
                  <a:lnTo>
                    <a:pt x="270" y="78"/>
                  </a:lnTo>
                  <a:lnTo>
                    <a:pt x="255" y="71"/>
                  </a:lnTo>
                  <a:lnTo>
                    <a:pt x="239" y="62"/>
                  </a:lnTo>
                  <a:lnTo>
                    <a:pt x="225" y="50"/>
                  </a:lnTo>
                  <a:lnTo>
                    <a:pt x="212" y="37"/>
                  </a:lnTo>
                  <a:lnTo>
                    <a:pt x="201" y="23"/>
                  </a:lnTo>
                  <a:lnTo>
                    <a:pt x="194" y="7"/>
                  </a:lnTo>
                  <a:lnTo>
                    <a:pt x="180" y="14"/>
                  </a:lnTo>
                  <a:lnTo>
                    <a:pt x="163" y="20"/>
                  </a:lnTo>
                  <a:lnTo>
                    <a:pt x="143" y="25"/>
                  </a:lnTo>
                  <a:lnTo>
                    <a:pt x="119" y="28"/>
                  </a:lnTo>
                  <a:lnTo>
                    <a:pt x="93" y="27"/>
                  </a:lnTo>
                  <a:lnTo>
                    <a:pt x="64" y="22"/>
                  </a:lnTo>
                  <a:lnTo>
                    <a:pt x="34" y="14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3"/>
                  </a:lnTo>
                  <a:lnTo>
                    <a:pt x="25" y="37"/>
                  </a:lnTo>
                  <a:lnTo>
                    <a:pt x="29" y="55"/>
                  </a:lnTo>
                  <a:lnTo>
                    <a:pt x="30" y="73"/>
                  </a:lnTo>
                  <a:lnTo>
                    <a:pt x="26" y="93"/>
                  </a:lnTo>
                  <a:lnTo>
                    <a:pt x="17" y="116"/>
                  </a:lnTo>
                  <a:lnTo>
                    <a:pt x="0" y="141"/>
                  </a:lnTo>
                  <a:lnTo>
                    <a:pt x="19" y="146"/>
                  </a:lnTo>
                  <a:lnTo>
                    <a:pt x="38" y="153"/>
                  </a:lnTo>
                  <a:lnTo>
                    <a:pt x="56" y="161"/>
                  </a:lnTo>
                  <a:lnTo>
                    <a:pt x="72" y="173"/>
                  </a:lnTo>
                  <a:lnTo>
                    <a:pt x="85" y="186"/>
                  </a:lnTo>
                  <a:lnTo>
                    <a:pt x="94" y="203"/>
                  </a:lnTo>
                  <a:lnTo>
                    <a:pt x="99" y="224"/>
                  </a:lnTo>
                  <a:lnTo>
                    <a:pt x="97" y="247"/>
                  </a:lnTo>
                  <a:lnTo>
                    <a:pt x="107" y="246"/>
                  </a:lnTo>
                  <a:lnTo>
                    <a:pt x="119" y="245"/>
                  </a:lnTo>
                  <a:lnTo>
                    <a:pt x="131" y="245"/>
                  </a:lnTo>
                  <a:lnTo>
                    <a:pt x="143" y="247"/>
                  </a:lnTo>
                  <a:lnTo>
                    <a:pt x="154" y="251"/>
                  </a:lnTo>
                  <a:lnTo>
                    <a:pt x="167" y="255"/>
                  </a:lnTo>
                  <a:lnTo>
                    <a:pt x="180" y="262"/>
                  </a:lnTo>
                  <a:lnTo>
                    <a:pt x="195" y="27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6" name="Freeform 317"/>
            <p:cNvSpPr>
              <a:spLocks/>
            </p:cNvSpPr>
            <p:nvPr/>
          </p:nvSpPr>
          <p:spPr bwMode="auto">
            <a:xfrm>
              <a:off x="881" y="902"/>
              <a:ext cx="198" cy="172"/>
            </a:xfrm>
            <a:custGeom>
              <a:avLst/>
              <a:gdLst>
                <a:gd name="T0" fmla="*/ 58 w 397"/>
                <a:gd name="T1" fmla="*/ 163 h 344"/>
                <a:gd name="T2" fmla="*/ 74 w 397"/>
                <a:gd name="T3" fmla="*/ 165 h 344"/>
                <a:gd name="T4" fmla="*/ 98 w 397"/>
                <a:gd name="T5" fmla="*/ 166 h 344"/>
                <a:gd name="T6" fmla="*/ 127 w 397"/>
                <a:gd name="T7" fmla="*/ 164 h 344"/>
                <a:gd name="T8" fmla="*/ 160 w 397"/>
                <a:gd name="T9" fmla="*/ 158 h 344"/>
                <a:gd name="T10" fmla="*/ 193 w 397"/>
                <a:gd name="T11" fmla="*/ 148 h 344"/>
                <a:gd name="T12" fmla="*/ 225 w 397"/>
                <a:gd name="T13" fmla="*/ 129 h 344"/>
                <a:gd name="T14" fmla="*/ 254 w 397"/>
                <a:gd name="T15" fmla="*/ 101 h 344"/>
                <a:gd name="T16" fmla="*/ 275 w 397"/>
                <a:gd name="T17" fmla="*/ 67 h 344"/>
                <a:gd name="T18" fmla="*/ 291 w 397"/>
                <a:gd name="T19" fmla="*/ 40 h 344"/>
                <a:gd name="T20" fmla="*/ 305 w 397"/>
                <a:gd name="T21" fmla="*/ 21 h 344"/>
                <a:gd name="T22" fmla="*/ 320 w 397"/>
                <a:gd name="T23" fmla="*/ 11 h 344"/>
                <a:gd name="T24" fmla="*/ 338 w 397"/>
                <a:gd name="T25" fmla="*/ 9 h 344"/>
                <a:gd name="T26" fmla="*/ 358 w 397"/>
                <a:gd name="T27" fmla="*/ 7 h 344"/>
                <a:gd name="T28" fmla="*/ 375 w 397"/>
                <a:gd name="T29" fmla="*/ 5 h 344"/>
                <a:gd name="T30" fmla="*/ 390 w 397"/>
                <a:gd name="T31" fmla="*/ 1 h 344"/>
                <a:gd name="T32" fmla="*/ 396 w 397"/>
                <a:gd name="T33" fmla="*/ 1 h 344"/>
                <a:gd name="T34" fmla="*/ 397 w 397"/>
                <a:gd name="T35" fmla="*/ 5 h 344"/>
                <a:gd name="T36" fmla="*/ 364 w 397"/>
                <a:gd name="T37" fmla="*/ 15 h 344"/>
                <a:gd name="T38" fmla="*/ 321 w 397"/>
                <a:gd name="T39" fmla="*/ 49 h 344"/>
                <a:gd name="T40" fmla="*/ 297 w 397"/>
                <a:gd name="T41" fmla="*/ 92 h 344"/>
                <a:gd name="T42" fmla="*/ 288 w 397"/>
                <a:gd name="T43" fmla="*/ 130 h 344"/>
                <a:gd name="T44" fmla="*/ 286 w 397"/>
                <a:gd name="T45" fmla="*/ 156 h 344"/>
                <a:gd name="T46" fmla="*/ 290 w 397"/>
                <a:gd name="T47" fmla="*/ 188 h 344"/>
                <a:gd name="T48" fmla="*/ 282 w 397"/>
                <a:gd name="T49" fmla="*/ 206 h 344"/>
                <a:gd name="T50" fmla="*/ 252 w 397"/>
                <a:gd name="T51" fmla="*/ 219 h 344"/>
                <a:gd name="T52" fmla="*/ 223 w 397"/>
                <a:gd name="T53" fmla="*/ 244 h 344"/>
                <a:gd name="T54" fmla="*/ 208 w 397"/>
                <a:gd name="T55" fmla="*/ 275 h 344"/>
                <a:gd name="T56" fmla="*/ 195 w 397"/>
                <a:gd name="T57" fmla="*/ 292 h 344"/>
                <a:gd name="T58" fmla="*/ 152 w 397"/>
                <a:gd name="T59" fmla="*/ 298 h 344"/>
                <a:gd name="T60" fmla="*/ 105 w 397"/>
                <a:gd name="T61" fmla="*/ 313 h 344"/>
                <a:gd name="T62" fmla="*/ 66 w 397"/>
                <a:gd name="T63" fmla="*/ 333 h 344"/>
                <a:gd name="T64" fmla="*/ 55 w 397"/>
                <a:gd name="T65" fmla="*/ 329 h 344"/>
                <a:gd name="T66" fmla="*/ 53 w 397"/>
                <a:gd name="T67" fmla="*/ 294 h 344"/>
                <a:gd name="T68" fmla="*/ 39 w 397"/>
                <a:gd name="T69" fmla="*/ 257 h 344"/>
                <a:gd name="T70" fmla="*/ 16 w 397"/>
                <a:gd name="T71" fmla="*/ 226 h 344"/>
                <a:gd name="T72" fmla="*/ 12 w 397"/>
                <a:gd name="T73" fmla="*/ 216 h 344"/>
                <a:gd name="T74" fmla="*/ 36 w 397"/>
                <a:gd name="T75" fmla="*/ 209 h 344"/>
                <a:gd name="T76" fmla="*/ 54 w 397"/>
                <a:gd name="T77" fmla="*/ 197 h 344"/>
                <a:gd name="T78" fmla="*/ 58 w 397"/>
                <a:gd name="T79" fmla="*/ 176 h 3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44"/>
                <a:gd name="T122" fmla="*/ 397 w 397"/>
                <a:gd name="T123" fmla="*/ 344 h 3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44">
                  <a:moveTo>
                    <a:pt x="53" y="163"/>
                  </a:moveTo>
                  <a:lnTo>
                    <a:pt x="58" y="163"/>
                  </a:lnTo>
                  <a:lnTo>
                    <a:pt x="64" y="164"/>
                  </a:lnTo>
                  <a:lnTo>
                    <a:pt x="74" y="165"/>
                  </a:lnTo>
                  <a:lnTo>
                    <a:pt x="85" y="165"/>
                  </a:lnTo>
                  <a:lnTo>
                    <a:pt x="98" y="166"/>
                  </a:lnTo>
                  <a:lnTo>
                    <a:pt x="112" y="165"/>
                  </a:lnTo>
                  <a:lnTo>
                    <a:pt x="127" y="164"/>
                  </a:lnTo>
                  <a:lnTo>
                    <a:pt x="143" y="162"/>
                  </a:lnTo>
                  <a:lnTo>
                    <a:pt x="160" y="158"/>
                  </a:lnTo>
                  <a:lnTo>
                    <a:pt x="176" y="154"/>
                  </a:lnTo>
                  <a:lnTo>
                    <a:pt x="193" y="148"/>
                  </a:lnTo>
                  <a:lnTo>
                    <a:pt x="210" y="139"/>
                  </a:lnTo>
                  <a:lnTo>
                    <a:pt x="225" y="129"/>
                  </a:lnTo>
                  <a:lnTo>
                    <a:pt x="240" y="116"/>
                  </a:lnTo>
                  <a:lnTo>
                    <a:pt x="254" y="101"/>
                  </a:lnTo>
                  <a:lnTo>
                    <a:pt x="266" y="83"/>
                  </a:lnTo>
                  <a:lnTo>
                    <a:pt x="275" y="67"/>
                  </a:lnTo>
                  <a:lnTo>
                    <a:pt x="284" y="53"/>
                  </a:lnTo>
                  <a:lnTo>
                    <a:pt x="291" y="40"/>
                  </a:lnTo>
                  <a:lnTo>
                    <a:pt x="299" y="29"/>
                  </a:lnTo>
                  <a:lnTo>
                    <a:pt x="305" y="21"/>
                  </a:lnTo>
                  <a:lnTo>
                    <a:pt x="312" y="14"/>
                  </a:lnTo>
                  <a:lnTo>
                    <a:pt x="320" y="11"/>
                  </a:lnTo>
                  <a:lnTo>
                    <a:pt x="329" y="9"/>
                  </a:lnTo>
                  <a:lnTo>
                    <a:pt x="338" y="9"/>
                  </a:lnTo>
                  <a:lnTo>
                    <a:pt x="349" y="8"/>
                  </a:lnTo>
                  <a:lnTo>
                    <a:pt x="358" y="7"/>
                  </a:lnTo>
                  <a:lnTo>
                    <a:pt x="367" y="6"/>
                  </a:lnTo>
                  <a:lnTo>
                    <a:pt x="375" y="5"/>
                  </a:lnTo>
                  <a:lnTo>
                    <a:pt x="383" y="3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6" y="1"/>
                  </a:lnTo>
                  <a:lnTo>
                    <a:pt x="396" y="3"/>
                  </a:lnTo>
                  <a:lnTo>
                    <a:pt x="397" y="5"/>
                  </a:lnTo>
                  <a:lnTo>
                    <a:pt x="397" y="7"/>
                  </a:lnTo>
                  <a:lnTo>
                    <a:pt x="364" y="15"/>
                  </a:lnTo>
                  <a:lnTo>
                    <a:pt x="339" y="30"/>
                  </a:lnTo>
                  <a:lnTo>
                    <a:pt x="321" y="49"/>
                  </a:lnTo>
                  <a:lnTo>
                    <a:pt x="307" y="70"/>
                  </a:lnTo>
                  <a:lnTo>
                    <a:pt x="297" y="92"/>
                  </a:lnTo>
                  <a:lnTo>
                    <a:pt x="292" y="112"/>
                  </a:lnTo>
                  <a:lnTo>
                    <a:pt x="288" y="130"/>
                  </a:lnTo>
                  <a:lnTo>
                    <a:pt x="287" y="144"/>
                  </a:lnTo>
                  <a:lnTo>
                    <a:pt x="286" y="156"/>
                  </a:lnTo>
                  <a:lnTo>
                    <a:pt x="287" y="170"/>
                  </a:lnTo>
                  <a:lnTo>
                    <a:pt x="290" y="188"/>
                  </a:lnTo>
                  <a:lnTo>
                    <a:pt x="294" y="205"/>
                  </a:lnTo>
                  <a:lnTo>
                    <a:pt x="282" y="206"/>
                  </a:lnTo>
                  <a:lnTo>
                    <a:pt x="267" y="211"/>
                  </a:lnTo>
                  <a:lnTo>
                    <a:pt x="252" y="219"/>
                  </a:lnTo>
                  <a:lnTo>
                    <a:pt x="236" y="231"/>
                  </a:lnTo>
                  <a:lnTo>
                    <a:pt x="223" y="244"/>
                  </a:lnTo>
                  <a:lnTo>
                    <a:pt x="214" y="259"/>
                  </a:lnTo>
                  <a:lnTo>
                    <a:pt x="208" y="275"/>
                  </a:lnTo>
                  <a:lnTo>
                    <a:pt x="211" y="292"/>
                  </a:lnTo>
                  <a:lnTo>
                    <a:pt x="195" y="292"/>
                  </a:lnTo>
                  <a:lnTo>
                    <a:pt x="174" y="294"/>
                  </a:lnTo>
                  <a:lnTo>
                    <a:pt x="152" y="298"/>
                  </a:lnTo>
                  <a:lnTo>
                    <a:pt x="129" y="305"/>
                  </a:lnTo>
                  <a:lnTo>
                    <a:pt x="105" y="313"/>
                  </a:lnTo>
                  <a:lnTo>
                    <a:pt x="83" y="323"/>
                  </a:lnTo>
                  <a:lnTo>
                    <a:pt x="66" y="333"/>
                  </a:lnTo>
                  <a:lnTo>
                    <a:pt x="53" y="344"/>
                  </a:lnTo>
                  <a:lnTo>
                    <a:pt x="55" y="329"/>
                  </a:lnTo>
                  <a:lnTo>
                    <a:pt x="55" y="312"/>
                  </a:lnTo>
                  <a:lnTo>
                    <a:pt x="53" y="294"/>
                  </a:lnTo>
                  <a:lnTo>
                    <a:pt x="47" y="275"/>
                  </a:lnTo>
                  <a:lnTo>
                    <a:pt x="39" y="257"/>
                  </a:lnTo>
                  <a:lnTo>
                    <a:pt x="29" y="240"/>
                  </a:lnTo>
                  <a:lnTo>
                    <a:pt x="16" y="226"/>
                  </a:lnTo>
                  <a:lnTo>
                    <a:pt x="0" y="216"/>
                  </a:lnTo>
                  <a:lnTo>
                    <a:pt x="12" y="216"/>
                  </a:lnTo>
                  <a:lnTo>
                    <a:pt x="24" y="213"/>
                  </a:lnTo>
                  <a:lnTo>
                    <a:pt x="36" y="209"/>
                  </a:lnTo>
                  <a:lnTo>
                    <a:pt x="46" y="204"/>
                  </a:lnTo>
                  <a:lnTo>
                    <a:pt x="54" y="197"/>
                  </a:lnTo>
                  <a:lnTo>
                    <a:pt x="58" y="188"/>
                  </a:lnTo>
                  <a:lnTo>
                    <a:pt x="58" y="176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7" name="Freeform 318"/>
            <p:cNvSpPr>
              <a:spLocks/>
            </p:cNvSpPr>
            <p:nvPr/>
          </p:nvSpPr>
          <p:spPr bwMode="auto">
            <a:xfrm>
              <a:off x="1008" y="905"/>
              <a:ext cx="121" cy="175"/>
            </a:xfrm>
            <a:custGeom>
              <a:avLst/>
              <a:gdLst>
                <a:gd name="T0" fmla="*/ 146 w 243"/>
                <a:gd name="T1" fmla="*/ 4 h 348"/>
                <a:gd name="T2" fmla="*/ 159 w 243"/>
                <a:gd name="T3" fmla="*/ 17 h 348"/>
                <a:gd name="T4" fmla="*/ 181 w 243"/>
                <a:gd name="T5" fmla="*/ 18 h 348"/>
                <a:gd name="T6" fmla="*/ 193 w 243"/>
                <a:gd name="T7" fmla="*/ 24 h 348"/>
                <a:gd name="T8" fmla="*/ 188 w 243"/>
                <a:gd name="T9" fmla="*/ 34 h 348"/>
                <a:gd name="T10" fmla="*/ 173 w 243"/>
                <a:gd name="T11" fmla="*/ 44 h 348"/>
                <a:gd name="T12" fmla="*/ 160 w 243"/>
                <a:gd name="T13" fmla="*/ 46 h 348"/>
                <a:gd name="T14" fmla="*/ 147 w 243"/>
                <a:gd name="T15" fmla="*/ 45 h 348"/>
                <a:gd name="T16" fmla="*/ 136 w 243"/>
                <a:gd name="T17" fmla="*/ 47 h 348"/>
                <a:gd name="T18" fmla="*/ 129 w 243"/>
                <a:gd name="T19" fmla="*/ 52 h 348"/>
                <a:gd name="T20" fmla="*/ 122 w 243"/>
                <a:gd name="T21" fmla="*/ 59 h 348"/>
                <a:gd name="T22" fmla="*/ 119 w 243"/>
                <a:gd name="T23" fmla="*/ 66 h 348"/>
                <a:gd name="T24" fmla="*/ 119 w 243"/>
                <a:gd name="T25" fmla="*/ 73 h 348"/>
                <a:gd name="T26" fmla="*/ 123 w 243"/>
                <a:gd name="T27" fmla="*/ 80 h 348"/>
                <a:gd name="T28" fmla="*/ 129 w 243"/>
                <a:gd name="T29" fmla="*/ 87 h 348"/>
                <a:gd name="T30" fmla="*/ 138 w 243"/>
                <a:gd name="T31" fmla="*/ 90 h 348"/>
                <a:gd name="T32" fmla="*/ 151 w 243"/>
                <a:gd name="T33" fmla="*/ 92 h 348"/>
                <a:gd name="T34" fmla="*/ 161 w 243"/>
                <a:gd name="T35" fmla="*/ 91 h 348"/>
                <a:gd name="T36" fmla="*/ 172 w 243"/>
                <a:gd name="T37" fmla="*/ 85 h 348"/>
                <a:gd name="T38" fmla="*/ 174 w 243"/>
                <a:gd name="T39" fmla="*/ 74 h 348"/>
                <a:gd name="T40" fmla="*/ 182 w 243"/>
                <a:gd name="T41" fmla="*/ 63 h 348"/>
                <a:gd name="T42" fmla="*/ 201 w 243"/>
                <a:gd name="T43" fmla="*/ 55 h 348"/>
                <a:gd name="T44" fmla="*/ 207 w 243"/>
                <a:gd name="T45" fmla="*/ 55 h 348"/>
                <a:gd name="T46" fmla="*/ 212 w 243"/>
                <a:gd name="T47" fmla="*/ 60 h 348"/>
                <a:gd name="T48" fmla="*/ 211 w 243"/>
                <a:gd name="T49" fmla="*/ 69 h 348"/>
                <a:gd name="T50" fmla="*/ 205 w 243"/>
                <a:gd name="T51" fmla="*/ 83 h 348"/>
                <a:gd name="T52" fmla="*/ 194 w 243"/>
                <a:gd name="T53" fmla="*/ 91 h 348"/>
                <a:gd name="T54" fmla="*/ 181 w 243"/>
                <a:gd name="T55" fmla="*/ 102 h 348"/>
                <a:gd name="T56" fmla="*/ 177 w 243"/>
                <a:gd name="T57" fmla="*/ 111 h 348"/>
                <a:gd name="T58" fmla="*/ 177 w 243"/>
                <a:gd name="T59" fmla="*/ 115 h 348"/>
                <a:gd name="T60" fmla="*/ 180 w 243"/>
                <a:gd name="T61" fmla="*/ 122 h 348"/>
                <a:gd name="T62" fmla="*/ 191 w 243"/>
                <a:gd name="T63" fmla="*/ 132 h 348"/>
                <a:gd name="T64" fmla="*/ 206 w 243"/>
                <a:gd name="T65" fmla="*/ 137 h 348"/>
                <a:gd name="T66" fmla="*/ 216 w 243"/>
                <a:gd name="T67" fmla="*/ 137 h 348"/>
                <a:gd name="T68" fmla="*/ 226 w 243"/>
                <a:gd name="T69" fmla="*/ 134 h 348"/>
                <a:gd name="T70" fmla="*/ 233 w 243"/>
                <a:gd name="T71" fmla="*/ 131 h 348"/>
                <a:gd name="T72" fmla="*/ 241 w 243"/>
                <a:gd name="T73" fmla="*/ 146 h 348"/>
                <a:gd name="T74" fmla="*/ 241 w 243"/>
                <a:gd name="T75" fmla="*/ 181 h 348"/>
                <a:gd name="T76" fmla="*/ 226 w 243"/>
                <a:gd name="T77" fmla="*/ 214 h 348"/>
                <a:gd name="T78" fmla="*/ 199 w 243"/>
                <a:gd name="T79" fmla="*/ 246 h 348"/>
                <a:gd name="T80" fmla="*/ 165 w 243"/>
                <a:gd name="T81" fmla="*/ 276 h 348"/>
                <a:gd name="T82" fmla="*/ 126 w 243"/>
                <a:gd name="T83" fmla="*/ 301 h 348"/>
                <a:gd name="T84" fmla="*/ 87 w 243"/>
                <a:gd name="T85" fmla="*/ 322 h 348"/>
                <a:gd name="T86" fmla="*/ 50 w 243"/>
                <a:gd name="T87" fmla="*/ 336 h 348"/>
                <a:gd name="T88" fmla="*/ 29 w 243"/>
                <a:gd name="T89" fmla="*/ 341 h 348"/>
                <a:gd name="T90" fmla="*/ 16 w 243"/>
                <a:gd name="T91" fmla="*/ 345 h 348"/>
                <a:gd name="T92" fmla="*/ 3 w 243"/>
                <a:gd name="T93" fmla="*/ 348 h 348"/>
                <a:gd name="T94" fmla="*/ 0 w 243"/>
                <a:gd name="T95" fmla="*/ 346 h 348"/>
                <a:gd name="T96" fmla="*/ 13 w 243"/>
                <a:gd name="T97" fmla="*/ 336 h 348"/>
                <a:gd name="T98" fmla="*/ 29 w 243"/>
                <a:gd name="T99" fmla="*/ 318 h 348"/>
                <a:gd name="T100" fmla="*/ 42 w 243"/>
                <a:gd name="T101" fmla="*/ 299 h 348"/>
                <a:gd name="T102" fmla="*/ 50 w 243"/>
                <a:gd name="T103" fmla="*/ 278 h 348"/>
                <a:gd name="T104" fmla="*/ 51 w 243"/>
                <a:gd name="T105" fmla="*/ 254 h 348"/>
                <a:gd name="T106" fmla="*/ 45 w 243"/>
                <a:gd name="T107" fmla="*/ 218 h 348"/>
                <a:gd name="T108" fmla="*/ 36 w 243"/>
                <a:gd name="T109" fmla="*/ 181 h 348"/>
                <a:gd name="T110" fmla="*/ 32 w 243"/>
                <a:gd name="T111" fmla="*/ 149 h 348"/>
                <a:gd name="T112" fmla="*/ 34 w 243"/>
                <a:gd name="T113" fmla="*/ 123 h 348"/>
                <a:gd name="T114" fmla="*/ 43 w 243"/>
                <a:gd name="T115" fmla="*/ 85 h 348"/>
                <a:gd name="T116" fmla="*/ 67 w 243"/>
                <a:gd name="T117" fmla="*/ 42 h 348"/>
                <a:gd name="T118" fmla="*/ 110 w 243"/>
                <a:gd name="T119" fmla="*/ 8 h 3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48"/>
                <a:gd name="T182" fmla="*/ 243 w 243"/>
                <a:gd name="T183" fmla="*/ 348 h 3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48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8" y="20"/>
                  </a:lnTo>
                  <a:lnTo>
                    <a:pt x="193" y="24"/>
                  </a:lnTo>
                  <a:lnTo>
                    <a:pt x="195" y="29"/>
                  </a:lnTo>
                  <a:lnTo>
                    <a:pt x="188" y="34"/>
                  </a:lnTo>
                  <a:lnTo>
                    <a:pt x="181" y="40"/>
                  </a:lnTo>
                  <a:lnTo>
                    <a:pt x="173" y="44"/>
                  </a:lnTo>
                  <a:lnTo>
                    <a:pt x="168" y="47"/>
                  </a:lnTo>
                  <a:lnTo>
                    <a:pt x="160" y="46"/>
                  </a:lnTo>
                  <a:lnTo>
                    <a:pt x="153" y="45"/>
                  </a:lnTo>
                  <a:lnTo>
                    <a:pt x="147" y="45"/>
                  </a:lnTo>
                  <a:lnTo>
                    <a:pt x="142" y="46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29" y="52"/>
                  </a:lnTo>
                  <a:lnTo>
                    <a:pt x="125" y="56"/>
                  </a:lnTo>
                  <a:lnTo>
                    <a:pt x="122" y="59"/>
                  </a:lnTo>
                  <a:lnTo>
                    <a:pt x="121" y="62"/>
                  </a:lnTo>
                  <a:lnTo>
                    <a:pt x="119" y="66"/>
                  </a:lnTo>
                  <a:lnTo>
                    <a:pt x="119" y="70"/>
                  </a:lnTo>
                  <a:lnTo>
                    <a:pt x="119" y="73"/>
                  </a:lnTo>
                  <a:lnTo>
                    <a:pt x="121" y="76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9" y="87"/>
                  </a:lnTo>
                  <a:lnTo>
                    <a:pt x="133" y="89"/>
                  </a:lnTo>
                  <a:lnTo>
                    <a:pt x="138" y="90"/>
                  </a:lnTo>
                  <a:lnTo>
                    <a:pt x="144" y="91"/>
                  </a:lnTo>
                  <a:lnTo>
                    <a:pt x="151" y="92"/>
                  </a:lnTo>
                  <a:lnTo>
                    <a:pt x="156" y="91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2" y="85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4" y="70"/>
                  </a:lnTo>
                  <a:lnTo>
                    <a:pt x="182" y="63"/>
                  </a:lnTo>
                  <a:lnTo>
                    <a:pt x="191" y="59"/>
                  </a:lnTo>
                  <a:lnTo>
                    <a:pt x="201" y="55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6" y="62"/>
                  </a:lnTo>
                  <a:lnTo>
                    <a:pt x="211" y="69"/>
                  </a:lnTo>
                  <a:lnTo>
                    <a:pt x="207" y="75"/>
                  </a:lnTo>
                  <a:lnTo>
                    <a:pt x="205" y="83"/>
                  </a:lnTo>
                  <a:lnTo>
                    <a:pt x="202" y="87"/>
                  </a:lnTo>
                  <a:lnTo>
                    <a:pt x="194" y="91"/>
                  </a:lnTo>
                  <a:lnTo>
                    <a:pt x="186" y="95"/>
                  </a:lnTo>
                  <a:lnTo>
                    <a:pt x="181" y="102"/>
                  </a:lnTo>
                  <a:lnTo>
                    <a:pt x="178" y="108"/>
                  </a:lnTo>
                  <a:lnTo>
                    <a:pt x="177" y="111"/>
                  </a:lnTo>
                  <a:lnTo>
                    <a:pt x="177" y="113"/>
                  </a:lnTo>
                  <a:lnTo>
                    <a:pt x="177" y="115"/>
                  </a:lnTo>
                  <a:lnTo>
                    <a:pt x="177" y="117"/>
                  </a:lnTo>
                  <a:lnTo>
                    <a:pt x="180" y="122"/>
                  </a:lnTo>
                  <a:lnTo>
                    <a:pt x="185" y="128"/>
                  </a:lnTo>
                  <a:lnTo>
                    <a:pt x="191" y="132"/>
                  </a:lnTo>
                  <a:lnTo>
                    <a:pt x="201" y="136"/>
                  </a:lnTo>
                  <a:lnTo>
                    <a:pt x="206" y="137"/>
                  </a:lnTo>
                  <a:lnTo>
                    <a:pt x="211" y="137"/>
                  </a:lnTo>
                  <a:lnTo>
                    <a:pt x="216" y="137"/>
                  </a:lnTo>
                  <a:lnTo>
                    <a:pt x="220" y="136"/>
                  </a:lnTo>
                  <a:lnTo>
                    <a:pt x="226" y="134"/>
                  </a:lnTo>
                  <a:lnTo>
                    <a:pt x="229" y="132"/>
                  </a:lnTo>
                  <a:lnTo>
                    <a:pt x="233" y="131"/>
                  </a:lnTo>
                  <a:lnTo>
                    <a:pt x="236" y="129"/>
                  </a:lnTo>
                  <a:lnTo>
                    <a:pt x="241" y="146"/>
                  </a:lnTo>
                  <a:lnTo>
                    <a:pt x="243" y="163"/>
                  </a:lnTo>
                  <a:lnTo>
                    <a:pt x="241" y="181"/>
                  </a:lnTo>
                  <a:lnTo>
                    <a:pt x="235" y="198"/>
                  </a:lnTo>
                  <a:lnTo>
                    <a:pt x="226" y="214"/>
                  </a:lnTo>
                  <a:lnTo>
                    <a:pt x="214" y="231"/>
                  </a:lnTo>
                  <a:lnTo>
                    <a:pt x="199" y="246"/>
                  </a:lnTo>
                  <a:lnTo>
                    <a:pt x="182" y="261"/>
                  </a:lnTo>
                  <a:lnTo>
                    <a:pt x="165" y="276"/>
                  </a:lnTo>
                  <a:lnTo>
                    <a:pt x="146" y="289"/>
                  </a:lnTo>
                  <a:lnTo>
                    <a:pt x="126" y="301"/>
                  </a:lnTo>
                  <a:lnTo>
                    <a:pt x="106" y="312"/>
                  </a:lnTo>
                  <a:lnTo>
                    <a:pt x="87" y="322"/>
                  </a:lnTo>
                  <a:lnTo>
                    <a:pt x="68" y="329"/>
                  </a:lnTo>
                  <a:lnTo>
                    <a:pt x="50" y="336"/>
                  </a:lnTo>
                  <a:lnTo>
                    <a:pt x="33" y="340"/>
                  </a:lnTo>
                  <a:lnTo>
                    <a:pt x="29" y="341"/>
                  </a:lnTo>
                  <a:lnTo>
                    <a:pt x="23" y="343"/>
                  </a:lnTo>
                  <a:lnTo>
                    <a:pt x="16" y="345"/>
                  </a:lnTo>
                  <a:lnTo>
                    <a:pt x="8" y="347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6" y="342"/>
                  </a:lnTo>
                  <a:lnTo>
                    <a:pt x="13" y="336"/>
                  </a:lnTo>
                  <a:lnTo>
                    <a:pt x="21" y="327"/>
                  </a:lnTo>
                  <a:lnTo>
                    <a:pt x="29" y="318"/>
                  </a:lnTo>
                  <a:lnTo>
                    <a:pt x="36" y="309"/>
                  </a:lnTo>
                  <a:lnTo>
                    <a:pt x="42" y="299"/>
                  </a:lnTo>
                  <a:lnTo>
                    <a:pt x="46" y="288"/>
                  </a:lnTo>
                  <a:lnTo>
                    <a:pt x="50" y="278"/>
                  </a:lnTo>
                  <a:lnTo>
                    <a:pt x="51" y="268"/>
                  </a:lnTo>
                  <a:lnTo>
                    <a:pt x="51" y="254"/>
                  </a:lnTo>
                  <a:lnTo>
                    <a:pt x="49" y="238"/>
                  </a:lnTo>
                  <a:lnTo>
                    <a:pt x="45" y="218"/>
                  </a:lnTo>
                  <a:lnTo>
                    <a:pt x="40" y="198"/>
                  </a:lnTo>
                  <a:lnTo>
                    <a:pt x="36" y="181"/>
                  </a:lnTo>
                  <a:lnTo>
                    <a:pt x="33" y="163"/>
                  </a:lnTo>
                  <a:lnTo>
                    <a:pt x="32" y="149"/>
                  </a:lnTo>
                  <a:lnTo>
                    <a:pt x="33" y="137"/>
                  </a:lnTo>
                  <a:lnTo>
                    <a:pt x="34" y="123"/>
                  </a:lnTo>
                  <a:lnTo>
                    <a:pt x="38" y="105"/>
                  </a:lnTo>
                  <a:lnTo>
                    <a:pt x="43" y="85"/>
                  </a:lnTo>
                  <a:lnTo>
                    <a:pt x="53" y="63"/>
                  </a:lnTo>
                  <a:lnTo>
                    <a:pt x="67" y="42"/>
                  </a:lnTo>
                  <a:lnTo>
                    <a:pt x="85" y="23"/>
                  </a:lnTo>
                  <a:lnTo>
                    <a:pt x="110" y="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8" name="Freeform 319"/>
            <p:cNvSpPr>
              <a:spLocks/>
            </p:cNvSpPr>
            <p:nvPr/>
          </p:nvSpPr>
          <p:spPr bwMode="auto">
            <a:xfrm>
              <a:off x="773" y="695"/>
              <a:ext cx="544" cy="290"/>
            </a:xfrm>
            <a:custGeom>
              <a:avLst/>
              <a:gdLst>
                <a:gd name="T0" fmla="*/ 595 w 1088"/>
                <a:gd name="T1" fmla="*/ 154 h 579"/>
                <a:gd name="T2" fmla="*/ 641 w 1088"/>
                <a:gd name="T3" fmla="*/ 73 h 579"/>
                <a:gd name="T4" fmla="*/ 684 w 1088"/>
                <a:gd name="T5" fmla="*/ 24 h 579"/>
                <a:gd name="T6" fmla="*/ 707 w 1088"/>
                <a:gd name="T7" fmla="*/ 35 h 579"/>
                <a:gd name="T8" fmla="*/ 758 w 1088"/>
                <a:gd name="T9" fmla="*/ 108 h 579"/>
                <a:gd name="T10" fmla="*/ 807 w 1088"/>
                <a:gd name="T11" fmla="*/ 187 h 579"/>
                <a:gd name="T12" fmla="*/ 778 w 1088"/>
                <a:gd name="T13" fmla="*/ 294 h 579"/>
                <a:gd name="T14" fmla="*/ 718 w 1088"/>
                <a:gd name="T15" fmla="*/ 353 h 579"/>
                <a:gd name="T16" fmla="*/ 703 w 1088"/>
                <a:gd name="T17" fmla="*/ 396 h 579"/>
                <a:gd name="T18" fmla="*/ 735 w 1088"/>
                <a:gd name="T19" fmla="*/ 356 h 579"/>
                <a:gd name="T20" fmla="*/ 802 w 1088"/>
                <a:gd name="T21" fmla="*/ 289 h 579"/>
                <a:gd name="T22" fmla="*/ 926 w 1088"/>
                <a:gd name="T23" fmla="*/ 257 h 579"/>
                <a:gd name="T24" fmla="*/ 976 w 1088"/>
                <a:gd name="T25" fmla="*/ 267 h 579"/>
                <a:gd name="T26" fmla="*/ 1039 w 1088"/>
                <a:gd name="T27" fmla="*/ 298 h 579"/>
                <a:gd name="T28" fmla="*/ 1065 w 1088"/>
                <a:gd name="T29" fmla="*/ 325 h 579"/>
                <a:gd name="T30" fmla="*/ 994 w 1088"/>
                <a:gd name="T31" fmla="*/ 348 h 579"/>
                <a:gd name="T32" fmla="*/ 912 w 1088"/>
                <a:gd name="T33" fmla="*/ 418 h 579"/>
                <a:gd name="T34" fmla="*/ 802 w 1088"/>
                <a:gd name="T35" fmla="*/ 429 h 579"/>
                <a:gd name="T36" fmla="*/ 771 w 1088"/>
                <a:gd name="T37" fmla="*/ 425 h 579"/>
                <a:gd name="T38" fmla="*/ 745 w 1088"/>
                <a:gd name="T39" fmla="*/ 430 h 579"/>
                <a:gd name="T40" fmla="*/ 770 w 1088"/>
                <a:gd name="T41" fmla="*/ 397 h 579"/>
                <a:gd name="T42" fmla="*/ 766 w 1088"/>
                <a:gd name="T43" fmla="*/ 387 h 579"/>
                <a:gd name="T44" fmla="*/ 740 w 1088"/>
                <a:gd name="T45" fmla="*/ 382 h 579"/>
                <a:gd name="T46" fmla="*/ 716 w 1088"/>
                <a:gd name="T47" fmla="*/ 415 h 579"/>
                <a:gd name="T48" fmla="*/ 715 w 1088"/>
                <a:gd name="T49" fmla="*/ 433 h 579"/>
                <a:gd name="T50" fmla="*/ 707 w 1088"/>
                <a:gd name="T51" fmla="*/ 411 h 579"/>
                <a:gd name="T52" fmla="*/ 663 w 1088"/>
                <a:gd name="T53" fmla="*/ 398 h 579"/>
                <a:gd name="T54" fmla="*/ 620 w 1088"/>
                <a:gd name="T55" fmla="*/ 404 h 579"/>
                <a:gd name="T56" fmla="*/ 583 w 1088"/>
                <a:gd name="T57" fmla="*/ 419 h 579"/>
                <a:gd name="T58" fmla="*/ 536 w 1088"/>
                <a:gd name="T59" fmla="*/ 424 h 579"/>
                <a:gd name="T60" fmla="*/ 500 w 1088"/>
                <a:gd name="T61" fmla="*/ 466 h 579"/>
                <a:gd name="T62" fmla="*/ 441 w 1088"/>
                <a:gd name="T63" fmla="*/ 542 h 579"/>
                <a:gd name="T64" fmla="*/ 359 w 1088"/>
                <a:gd name="T65" fmla="*/ 575 h 579"/>
                <a:gd name="T66" fmla="*/ 290 w 1088"/>
                <a:gd name="T67" fmla="*/ 578 h 579"/>
                <a:gd name="T68" fmla="*/ 248 w 1088"/>
                <a:gd name="T69" fmla="*/ 573 h 579"/>
                <a:gd name="T70" fmla="*/ 165 w 1088"/>
                <a:gd name="T71" fmla="*/ 547 h 579"/>
                <a:gd name="T72" fmla="*/ 83 w 1088"/>
                <a:gd name="T73" fmla="*/ 517 h 579"/>
                <a:gd name="T74" fmla="*/ 0 w 1088"/>
                <a:gd name="T75" fmla="*/ 509 h 579"/>
                <a:gd name="T76" fmla="*/ 58 w 1088"/>
                <a:gd name="T77" fmla="*/ 457 h 579"/>
                <a:gd name="T78" fmla="*/ 191 w 1088"/>
                <a:gd name="T79" fmla="*/ 362 h 579"/>
                <a:gd name="T80" fmla="*/ 293 w 1088"/>
                <a:gd name="T81" fmla="*/ 341 h 579"/>
                <a:gd name="T82" fmla="*/ 400 w 1088"/>
                <a:gd name="T83" fmla="*/ 337 h 579"/>
                <a:gd name="T84" fmla="*/ 495 w 1088"/>
                <a:gd name="T85" fmla="*/ 371 h 579"/>
                <a:gd name="T86" fmla="*/ 537 w 1088"/>
                <a:gd name="T87" fmla="*/ 397 h 579"/>
                <a:gd name="T88" fmla="*/ 576 w 1088"/>
                <a:gd name="T89" fmla="*/ 405 h 579"/>
                <a:gd name="T90" fmla="*/ 616 w 1088"/>
                <a:gd name="T91" fmla="*/ 395 h 579"/>
                <a:gd name="T92" fmla="*/ 600 w 1088"/>
                <a:gd name="T93" fmla="*/ 381 h 579"/>
                <a:gd name="T94" fmla="*/ 549 w 1088"/>
                <a:gd name="T95" fmla="*/ 382 h 579"/>
                <a:gd name="T96" fmla="*/ 493 w 1088"/>
                <a:gd name="T97" fmla="*/ 377 h 579"/>
                <a:gd name="T98" fmla="*/ 386 w 1088"/>
                <a:gd name="T99" fmla="*/ 326 h 579"/>
                <a:gd name="T100" fmla="*/ 321 w 1088"/>
                <a:gd name="T101" fmla="*/ 217 h 579"/>
                <a:gd name="T102" fmla="*/ 318 w 1088"/>
                <a:gd name="T103" fmla="*/ 116 h 579"/>
                <a:gd name="T104" fmla="*/ 394 w 1088"/>
                <a:gd name="T105" fmla="*/ 148 h 579"/>
                <a:gd name="T106" fmla="*/ 503 w 1088"/>
                <a:gd name="T107" fmla="*/ 181 h 579"/>
                <a:gd name="T108" fmla="*/ 578 w 1088"/>
                <a:gd name="T109" fmla="*/ 215 h 579"/>
                <a:gd name="T110" fmla="*/ 618 w 1088"/>
                <a:gd name="T111" fmla="*/ 308 h 579"/>
                <a:gd name="T112" fmla="*/ 631 w 1088"/>
                <a:gd name="T113" fmla="*/ 368 h 579"/>
                <a:gd name="T114" fmla="*/ 672 w 1088"/>
                <a:gd name="T115" fmla="*/ 393 h 579"/>
                <a:gd name="T116" fmla="*/ 688 w 1088"/>
                <a:gd name="T117" fmla="*/ 379 h 579"/>
                <a:gd name="T118" fmla="*/ 656 w 1088"/>
                <a:gd name="T119" fmla="*/ 338 h 579"/>
                <a:gd name="T120" fmla="*/ 592 w 1088"/>
                <a:gd name="T121" fmla="*/ 242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8"/>
                <a:gd name="T184" fmla="*/ 0 h 579"/>
                <a:gd name="T185" fmla="*/ 1088 w 1088"/>
                <a:gd name="T186" fmla="*/ 579 h 5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8" h="579">
                  <a:moveTo>
                    <a:pt x="592" y="242"/>
                  </a:moveTo>
                  <a:lnTo>
                    <a:pt x="589" y="221"/>
                  </a:lnTo>
                  <a:lnTo>
                    <a:pt x="588" y="198"/>
                  </a:lnTo>
                  <a:lnTo>
                    <a:pt x="591" y="176"/>
                  </a:lnTo>
                  <a:lnTo>
                    <a:pt x="595" y="154"/>
                  </a:lnTo>
                  <a:lnTo>
                    <a:pt x="600" y="133"/>
                  </a:lnTo>
                  <a:lnTo>
                    <a:pt x="608" y="115"/>
                  </a:lnTo>
                  <a:lnTo>
                    <a:pt x="618" y="98"/>
                  </a:lnTo>
                  <a:lnTo>
                    <a:pt x="629" y="85"/>
                  </a:lnTo>
                  <a:lnTo>
                    <a:pt x="641" y="73"/>
                  </a:lnTo>
                  <a:lnTo>
                    <a:pt x="651" y="62"/>
                  </a:lnTo>
                  <a:lnTo>
                    <a:pt x="660" y="53"/>
                  </a:lnTo>
                  <a:lnTo>
                    <a:pt x="668" y="43"/>
                  </a:lnTo>
                  <a:lnTo>
                    <a:pt x="676" y="33"/>
                  </a:lnTo>
                  <a:lnTo>
                    <a:pt x="684" y="24"/>
                  </a:lnTo>
                  <a:lnTo>
                    <a:pt x="690" y="12"/>
                  </a:lnTo>
                  <a:lnTo>
                    <a:pt x="696" y="0"/>
                  </a:lnTo>
                  <a:lnTo>
                    <a:pt x="697" y="9"/>
                  </a:lnTo>
                  <a:lnTo>
                    <a:pt x="701" y="20"/>
                  </a:lnTo>
                  <a:lnTo>
                    <a:pt x="707" y="35"/>
                  </a:lnTo>
                  <a:lnTo>
                    <a:pt x="715" y="50"/>
                  </a:lnTo>
                  <a:lnTo>
                    <a:pt x="724" y="67"/>
                  </a:lnTo>
                  <a:lnTo>
                    <a:pt x="735" y="83"/>
                  </a:lnTo>
                  <a:lnTo>
                    <a:pt x="747" y="97"/>
                  </a:lnTo>
                  <a:lnTo>
                    <a:pt x="758" y="108"/>
                  </a:lnTo>
                  <a:lnTo>
                    <a:pt x="771" y="118"/>
                  </a:lnTo>
                  <a:lnTo>
                    <a:pt x="782" y="129"/>
                  </a:lnTo>
                  <a:lnTo>
                    <a:pt x="790" y="141"/>
                  </a:lnTo>
                  <a:lnTo>
                    <a:pt x="796" y="153"/>
                  </a:lnTo>
                  <a:lnTo>
                    <a:pt x="807" y="187"/>
                  </a:lnTo>
                  <a:lnTo>
                    <a:pt x="807" y="221"/>
                  </a:lnTo>
                  <a:lnTo>
                    <a:pt x="800" y="250"/>
                  </a:lnTo>
                  <a:lnTo>
                    <a:pt x="792" y="272"/>
                  </a:lnTo>
                  <a:lnTo>
                    <a:pt x="786" y="283"/>
                  </a:lnTo>
                  <a:lnTo>
                    <a:pt x="778" y="294"/>
                  </a:lnTo>
                  <a:lnTo>
                    <a:pt x="768" y="306"/>
                  </a:lnTo>
                  <a:lnTo>
                    <a:pt x="756" y="316"/>
                  </a:lnTo>
                  <a:lnTo>
                    <a:pt x="743" y="328"/>
                  </a:lnTo>
                  <a:lnTo>
                    <a:pt x="730" y="340"/>
                  </a:lnTo>
                  <a:lnTo>
                    <a:pt x="718" y="353"/>
                  </a:lnTo>
                  <a:lnTo>
                    <a:pt x="706" y="367"/>
                  </a:lnTo>
                  <a:lnTo>
                    <a:pt x="701" y="377"/>
                  </a:lnTo>
                  <a:lnTo>
                    <a:pt x="699" y="386"/>
                  </a:lnTo>
                  <a:lnTo>
                    <a:pt x="699" y="394"/>
                  </a:lnTo>
                  <a:lnTo>
                    <a:pt x="703" y="396"/>
                  </a:lnTo>
                  <a:lnTo>
                    <a:pt x="713" y="392"/>
                  </a:lnTo>
                  <a:lnTo>
                    <a:pt x="719" y="385"/>
                  </a:lnTo>
                  <a:lnTo>
                    <a:pt x="724" y="377"/>
                  </a:lnTo>
                  <a:lnTo>
                    <a:pt x="728" y="369"/>
                  </a:lnTo>
                  <a:lnTo>
                    <a:pt x="735" y="356"/>
                  </a:lnTo>
                  <a:lnTo>
                    <a:pt x="741" y="344"/>
                  </a:lnTo>
                  <a:lnTo>
                    <a:pt x="749" y="334"/>
                  </a:lnTo>
                  <a:lnTo>
                    <a:pt x="758" y="324"/>
                  </a:lnTo>
                  <a:lnTo>
                    <a:pt x="779" y="305"/>
                  </a:lnTo>
                  <a:lnTo>
                    <a:pt x="802" y="289"/>
                  </a:lnTo>
                  <a:lnTo>
                    <a:pt x="826" y="277"/>
                  </a:lnTo>
                  <a:lnTo>
                    <a:pt x="851" y="268"/>
                  </a:lnTo>
                  <a:lnTo>
                    <a:pt x="878" y="261"/>
                  </a:lnTo>
                  <a:lnTo>
                    <a:pt x="902" y="258"/>
                  </a:lnTo>
                  <a:lnTo>
                    <a:pt x="926" y="257"/>
                  </a:lnTo>
                  <a:lnTo>
                    <a:pt x="948" y="259"/>
                  </a:lnTo>
                  <a:lnTo>
                    <a:pt x="956" y="261"/>
                  </a:lnTo>
                  <a:lnTo>
                    <a:pt x="963" y="263"/>
                  </a:lnTo>
                  <a:lnTo>
                    <a:pt x="969" y="265"/>
                  </a:lnTo>
                  <a:lnTo>
                    <a:pt x="976" y="267"/>
                  </a:lnTo>
                  <a:lnTo>
                    <a:pt x="989" y="272"/>
                  </a:lnTo>
                  <a:lnTo>
                    <a:pt x="1001" y="278"/>
                  </a:lnTo>
                  <a:lnTo>
                    <a:pt x="1014" y="284"/>
                  </a:lnTo>
                  <a:lnTo>
                    <a:pt x="1026" y="291"/>
                  </a:lnTo>
                  <a:lnTo>
                    <a:pt x="1039" y="298"/>
                  </a:lnTo>
                  <a:lnTo>
                    <a:pt x="1053" y="306"/>
                  </a:lnTo>
                  <a:lnTo>
                    <a:pt x="1070" y="313"/>
                  </a:lnTo>
                  <a:lnTo>
                    <a:pt x="1088" y="322"/>
                  </a:lnTo>
                  <a:lnTo>
                    <a:pt x="1078" y="323"/>
                  </a:lnTo>
                  <a:lnTo>
                    <a:pt x="1065" y="325"/>
                  </a:lnTo>
                  <a:lnTo>
                    <a:pt x="1050" y="327"/>
                  </a:lnTo>
                  <a:lnTo>
                    <a:pt x="1035" y="330"/>
                  </a:lnTo>
                  <a:lnTo>
                    <a:pt x="1020" y="335"/>
                  </a:lnTo>
                  <a:lnTo>
                    <a:pt x="1006" y="340"/>
                  </a:lnTo>
                  <a:lnTo>
                    <a:pt x="994" y="348"/>
                  </a:lnTo>
                  <a:lnTo>
                    <a:pt x="985" y="357"/>
                  </a:lnTo>
                  <a:lnTo>
                    <a:pt x="972" y="372"/>
                  </a:lnTo>
                  <a:lnTo>
                    <a:pt x="955" y="388"/>
                  </a:lnTo>
                  <a:lnTo>
                    <a:pt x="935" y="404"/>
                  </a:lnTo>
                  <a:lnTo>
                    <a:pt x="912" y="418"/>
                  </a:lnTo>
                  <a:lnTo>
                    <a:pt x="887" y="429"/>
                  </a:lnTo>
                  <a:lnTo>
                    <a:pt x="861" y="436"/>
                  </a:lnTo>
                  <a:lnTo>
                    <a:pt x="833" y="438"/>
                  </a:lnTo>
                  <a:lnTo>
                    <a:pt x="807" y="433"/>
                  </a:lnTo>
                  <a:lnTo>
                    <a:pt x="802" y="429"/>
                  </a:lnTo>
                  <a:lnTo>
                    <a:pt x="796" y="427"/>
                  </a:lnTo>
                  <a:lnTo>
                    <a:pt x="790" y="425"/>
                  </a:lnTo>
                  <a:lnTo>
                    <a:pt x="783" y="424"/>
                  </a:lnTo>
                  <a:lnTo>
                    <a:pt x="777" y="424"/>
                  </a:lnTo>
                  <a:lnTo>
                    <a:pt x="771" y="425"/>
                  </a:lnTo>
                  <a:lnTo>
                    <a:pt x="766" y="427"/>
                  </a:lnTo>
                  <a:lnTo>
                    <a:pt x="762" y="429"/>
                  </a:lnTo>
                  <a:lnTo>
                    <a:pt x="757" y="433"/>
                  </a:lnTo>
                  <a:lnTo>
                    <a:pt x="752" y="433"/>
                  </a:lnTo>
                  <a:lnTo>
                    <a:pt x="745" y="430"/>
                  </a:lnTo>
                  <a:lnTo>
                    <a:pt x="740" y="429"/>
                  </a:lnTo>
                  <a:lnTo>
                    <a:pt x="751" y="424"/>
                  </a:lnTo>
                  <a:lnTo>
                    <a:pt x="760" y="415"/>
                  </a:lnTo>
                  <a:lnTo>
                    <a:pt x="768" y="407"/>
                  </a:lnTo>
                  <a:lnTo>
                    <a:pt x="770" y="397"/>
                  </a:lnTo>
                  <a:lnTo>
                    <a:pt x="770" y="395"/>
                  </a:lnTo>
                  <a:lnTo>
                    <a:pt x="770" y="393"/>
                  </a:lnTo>
                  <a:lnTo>
                    <a:pt x="769" y="392"/>
                  </a:lnTo>
                  <a:lnTo>
                    <a:pt x="768" y="390"/>
                  </a:lnTo>
                  <a:lnTo>
                    <a:pt x="766" y="387"/>
                  </a:lnTo>
                  <a:lnTo>
                    <a:pt x="764" y="386"/>
                  </a:lnTo>
                  <a:lnTo>
                    <a:pt x="762" y="385"/>
                  </a:lnTo>
                  <a:lnTo>
                    <a:pt x="760" y="384"/>
                  </a:lnTo>
                  <a:lnTo>
                    <a:pt x="751" y="382"/>
                  </a:lnTo>
                  <a:lnTo>
                    <a:pt x="740" y="382"/>
                  </a:lnTo>
                  <a:lnTo>
                    <a:pt x="731" y="385"/>
                  </a:lnTo>
                  <a:lnTo>
                    <a:pt x="723" y="390"/>
                  </a:lnTo>
                  <a:lnTo>
                    <a:pt x="718" y="397"/>
                  </a:lnTo>
                  <a:lnTo>
                    <a:pt x="716" y="407"/>
                  </a:lnTo>
                  <a:lnTo>
                    <a:pt x="716" y="415"/>
                  </a:lnTo>
                  <a:lnTo>
                    <a:pt x="720" y="422"/>
                  </a:lnTo>
                  <a:lnTo>
                    <a:pt x="723" y="427"/>
                  </a:lnTo>
                  <a:lnTo>
                    <a:pt x="722" y="430"/>
                  </a:lnTo>
                  <a:lnTo>
                    <a:pt x="719" y="432"/>
                  </a:lnTo>
                  <a:lnTo>
                    <a:pt x="715" y="433"/>
                  </a:lnTo>
                  <a:lnTo>
                    <a:pt x="713" y="432"/>
                  </a:lnTo>
                  <a:lnTo>
                    <a:pt x="711" y="428"/>
                  </a:lnTo>
                  <a:lnTo>
                    <a:pt x="710" y="423"/>
                  </a:lnTo>
                  <a:lnTo>
                    <a:pt x="710" y="418"/>
                  </a:lnTo>
                  <a:lnTo>
                    <a:pt x="707" y="411"/>
                  </a:lnTo>
                  <a:lnTo>
                    <a:pt x="702" y="405"/>
                  </a:lnTo>
                  <a:lnTo>
                    <a:pt x="692" y="402"/>
                  </a:lnTo>
                  <a:lnTo>
                    <a:pt x="675" y="408"/>
                  </a:lnTo>
                  <a:lnTo>
                    <a:pt x="669" y="402"/>
                  </a:lnTo>
                  <a:lnTo>
                    <a:pt x="663" y="398"/>
                  </a:lnTo>
                  <a:lnTo>
                    <a:pt x="655" y="395"/>
                  </a:lnTo>
                  <a:lnTo>
                    <a:pt x="646" y="394"/>
                  </a:lnTo>
                  <a:lnTo>
                    <a:pt x="637" y="395"/>
                  </a:lnTo>
                  <a:lnTo>
                    <a:pt x="627" y="398"/>
                  </a:lnTo>
                  <a:lnTo>
                    <a:pt x="620" y="404"/>
                  </a:lnTo>
                  <a:lnTo>
                    <a:pt x="612" y="413"/>
                  </a:lnTo>
                  <a:lnTo>
                    <a:pt x="606" y="414"/>
                  </a:lnTo>
                  <a:lnTo>
                    <a:pt x="599" y="416"/>
                  </a:lnTo>
                  <a:lnTo>
                    <a:pt x="591" y="418"/>
                  </a:lnTo>
                  <a:lnTo>
                    <a:pt x="583" y="419"/>
                  </a:lnTo>
                  <a:lnTo>
                    <a:pt x="574" y="420"/>
                  </a:lnTo>
                  <a:lnTo>
                    <a:pt x="565" y="421"/>
                  </a:lnTo>
                  <a:lnTo>
                    <a:pt x="554" y="422"/>
                  </a:lnTo>
                  <a:lnTo>
                    <a:pt x="545" y="422"/>
                  </a:lnTo>
                  <a:lnTo>
                    <a:pt x="536" y="424"/>
                  </a:lnTo>
                  <a:lnTo>
                    <a:pt x="528" y="427"/>
                  </a:lnTo>
                  <a:lnTo>
                    <a:pt x="521" y="434"/>
                  </a:lnTo>
                  <a:lnTo>
                    <a:pt x="515" y="442"/>
                  </a:lnTo>
                  <a:lnTo>
                    <a:pt x="507" y="453"/>
                  </a:lnTo>
                  <a:lnTo>
                    <a:pt x="500" y="466"/>
                  </a:lnTo>
                  <a:lnTo>
                    <a:pt x="491" y="480"/>
                  </a:lnTo>
                  <a:lnTo>
                    <a:pt x="482" y="496"/>
                  </a:lnTo>
                  <a:lnTo>
                    <a:pt x="470" y="514"/>
                  </a:lnTo>
                  <a:lnTo>
                    <a:pt x="456" y="529"/>
                  </a:lnTo>
                  <a:lnTo>
                    <a:pt x="441" y="542"/>
                  </a:lnTo>
                  <a:lnTo>
                    <a:pt x="426" y="552"/>
                  </a:lnTo>
                  <a:lnTo>
                    <a:pt x="409" y="561"/>
                  </a:lnTo>
                  <a:lnTo>
                    <a:pt x="392" y="567"/>
                  </a:lnTo>
                  <a:lnTo>
                    <a:pt x="376" y="571"/>
                  </a:lnTo>
                  <a:lnTo>
                    <a:pt x="359" y="575"/>
                  </a:lnTo>
                  <a:lnTo>
                    <a:pt x="343" y="577"/>
                  </a:lnTo>
                  <a:lnTo>
                    <a:pt x="328" y="578"/>
                  </a:lnTo>
                  <a:lnTo>
                    <a:pt x="314" y="579"/>
                  </a:lnTo>
                  <a:lnTo>
                    <a:pt x="301" y="578"/>
                  </a:lnTo>
                  <a:lnTo>
                    <a:pt x="290" y="578"/>
                  </a:lnTo>
                  <a:lnTo>
                    <a:pt x="280" y="577"/>
                  </a:lnTo>
                  <a:lnTo>
                    <a:pt x="274" y="576"/>
                  </a:lnTo>
                  <a:lnTo>
                    <a:pt x="269" y="576"/>
                  </a:lnTo>
                  <a:lnTo>
                    <a:pt x="259" y="575"/>
                  </a:lnTo>
                  <a:lnTo>
                    <a:pt x="248" y="573"/>
                  </a:lnTo>
                  <a:lnTo>
                    <a:pt x="233" y="569"/>
                  </a:lnTo>
                  <a:lnTo>
                    <a:pt x="216" y="565"/>
                  </a:lnTo>
                  <a:lnTo>
                    <a:pt x="199" y="560"/>
                  </a:lnTo>
                  <a:lnTo>
                    <a:pt x="181" y="554"/>
                  </a:lnTo>
                  <a:lnTo>
                    <a:pt x="165" y="547"/>
                  </a:lnTo>
                  <a:lnTo>
                    <a:pt x="149" y="539"/>
                  </a:lnTo>
                  <a:lnTo>
                    <a:pt x="134" y="532"/>
                  </a:lnTo>
                  <a:lnTo>
                    <a:pt x="118" y="525"/>
                  </a:lnTo>
                  <a:lnTo>
                    <a:pt x="101" y="521"/>
                  </a:lnTo>
                  <a:lnTo>
                    <a:pt x="83" y="517"/>
                  </a:lnTo>
                  <a:lnTo>
                    <a:pt x="66" y="514"/>
                  </a:lnTo>
                  <a:lnTo>
                    <a:pt x="49" y="512"/>
                  </a:lnTo>
                  <a:lnTo>
                    <a:pt x="32" y="511"/>
                  </a:lnTo>
                  <a:lnTo>
                    <a:pt x="17" y="511"/>
                  </a:lnTo>
                  <a:lnTo>
                    <a:pt x="0" y="509"/>
                  </a:lnTo>
                  <a:lnTo>
                    <a:pt x="1" y="504"/>
                  </a:lnTo>
                  <a:lnTo>
                    <a:pt x="9" y="498"/>
                  </a:lnTo>
                  <a:lnTo>
                    <a:pt x="17" y="493"/>
                  </a:lnTo>
                  <a:lnTo>
                    <a:pt x="35" y="477"/>
                  </a:lnTo>
                  <a:lnTo>
                    <a:pt x="58" y="457"/>
                  </a:lnTo>
                  <a:lnTo>
                    <a:pt x="83" y="435"/>
                  </a:lnTo>
                  <a:lnTo>
                    <a:pt x="109" y="413"/>
                  </a:lnTo>
                  <a:lnTo>
                    <a:pt x="136" y="393"/>
                  </a:lnTo>
                  <a:lnTo>
                    <a:pt x="165" y="374"/>
                  </a:lnTo>
                  <a:lnTo>
                    <a:pt x="191" y="362"/>
                  </a:lnTo>
                  <a:lnTo>
                    <a:pt x="215" y="355"/>
                  </a:lnTo>
                  <a:lnTo>
                    <a:pt x="229" y="353"/>
                  </a:lnTo>
                  <a:lnTo>
                    <a:pt x="249" y="350"/>
                  </a:lnTo>
                  <a:lnTo>
                    <a:pt x="270" y="345"/>
                  </a:lnTo>
                  <a:lnTo>
                    <a:pt x="293" y="341"/>
                  </a:lnTo>
                  <a:lnTo>
                    <a:pt x="317" y="338"/>
                  </a:lnTo>
                  <a:lnTo>
                    <a:pt x="341" y="336"/>
                  </a:lnTo>
                  <a:lnTo>
                    <a:pt x="363" y="335"/>
                  </a:lnTo>
                  <a:lnTo>
                    <a:pt x="381" y="335"/>
                  </a:lnTo>
                  <a:lnTo>
                    <a:pt x="400" y="337"/>
                  </a:lnTo>
                  <a:lnTo>
                    <a:pt x="419" y="342"/>
                  </a:lnTo>
                  <a:lnTo>
                    <a:pt x="440" y="349"/>
                  </a:lnTo>
                  <a:lnTo>
                    <a:pt x="461" y="356"/>
                  </a:lnTo>
                  <a:lnTo>
                    <a:pt x="479" y="364"/>
                  </a:lnTo>
                  <a:lnTo>
                    <a:pt x="495" y="371"/>
                  </a:lnTo>
                  <a:lnTo>
                    <a:pt x="508" y="377"/>
                  </a:lnTo>
                  <a:lnTo>
                    <a:pt x="515" y="381"/>
                  </a:lnTo>
                  <a:lnTo>
                    <a:pt x="523" y="386"/>
                  </a:lnTo>
                  <a:lnTo>
                    <a:pt x="529" y="392"/>
                  </a:lnTo>
                  <a:lnTo>
                    <a:pt x="537" y="397"/>
                  </a:lnTo>
                  <a:lnTo>
                    <a:pt x="545" y="401"/>
                  </a:lnTo>
                  <a:lnTo>
                    <a:pt x="550" y="404"/>
                  </a:lnTo>
                  <a:lnTo>
                    <a:pt x="558" y="405"/>
                  </a:lnTo>
                  <a:lnTo>
                    <a:pt x="567" y="405"/>
                  </a:lnTo>
                  <a:lnTo>
                    <a:pt x="576" y="405"/>
                  </a:lnTo>
                  <a:lnTo>
                    <a:pt x="586" y="404"/>
                  </a:lnTo>
                  <a:lnTo>
                    <a:pt x="595" y="402"/>
                  </a:lnTo>
                  <a:lnTo>
                    <a:pt x="601" y="401"/>
                  </a:lnTo>
                  <a:lnTo>
                    <a:pt x="608" y="399"/>
                  </a:lnTo>
                  <a:lnTo>
                    <a:pt x="616" y="395"/>
                  </a:lnTo>
                  <a:lnTo>
                    <a:pt x="618" y="392"/>
                  </a:lnTo>
                  <a:lnTo>
                    <a:pt x="617" y="388"/>
                  </a:lnTo>
                  <a:lnTo>
                    <a:pt x="612" y="384"/>
                  </a:lnTo>
                  <a:lnTo>
                    <a:pt x="606" y="382"/>
                  </a:lnTo>
                  <a:lnTo>
                    <a:pt x="600" y="381"/>
                  </a:lnTo>
                  <a:lnTo>
                    <a:pt x="591" y="381"/>
                  </a:lnTo>
                  <a:lnTo>
                    <a:pt x="582" y="381"/>
                  </a:lnTo>
                  <a:lnTo>
                    <a:pt x="571" y="381"/>
                  </a:lnTo>
                  <a:lnTo>
                    <a:pt x="559" y="381"/>
                  </a:lnTo>
                  <a:lnTo>
                    <a:pt x="549" y="382"/>
                  </a:lnTo>
                  <a:lnTo>
                    <a:pt x="538" y="382"/>
                  </a:lnTo>
                  <a:lnTo>
                    <a:pt x="528" y="382"/>
                  </a:lnTo>
                  <a:lnTo>
                    <a:pt x="517" y="382"/>
                  </a:lnTo>
                  <a:lnTo>
                    <a:pt x="506" y="380"/>
                  </a:lnTo>
                  <a:lnTo>
                    <a:pt x="493" y="377"/>
                  </a:lnTo>
                  <a:lnTo>
                    <a:pt x="476" y="371"/>
                  </a:lnTo>
                  <a:lnTo>
                    <a:pt x="457" y="363"/>
                  </a:lnTo>
                  <a:lnTo>
                    <a:pt x="435" y="353"/>
                  </a:lnTo>
                  <a:lnTo>
                    <a:pt x="407" y="339"/>
                  </a:lnTo>
                  <a:lnTo>
                    <a:pt x="386" y="326"/>
                  </a:lnTo>
                  <a:lnTo>
                    <a:pt x="368" y="309"/>
                  </a:lnTo>
                  <a:lnTo>
                    <a:pt x="352" y="289"/>
                  </a:lnTo>
                  <a:lnTo>
                    <a:pt x="339" y="267"/>
                  </a:lnTo>
                  <a:lnTo>
                    <a:pt x="329" y="243"/>
                  </a:lnTo>
                  <a:lnTo>
                    <a:pt x="321" y="217"/>
                  </a:lnTo>
                  <a:lnTo>
                    <a:pt x="316" y="192"/>
                  </a:lnTo>
                  <a:lnTo>
                    <a:pt x="313" y="166"/>
                  </a:lnTo>
                  <a:lnTo>
                    <a:pt x="313" y="148"/>
                  </a:lnTo>
                  <a:lnTo>
                    <a:pt x="316" y="132"/>
                  </a:lnTo>
                  <a:lnTo>
                    <a:pt x="318" y="116"/>
                  </a:lnTo>
                  <a:lnTo>
                    <a:pt x="322" y="101"/>
                  </a:lnTo>
                  <a:lnTo>
                    <a:pt x="333" y="114"/>
                  </a:lnTo>
                  <a:lnTo>
                    <a:pt x="350" y="126"/>
                  </a:lnTo>
                  <a:lnTo>
                    <a:pt x="371" y="138"/>
                  </a:lnTo>
                  <a:lnTo>
                    <a:pt x="394" y="148"/>
                  </a:lnTo>
                  <a:lnTo>
                    <a:pt x="419" y="158"/>
                  </a:lnTo>
                  <a:lnTo>
                    <a:pt x="445" y="166"/>
                  </a:lnTo>
                  <a:lnTo>
                    <a:pt x="469" y="172"/>
                  </a:lnTo>
                  <a:lnTo>
                    <a:pt x="490" y="178"/>
                  </a:lnTo>
                  <a:lnTo>
                    <a:pt x="503" y="181"/>
                  </a:lnTo>
                  <a:lnTo>
                    <a:pt x="517" y="184"/>
                  </a:lnTo>
                  <a:lnTo>
                    <a:pt x="533" y="189"/>
                  </a:lnTo>
                  <a:lnTo>
                    <a:pt x="549" y="196"/>
                  </a:lnTo>
                  <a:lnTo>
                    <a:pt x="565" y="204"/>
                  </a:lnTo>
                  <a:lnTo>
                    <a:pt x="578" y="215"/>
                  </a:lnTo>
                  <a:lnTo>
                    <a:pt x="588" y="228"/>
                  </a:lnTo>
                  <a:lnTo>
                    <a:pt x="595" y="245"/>
                  </a:lnTo>
                  <a:lnTo>
                    <a:pt x="604" y="269"/>
                  </a:lnTo>
                  <a:lnTo>
                    <a:pt x="613" y="287"/>
                  </a:lnTo>
                  <a:lnTo>
                    <a:pt x="618" y="308"/>
                  </a:lnTo>
                  <a:lnTo>
                    <a:pt x="614" y="336"/>
                  </a:lnTo>
                  <a:lnTo>
                    <a:pt x="614" y="344"/>
                  </a:lnTo>
                  <a:lnTo>
                    <a:pt x="617" y="353"/>
                  </a:lnTo>
                  <a:lnTo>
                    <a:pt x="623" y="360"/>
                  </a:lnTo>
                  <a:lnTo>
                    <a:pt x="631" y="368"/>
                  </a:lnTo>
                  <a:lnTo>
                    <a:pt x="639" y="374"/>
                  </a:lnTo>
                  <a:lnTo>
                    <a:pt x="648" y="381"/>
                  </a:lnTo>
                  <a:lnTo>
                    <a:pt x="656" y="385"/>
                  </a:lnTo>
                  <a:lnTo>
                    <a:pt x="663" y="388"/>
                  </a:lnTo>
                  <a:lnTo>
                    <a:pt x="672" y="393"/>
                  </a:lnTo>
                  <a:lnTo>
                    <a:pt x="681" y="396"/>
                  </a:lnTo>
                  <a:lnTo>
                    <a:pt x="686" y="395"/>
                  </a:lnTo>
                  <a:lnTo>
                    <a:pt x="688" y="392"/>
                  </a:lnTo>
                  <a:lnTo>
                    <a:pt x="688" y="385"/>
                  </a:lnTo>
                  <a:lnTo>
                    <a:pt x="688" y="379"/>
                  </a:lnTo>
                  <a:lnTo>
                    <a:pt x="686" y="371"/>
                  </a:lnTo>
                  <a:lnTo>
                    <a:pt x="682" y="364"/>
                  </a:lnTo>
                  <a:lnTo>
                    <a:pt x="677" y="358"/>
                  </a:lnTo>
                  <a:lnTo>
                    <a:pt x="668" y="350"/>
                  </a:lnTo>
                  <a:lnTo>
                    <a:pt x="656" y="338"/>
                  </a:lnTo>
                  <a:lnTo>
                    <a:pt x="642" y="324"/>
                  </a:lnTo>
                  <a:lnTo>
                    <a:pt x="626" y="307"/>
                  </a:lnTo>
                  <a:lnTo>
                    <a:pt x="612" y="287"/>
                  </a:lnTo>
                  <a:lnTo>
                    <a:pt x="600" y="266"/>
                  </a:lnTo>
                  <a:lnTo>
                    <a:pt x="592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49" name="Freeform 320"/>
            <p:cNvSpPr>
              <a:spLocks/>
            </p:cNvSpPr>
            <p:nvPr/>
          </p:nvSpPr>
          <p:spPr bwMode="auto">
            <a:xfrm>
              <a:off x="1140" y="920"/>
              <a:ext cx="141" cy="143"/>
            </a:xfrm>
            <a:custGeom>
              <a:avLst/>
              <a:gdLst>
                <a:gd name="T0" fmla="*/ 76 w 281"/>
                <a:gd name="T1" fmla="*/ 9 h 285"/>
                <a:gd name="T2" fmla="*/ 63 w 281"/>
                <a:gd name="T3" fmla="*/ 22 h 285"/>
                <a:gd name="T4" fmla="*/ 43 w 281"/>
                <a:gd name="T5" fmla="*/ 26 h 285"/>
                <a:gd name="T6" fmla="*/ 31 w 281"/>
                <a:gd name="T7" fmla="*/ 19 h 285"/>
                <a:gd name="T8" fmla="*/ 27 w 281"/>
                <a:gd name="T9" fmla="*/ 14 h 285"/>
                <a:gd name="T10" fmla="*/ 18 w 281"/>
                <a:gd name="T11" fmla="*/ 11 h 285"/>
                <a:gd name="T12" fmla="*/ 4 w 281"/>
                <a:gd name="T13" fmla="*/ 7 h 285"/>
                <a:gd name="T14" fmla="*/ 0 w 281"/>
                <a:gd name="T15" fmla="*/ 7 h 285"/>
                <a:gd name="T16" fmla="*/ 5 w 281"/>
                <a:gd name="T17" fmla="*/ 16 h 285"/>
                <a:gd name="T18" fmla="*/ 14 w 281"/>
                <a:gd name="T19" fmla="*/ 26 h 285"/>
                <a:gd name="T20" fmla="*/ 25 w 281"/>
                <a:gd name="T21" fmla="*/ 28 h 285"/>
                <a:gd name="T22" fmla="*/ 39 w 281"/>
                <a:gd name="T23" fmla="*/ 28 h 285"/>
                <a:gd name="T24" fmla="*/ 50 w 281"/>
                <a:gd name="T25" fmla="*/ 40 h 285"/>
                <a:gd name="T26" fmla="*/ 52 w 281"/>
                <a:gd name="T27" fmla="*/ 51 h 285"/>
                <a:gd name="T28" fmla="*/ 48 w 281"/>
                <a:gd name="T29" fmla="*/ 60 h 285"/>
                <a:gd name="T30" fmla="*/ 44 w 281"/>
                <a:gd name="T31" fmla="*/ 65 h 285"/>
                <a:gd name="T32" fmla="*/ 35 w 281"/>
                <a:gd name="T33" fmla="*/ 71 h 285"/>
                <a:gd name="T34" fmla="*/ 21 w 281"/>
                <a:gd name="T35" fmla="*/ 74 h 285"/>
                <a:gd name="T36" fmla="*/ 4 w 281"/>
                <a:gd name="T37" fmla="*/ 100 h 285"/>
                <a:gd name="T38" fmla="*/ 6 w 281"/>
                <a:gd name="T39" fmla="*/ 150 h 285"/>
                <a:gd name="T40" fmla="*/ 42 w 281"/>
                <a:gd name="T41" fmla="*/ 196 h 285"/>
                <a:gd name="T42" fmla="*/ 110 w 281"/>
                <a:gd name="T43" fmla="*/ 232 h 285"/>
                <a:gd name="T44" fmla="*/ 175 w 281"/>
                <a:gd name="T45" fmla="*/ 249 h 285"/>
                <a:gd name="T46" fmla="*/ 213 w 281"/>
                <a:gd name="T47" fmla="*/ 260 h 285"/>
                <a:gd name="T48" fmla="*/ 247 w 281"/>
                <a:gd name="T49" fmla="*/ 272 h 285"/>
                <a:gd name="T50" fmla="*/ 272 w 281"/>
                <a:gd name="T51" fmla="*/ 282 h 285"/>
                <a:gd name="T52" fmla="*/ 272 w 281"/>
                <a:gd name="T53" fmla="*/ 271 h 285"/>
                <a:gd name="T54" fmla="*/ 256 w 281"/>
                <a:gd name="T55" fmla="*/ 238 h 285"/>
                <a:gd name="T56" fmla="*/ 247 w 281"/>
                <a:gd name="T57" fmla="*/ 201 h 285"/>
                <a:gd name="T58" fmla="*/ 241 w 281"/>
                <a:gd name="T59" fmla="*/ 164 h 285"/>
                <a:gd name="T60" fmla="*/ 236 w 281"/>
                <a:gd name="T61" fmla="*/ 132 h 285"/>
                <a:gd name="T62" fmla="*/ 220 w 281"/>
                <a:gd name="T63" fmla="*/ 88 h 285"/>
                <a:gd name="T64" fmla="*/ 184 w 281"/>
                <a:gd name="T65" fmla="*/ 43 h 285"/>
                <a:gd name="T66" fmla="*/ 122 w 281"/>
                <a:gd name="T67" fmla="*/ 8 h 2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285"/>
                <a:gd name="T104" fmla="*/ 281 w 281"/>
                <a:gd name="T105" fmla="*/ 285 h 2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285">
                  <a:moveTo>
                    <a:pt x="77" y="0"/>
                  </a:moveTo>
                  <a:lnTo>
                    <a:pt x="76" y="9"/>
                  </a:lnTo>
                  <a:lnTo>
                    <a:pt x="71" y="17"/>
                  </a:lnTo>
                  <a:lnTo>
                    <a:pt x="63" y="22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9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9" y="20"/>
                  </a:lnTo>
                  <a:lnTo>
                    <a:pt x="14" y="26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3" y="28"/>
                  </a:lnTo>
                  <a:lnTo>
                    <a:pt x="39" y="28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51"/>
                  </a:lnTo>
                  <a:lnTo>
                    <a:pt x="51" y="57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42" y="68"/>
                  </a:lnTo>
                  <a:lnTo>
                    <a:pt x="35" y="71"/>
                  </a:lnTo>
                  <a:lnTo>
                    <a:pt x="27" y="73"/>
                  </a:lnTo>
                  <a:lnTo>
                    <a:pt x="21" y="74"/>
                  </a:lnTo>
                  <a:lnTo>
                    <a:pt x="14" y="74"/>
                  </a:lnTo>
                  <a:lnTo>
                    <a:pt x="4" y="100"/>
                  </a:lnTo>
                  <a:lnTo>
                    <a:pt x="1" y="126"/>
                  </a:lnTo>
                  <a:lnTo>
                    <a:pt x="6" y="150"/>
                  </a:lnTo>
                  <a:lnTo>
                    <a:pt x="21" y="174"/>
                  </a:lnTo>
                  <a:lnTo>
                    <a:pt x="42" y="196"/>
                  </a:lnTo>
                  <a:lnTo>
                    <a:pt x="72" y="216"/>
                  </a:lnTo>
                  <a:lnTo>
                    <a:pt x="110" y="232"/>
                  </a:lnTo>
                  <a:lnTo>
                    <a:pt x="157" y="245"/>
                  </a:lnTo>
                  <a:lnTo>
                    <a:pt x="175" y="249"/>
                  </a:lnTo>
                  <a:lnTo>
                    <a:pt x="194" y="255"/>
                  </a:lnTo>
                  <a:lnTo>
                    <a:pt x="213" y="260"/>
                  </a:lnTo>
                  <a:lnTo>
                    <a:pt x="230" y="266"/>
                  </a:lnTo>
                  <a:lnTo>
                    <a:pt x="247" y="272"/>
                  </a:lnTo>
                  <a:lnTo>
                    <a:pt x="260" y="277"/>
                  </a:lnTo>
                  <a:lnTo>
                    <a:pt x="272" y="282"/>
                  </a:lnTo>
                  <a:lnTo>
                    <a:pt x="281" y="285"/>
                  </a:lnTo>
                  <a:lnTo>
                    <a:pt x="272" y="271"/>
                  </a:lnTo>
                  <a:lnTo>
                    <a:pt x="264" y="255"/>
                  </a:lnTo>
                  <a:lnTo>
                    <a:pt x="256" y="238"/>
                  </a:lnTo>
                  <a:lnTo>
                    <a:pt x="251" y="219"/>
                  </a:lnTo>
                  <a:lnTo>
                    <a:pt x="247" y="201"/>
                  </a:lnTo>
                  <a:lnTo>
                    <a:pt x="243" y="183"/>
                  </a:lnTo>
                  <a:lnTo>
                    <a:pt x="241" y="164"/>
                  </a:lnTo>
                  <a:lnTo>
                    <a:pt x="238" y="149"/>
                  </a:lnTo>
                  <a:lnTo>
                    <a:pt x="236" y="132"/>
                  </a:lnTo>
                  <a:lnTo>
                    <a:pt x="229" y="112"/>
                  </a:lnTo>
                  <a:lnTo>
                    <a:pt x="220" y="88"/>
                  </a:lnTo>
                  <a:lnTo>
                    <a:pt x="205" y="64"/>
                  </a:lnTo>
                  <a:lnTo>
                    <a:pt x="184" y="43"/>
                  </a:lnTo>
                  <a:lnTo>
                    <a:pt x="157" y="23"/>
                  </a:lnTo>
                  <a:lnTo>
                    <a:pt x="122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0" name="Freeform 321"/>
            <p:cNvSpPr>
              <a:spLocks/>
            </p:cNvSpPr>
            <p:nvPr/>
          </p:nvSpPr>
          <p:spPr bwMode="auto">
            <a:xfrm>
              <a:off x="1105" y="954"/>
              <a:ext cx="17" cy="14"/>
            </a:xfrm>
            <a:custGeom>
              <a:avLst/>
              <a:gdLst>
                <a:gd name="T0" fmla="*/ 33 w 33"/>
                <a:gd name="T1" fmla="*/ 18 h 29"/>
                <a:gd name="T2" fmla="*/ 31 w 33"/>
                <a:gd name="T3" fmla="*/ 23 h 29"/>
                <a:gd name="T4" fmla="*/ 27 w 33"/>
                <a:gd name="T5" fmla="*/ 28 h 29"/>
                <a:gd name="T6" fmla="*/ 21 w 33"/>
                <a:gd name="T7" fmla="*/ 29 h 29"/>
                <a:gd name="T8" fmla="*/ 15 w 33"/>
                <a:gd name="T9" fmla="*/ 28 h 29"/>
                <a:gd name="T10" fmla="*/ 8 w 33"/>
                <a:gd name="T11" fmla="*/ 25 h 29"/>
                <a:gd name="T12" fmla="*/ 4 w 33"/>
                <a:gd name="T13" fmla="*/ 22 h 29"/>
                <a:gd name="T14" fmla="*/ 2 w 33"/>
                <a:gd name="T15" fmla="*/ 18 h 29"/>
                <a:gd name="T16" fmla="*/ 0 w 33"/>
                <a:gd name="T17" fmla="*/ 12 h 29"/>
                <a:gd name="T18" fmla="*/ 3 w 33"/>
                <a:gd name="T19" fmla="*/ 7 h 29"/>
                <a:gd name="T20" fmla="*/ 7 w 33"/>
                <a:gd name="T21" fmla="*/ 3 h 29"/>
                <a:gd name="T22" fmla="*/ 12 w 33"/>
                <a:gd name="T23" fmla="*/ 1 h 29"/>
                <a:gd name="T24" fmla="*/ 17 w 33"/>
                <a:gd name="T25" fmla="*/ 0 h 29"/>
                <a:gd name="T26" fmla="*/ 23 w 33"/>
                <a:gd name="T27" fmla="*/ 2 h 29"/>
                <a:gd name="T28" fmla="*/ 29 w 33"/>
                <a:gd name="T29" fmla="*/ 6 h 29"/>
                <a:gd name="T30" fmla="*/ 33 w 33"/>
                <a:gd name="T31" fmla="*/ 12 h 29"/>
                <a:gd name="T32" fmla="*/ 33 w 33"/>
                <a:gd name="T33" fmla="*/ 1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33" y="18"/>
                  </a:moveTo>
                  <a:lnTo>
                    <a:pt x="31" y="23"/>
                  </a:lnTo>
                  <a:lnTo>
                    <a:pt x="27" y="28"/>
                  </a:lnTo>
                  <a:lnTo>
                    <a:pt x="21" y="29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1" name="Freeform 322"/>
            <p:cNvSpPr>
              <a:spLocks/>
            </p:cNvSpPr>
            <p:nvPr/>
          </p:nvSpPr>
          <p:spPr bwMode="auto">
            <a:xfrm>
              <a:off x="1073" y="931"/>
              <a:ext cx="18" cy="15"/>
            </a:xfrm>
            <a:custGeom>
              <a:avLst/>
              <a:gdLst>
                <a:gd name="T0" fmla="*/ 32 w 36"/>
                <a:gd name="T1" fmla="*/ 27 h 29"/>
                <a:gd name="T2" fmla="*/ 25 w 36"/>
                <a:gd name="T3" fmla="*/ 29 h 29"/>
                <a:gd name="T4" fmla="*/ 17 w 36"/>
                <a:gd name="T5" fmla="*/ 29 h 29"/>
                <a:gd name="T6" fmla="*/ 8 w 36"/>
                <a:gd name="T7" fmla="*/ 27 h 29"/>
                <a:gd name="T8" fmla="*/ 3 w 36"/>
                <a:gd name="T9" fmla="*/ 24 h 29"/>
                <a:gd name="T10" fmla="*/ 0 w 36"/>
                <a:gd name="T11" fmla="*/ 19 h 29"/>
                <a:gd name="T12" fmla="*/ 0 w 36"/>
                <a:gd name="T13" fmla="*/ 13 h 29"/>
                <a:gd name="T14" fmla="*/ 3 w 36"/>
                <a:gd name="T15" fmla="*/ 7 h 29"/>
                <a:gd name="T16" fmla="*/ 5 w 36"/>
                <a:gd name="T17" fmla="*/ 3 h 29"/>
                <a:gd name="T18" fmla="*/ 12 w 36"/>
                <a:gd name="T19" fmla="*/ 0 h 29"/>
                <a:gd name="T20" fmla="*/ 20 w 36"/>
                <a:gd name="T21" fmla="*/ 0 h 29"/>
                <a:gd name="T22" fmla="*/ 28 w 36"/>
                <a:gd name="T23" fmla="*/ 4 h 29"/>
                <a:gd name="T24" fmla="*/ 32 w 36"/>
                <a:gd name="T25" fmla="*/ 8 h 29"/>
                <a:gd name="T26" fmla="*/ 34 w 36"/>
                <a:gd name="T27" fmla="*/ 13 h 29"/>
                <a:gd name="T28" fmla="*/ 36 w 36"/>
                <a:gd name="T29" fmla="*/ 19 h 29"/>
                <a:gd name="T30" fmla="*/ 36 w 36"/>
                <a:gd name="T31" fmla="*/ 23 h 29"/>
                <a:gd name="T32" fmla="*/ 32 w 36"/>
                <a:gd name="T33" fmla="*/ 2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32" y="27"/>
                  </a:moveTo>
                  <a:lnTo>
                    <a:pt x="25" y="29"/>
                  </a:lnTo>
                  <a:lnTo>
                    <a:pt x="17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2" name="Freeform 323"/>
            <p:cNvSpPr>
              <a:spLocks/>
            </p:cNvSpPr>
            <p:nvPr/>
          </p:nvSpPr>
          <p:spPr bwMode="auto">
            <a:xfrm>
              <a:off x="1116" y="917"/>
              <a:ext cx="17" cy="15"/>
            </a:xfrm>
            <a:custGeom>
              <a:avLst/>
              <a:gdLst>
                <a:gd name="T0" fmla="*/ 32 w 36"/>
                <a:gd name="T1" fmla="*/ 26 h 31"/>
                <a:gd name="T2" fmla="*/ 27 w 36"/>
                <a:gd name="T3" fmla="*/ 29 h 31"/>
                <a:gd name="T4" fmla="*/ 19 w 36"/>
                <a:gd name="T5" fmla="*/ 31 h 31"/>
                <a:gd name="T6" fmla="*/ 11 w 36"/>
                <a:gd name="T7" fmla="*/ 31 h 31"/>
                <a:gd name="T8" fmla="*/ 4 w 36"/>
                <a:gd name="T9" fmla="*/ 26 h 31"/>
                <a:gd name="T10" fmla="*/ 0 w 36"/>
                <a:gd name="T11" fmla="*/ 20 h 31"/>
                <a:gd name="T12" fmla="*/ 2 w 36"/>
                <a:gd name="T13" fmla="*/ 13 h 31"/>
                <a:gd name="T14" fmla="*/ 4 w 36"/>
                <a:gd name="T15" fmla="*/ 8 h 31"/>
                <a:gd name="T16" fmla="*/ 10 w 36"/>
                <a:gd name="T17" fmla="*/ 4 h 31"/>
                <a:gd name="T18" fmla="*/ 15 w 36"/>
                <a:gd name="T19" fmla="*/ 1 h 31"/>
                <a:gd name="T20" fmla="*/ 21 w 36"/>
                <a:gd name="T21" fmla="*/ 0 h 31"/>
                <a:gd name="T22" fmla="*/ 28 w 36"/>
                <a:gd name="T23" fmla="*/ 1 h 31"/>
                <a:gd name="T24" fmla="*/ 33 w 36"/>
                <a:gd name="T25" fmla="*/ 5 h 31"/>
                <a:gd name="T26" fmla="*/ 36 w 36"/>
                <a:gd name="T27" fmla="*/ 10 h 31"/>
                <a:gd name="T28" fmla="*/ 36 w 36"/>
                <a:gd name="T29" fmla="*/ 17 h 31"/>
                <a:gd name="T30" fmla="*/ 34 w 36"/>
                <a:gd name="T31" fmla="*/ 22 h 31"/>
                <a:gd name="T32" fmla="*/ 32 w 36"/>
                <a:gd name="T33" fmla="*/ 2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6"/>
                  </a:moveTo>
                  <a:lnTo>
                    <a:pt x="27" y="29"/>
                  </a:lnTo>
                  <a:lnTo>
                    <a:pt x="19" y="31"/>
                  </a:lnTo>
                  <a:lnTo>
                    <a:pt x="11" y="31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3" name="Freeform 324"/>
            <p:cNvSpPr>
              <a:spLocks/>
            </p:cNvSpPr>
            <p:nvPr/>
          </p:nvSpPr>
          <p:spPr bwMode="auto">
            <a:xfrm>
              <a:off x="1142" y="938"/>
              <a:ext cx="18" cy="15"/>
            </a:xfrm>
            <a:custGeom>
              <a:avLst/>
              <a:gdLst>
                <a:gd name="T0" fmla="*/ 27 w 35"/>
                <a:gd name="T1" fmla="*/ 29 h 29"/>
                <a:gd name="T2" fmla="*/ 32 w 35"/>
                <a:gd name="T3" fmla="*/ 25 h 29"/>
                <a:gd name="T4" fmla="*/ 35 w 35"/>
                <a:gd name="T5" fmla="*/ 19 h 29"/>
                <a:gd name="T6" fmla="*/ 35 w 35"/>
                <a:gd name="T7" fmla="*/ 12 h 29"/>
                <a:gd name="T8" fmla="*/ 34 w 35"/>
                <a:gd name="T9" fmla="*/ 7 h 29"/>
                <a:gd name="T10" fmla="*/ 29 w 35"/>
                <a:gd name="T11" fmla="*/ 4 h 29"/>
                <a:gd name="T12" fmla="*/ 21 w 35"/>
                <a:gd name="T13" fmla="*/ 1 h 29"/>
                <a:gd name="T14" fmla="*/ 12 w 35"/>
                <a:gd name="T15" fmla="*/ 0 h 29"/>
                <a:gd name="T16" fmla="*/ 5 w 35"/>
                <a:gd name="T17" fmla="*/ 3 h 29"/>
                <a:gd name="T18" fmla="*/ 1 w 35"/>
                <a:gd name="T19" fmla="*/ 6 h 29"/>
                <a:gd name="T20" fmla="*/ 0 w 35"/>
                <a:gd name="T21" fmla="*/ 10 h 29"/>
                <a:gd name="T22" fmla="*/ 0 w 35"/>
                <a:gd name="T23" fmla="*/ 15 h 29"/>
                <a:gd name="T24" fmla="*/ 0 w 35"/>
                <a:gd name="T25" fmla="*/ 20 h 29"/>
                <a:gd name="T26" fmla="*/ 4 w 35"/>
                <a:gd name="T27" fmla="*/ 24 h 29"/>
                <a:gd name="T28" fmla="*/ 12 w 35"/>
                <a:gd name="T29" fmla="*/ 27 h 29"/>
                <a:gd name="T30" fmla="*/ 21 w 35"/>
                <a:gd name="T31" fmla="*/ 29 h 29"/>
                <a:gd name="T32" fmla="*/ 27 w 35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9"/>
                <a:gd name="T53" fmla="*/ 35 w 3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9">
                  <a:moveTo>
                    <a:pt x="27" y="29"/>
                  </a:moveTo>
                  <a:lnTo>
                    <a:pt x="32" y="25"/>
                  </a:lnTo>
                  <a:lnTo>
                    <a:pt x="35" y="19"/>
                  </a:lnTo>
                  <a:lnTo>
                    <a:pt x="35" y="12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4" name="Freeform 325"/>
            <p:cNvSpPr>
              <a:spLocks/>
            </p:cNvSpPr>
            <p:nvPr/>
          </p:nvSpPr>
          <p:spPr bwMode="auto">
            <a:xfrm>
              <a:off x="1158" y="913"/>
              <a:ext cx="16" cy="13"/>
            </a:xfrm>
            <a:custGeom>
              <a:avLst/>
              <a:gdLst>
                <a:gd name="T0" fmla="*/ 32 w 32"/>
                <a:gd name="T1" fmla="*/ 11 h 26"/>
                <a:gd name="T2" fmla="*/ 32 w 32"/>
                <a:gd name="T3" fmla="*/ 15 h 26"/>
                <a:gd name="T4" fmla="*/ 31 w 32"/>
                <a:gd name="T5" fmla="*/ 19 h 26"/>
                <a:gd name="T6" fmla="*/ 27 w 32"/>
                <a:gd name="T7" fmla="*/ 24 h 26"/>
                <a:gd name="T8" fmla="*/ 19 w 32"/>
                <a:gd name="T9" fmla="*/ 26 h 26"/>
                <a:gd name="T10" fmla="*/ 11 w 32"/>
                <a:gd name="T11" fmla="*/ 26 h 26"/>
                <a:gd name="T12" fmla="*/ 6 w 32"/>
                <a:gd name="T13" fmla="*/ 24 h 26"/>
                <a:gd name="T14" fmla="*/ 2 w 32"/>
                <a:gd name="T15" fmla="*/ 20 h 26"/>
                <a:gd name="T16" fmla="*/ 0 w 32"/>
                <a:gd name="T17" fmla="*/ 16 h 26"/>
                <a:gd name="T18" fmla="*/ 2 w 32"/>
                <a:gd name="T19" fmla="*/ 12 h 26"/>
                <a:gd name="T20" fmla="*/ 4 w 32"/>
                <a:gd name="T21" fmla="*/ 6 h 26"/>
                <a:gd name="T22" fmla="*/ 10 w 32"/>
                <a:gd name="T23" fmla="*/ 2 h 26"/>
                <a:gd name="T24" fmla="*/ 14 w 32"/>
                <a:gd name="T25" fmla="*/ 0 h 26"/>
                <a:gd name="T26" fmla="*/ 19 w 32"/>
                <a:gd name="T27" fmla="*/ 0 h 26"/>
                <a:gd name="T28" fmla="*/ 25 w 32"/>
                <a:gd name="T29" fmla="*/ 3 h 26"/>
                <a:gd name="T30" fmla="*/ 31 w 32"/>
                <a:gd name="T31" fmla="*/ 6 h 26"/>
                <a:gd name="T32" fmla="*/ 32 w 32"/>
                <a:gd name="T33" fmla="*/ 1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32" y="11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7" y="24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6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5" name="Freeform 326"/>
            <p:cNvSpPr>
              <a:spLocks/>
            </p:cNvSpPr>
            <p:nvPr/>
          </p:nvSpPr>
          <p:spPr bwMode="auto">
            <a:xfrm>
              <a:off x="1135" y="889"/>
              <a:ext cx="14" cy="15"/>
            </a:xfrm>
            <a:custGeom>
              <a:avLst/>
              <a:gdLst>
                <a:gd name="T0" fmla="*/ 19 w 27"/>
                <a:gd name="T1" fmla="*/ 0 h 29"/>
                <a:gd name="T2" fmla="*/ 25 w 27"/>
                <a:gd name="T3" fmla="*/ 3 h 29"/>
                <a:gd name="T4" fmla="*/ 27 w 27"/>
                <a:gd name="T5" fmla="*/ 6 h 29"/>
                <a:gd name="T6" fmla="*/ 27 w 27"/>
                <a:gd name="T7" fmla="*/ 11 h 29"/>
                <a:gd name="T8" fmla="*/ 27 w 27"/>
                <a:gd name="T9" fmla="*/ 18 h 29"/>
                <a:gd name="T10" fmla="*/ 23 w 27"/>
                <a:gd name="T11" fmla="*/ 23 h 29"/>
                <a:gd name="T12" fmla="*/ 18 w 27"/>
                <a:gd name="T13" fmla="*/ 26 h 29"/>
                <a:gd name="T14" fmla="*/ 13 w 27"/>
                <a:gd name="T15" fmla="*/ 28 h 29"/>
                <a:gd name="T16" fmla="*/ 7 w 27"/>
                <a:gd name="T17" fmla="*/ 29 h 29"/>
                <a:gd name="T18" fmla="*/ 4 w 27"/>
                <a:gd name="T19" fmla="*/ 28 h 29"/>
                <a:gd name="T20" fmla="*/ 1 w 27"/>
                <a:gd name="T21" fmla="*/ 24 h 29"/>
                <a:gd name="T22" fmla="*/ 0 w 27"/>
                <a:gd name="T23" fmla="*/ 19 h 29"/>
                <a:gd name="T24" fmla="*/ 0 w 27"/>
                <a:gd name="T25" fmla="*/ 13 h 29"/>
                <a:gd name="T26" fmla="*/ 2 w 27"/>
                <a:gd name="T27" fmla="*/ 9 h 29"/>
                <a:gd name="T28" fmla="*/ 6 w 27"/>
                <a:gd name="T29" fmla="*/ 5 h 29"/>
                <a:gd name="T30" fmla="*/ 13 w 27"/>
                <a:gd name="T31" fmla="*/ 1 h 29"/>
                <a:gd name="T32" fmla="*/ 19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19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6" name="Freeform 327"/>
            <p:cNvSpPr>
              <a:spLocks/>
            </p:cNvSpPr>
            <p:nvPr/>
          </p:nvSpPr>
          <p:spPr bwMode="auto">
            <a:xfrm>
              <a:off x="1107" y="899"/>
              <a:ext cx="17" cy="16"/>
            </a:xfrm>
            <a:custGeom>
              <a:avLst/>
              <a:gdLst>
                <a:gd name="T0" fmla="*/ 31 w 34"/>
                <a:gd name="T1" fmla="*/ 16 h 31"/>
                <a:gd name="T2" fmla="*/ 28 w 34"/>
                <a:gd name="T3" fmla="*/ 21 h 31"/>
                <a:gd name="T4" fmla="*/ 24 w 34"/>
                <a:gd name="T5" fmla="*/ 27 h 31"/>
                <a:gd name="T6" fmla="*/ 18 w 34"/>
                <a:gd name="T7" fmla="*/ 30 h 31"/>
                <a:gd name="T8" fmla="*/ 10 w 34"/>
                <a:gd name="T9" fmla="*/ 31 h 31"/>
                <a:gd name="T10" fmla="*/ 4 w 34"/>
                <a:gd name="T11" fmla="*/ 29 h 31"/>
                <a:gd name="T12" fmla="*/ 0 w 34"/>
                <a:gd name="T13" fmla="*/ 26 h 31"/>
                <a:gd name="T14" fmla="*/ 0 w 34"/>
                <a:gd name="T15" fmla="*/ 20 h 31"/>
                <a:gd name="T16" fmla="*/ 1 w 34"/>
                <a:gd name="T17" fmla="*/ 14 h 31"/>
                <a:gd name="T18" fmla="*/ 5 w 34"/>
                <a:gd name="T19" fmla="*/ 8 h 31"/>
                <a:gd name="T20" fmla="*/ 12 w 34"/>
                <a:gd name="T21" fmla="*/ 3 h 31"/>
                <a:gd name="T22" fmla="*/ 18 w 34"/>
                <a:gd name="T23" fmla="*/ 1 h 31"/>
                <a:gd name="T24" fmla="*/ 25 w 34"/>
                <a:gd name="T25" fmla="*/ 0 h 31"/>
                <a:gd name="T26" fmla="*/ 29 w 34"/>
                <a:gd name="T27" fmla="*/ 1 h 31"/>
                <a:gd name="T28" fmla="*/ 33 w 34"/>
                <a:gd name="T29" fmla="*/ 5 h 31"/>
                <a:gd name="T30" fmla="*/ 34 w 34"/>
                <a:gd name="T31" fmla="*/ 11 h 31"/>
                <a:gd name="T32" fmla="*/ 31 w 34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1"/>
                <a:gd name="T53" fmla="*/ 34 w 3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1">
                  <a:moveTo>
                    <a:pt x="31" y="16"/>
                  </a:moveTo>
                  <a:lnTo>
                    <a:pt x="28" y="21"/>
                  </a:lnTo>
                  <a:lnTo>
                    <a:pt x="24" y="27"/>
                  </a:lnTo>
                  <a:lnTo>
                    <a:pt x="18" y="30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8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4" y="1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7" name="Freeform 328"/>
            <p:cNvSpPr>
              <a:spLocks/>
            </p:cNvSpPr>
            <p:nvPr/>
          </p:nvSpPr>
          <p:spPr bwMode="auto">
            <a:xfrm>
              <a:off x="1086" y="897"/>
              <a:ext cx="17" cy="13"/>
            </a:xfrm>
            <a:custGeom>
              <a:avLst/>
              <a:gdLst>
                <a:gd name="T0" fmla="*/ 6 w 33"/>
                <a:gd name="T1" fmla="*/ 24 h 27"/>
                <a:gd name="T2" fmla="*/ 2 w 33"/>
                <a:gd name="T3" fmla="*/ 21 h 27"/>
                <a:gd name="T4" fmla="*/ 0 w 33"/>
                <a:gd name="T5" fmla="*/ 17 h 27"/>
                <a:gd name="T6" fmla="*/ 0 w 33"/>
                <a:gd name="T7" fmla="*/ 12 h 27"/>
                <a:gd name="T8" fmla="*/ 3 w 33"/>
                <a:gd name="T9" fmla="*/ 8 h 27"/>
                <a:gd name="T10" fmla="*/ 8 w 33"/>
                <a:gd name="T11" fmla="*/ 5 h 27"/>
                <a:gd name="T12" fmla="*/ 14 w 33"/>
                <a:gd name="T13" fmla="*/ 2 h 27"/>
                <a:gd name="T14" fmla="*/ 19 w 33"/>
                <a:gd name="T15" fmla="*/ 0 h 27"/>
                <a:gd name="T16" fmla="*/ 24 w 33"/>
                <a:gd name="T17" fmla="*/ 2 h 27"/>
                <a:gd name="T18" fmla="*/ 29 w 33"/>
                <a:gd name="T19" fmla="*/ 4 h 27"/>
                <a:gd name="T20" fmla="*/ 32 w 33"/>
                <a:gd name="T21" fmla="*/ 8 h 27"/>
                <a:gd name="T22" fmla="*/ 33 w 33"/>
                <a:gd name="T23" fmla="*/ 13 h 27"/>
                <a:gd name="T24" fmla="*/ 32 w 33"/>
                <a:gd name="T25" fmla="*/ 18 h 27"/>
                <a:gd name="T26" fmla="*/ 27 w 33"/>
                <a:gd name="T27" fmla="*/ 22 h 27"/>
                <a:gd name="T28" fmla="*/ 21 w 33"/>
                <a:gd name="T29" fmla="*/ 26 h 27"/>
                <a:gd name="T30" fmla="*/ 14 w 33"/>
                <a:gd name="T31" fmla="*/ 27 h 27"/>
                <a:gd name="T32" fmla="*/ 6 w 33"/>
                <a:gd name="T33" fmla="*/ 2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6" y="24"/>
                  </a:move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2" y="8"/>
                  </a:lnTo>
                  <a:lnTo>
                    <a:pt x="33" y="13"/>
                  </a:lnTo>
                  <a:lnTo>
                    <a:pt x="32" y="18"/>
                  </a:lnTo>
                  <a:lnTo>
                    <a:pt x="27" y="22"/>
                  </a:lnTo>
                  <a:lnTo>
                    <a:pt x="21" y="26"/>
                  </a:lnTo>
                  <a:lnTo>
                    <a:pt x="14" y="2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8" name="Freeform 329"/>
            <p:cNvSpPr>
              <a:spLocks/>
            </p:cNvSpPr>
            <p:nvPr/>
          </p:nvSpPr>
          <p:spPr bwMode="auto">
            <a:xfrm>
              <a:off x="1152" y="828"/>
              <a:ext cx="140" cy="74"/>
            </a:xfrm>
            <a:custGeom>
              <a:avLst/>
              <a:gdLst>
                <a:gd name="T0" fmla="*/ 4 w 280"/>
                <a:gd name="T1" fmla="*/ 121 h 148"/>
                <a:gd name="T2" fmla="*/ 9 w 280"/>
                <a:gd name="T3" fmla="*/ 127 h 148"/>
                <a:gd name="T4" fmla="*/ 10 w 280"/>
                <a:gd name="T5" fmla="*/ 132 h 148"/>
                <a:gd name="T6" fmla="*/ 25 w 280"/>
                <a:gd name="T7" fmla="*/ 122 h 148"/>
                <a:gd name="T8" fmla="*/ 52 w 280"/>
                <a:gd name="T9" fmla="*/ 130 h 148"/>
                <a:gd name="T10" fmla="*/ 107 w 280"/>
                <a:gd name="T11" fmla="*/ 144 h 148"/>
                <a:gd name="T12" fmla="*/ 150 w 280"/>
                <a:gd name="T13" fmla="*/ 148 h 148"/>
                <a:gd name="T14" fmla="*/ 158 w 280"/>
                <a:gd name="T15" fmla="*/ 144 h 148"/>
                <a:gd name="T16" fmla="*/ 120 w 280"/>
                <a:gd name="T17" fmla="*/ 142 h 148"/>
                <a:gd name="T18" fmla="*/ 74 w 280"/>
                <a:gd name="T19" fmla="*/ 129 h 148"/>
                <a:gd name="T20" fmla="*/ 43 w 280"/>
                <a:gd name="T21" fmla="*/ 113 h 148"/>
                <a:gd name="T22" fmla="*/ 48 w 280"/>
                <a:gd name="T23" fmla="*/ 107 h 148"/>
                <a:gd name="T24" fmla="*/ 70 w 280"/>
                <a:gd name="T25" fmla="*/ 100 h 148"/>
                <a:gd name="T26" fmla="*/ 91 w 280"/>
                <a:gd name="T27" fmla="*/ 98 h 148"/>
                <a:gd name="T28" fmla="*/ 135 w 280"/>
                <a:gd name="T29" fmla="*/ 111 h 148"/>
                <a:gd name="T30" fmla="*/ 180 w 280"/>
                <a:gd name="T31" fmla="*/ 118 h 148"/>
                <a:gd name="T32" fmla="*/ 203 w 280"/>
                <a:gd name="T33" fmla="*/ 113 h 148"/>
                <a:gd name="T34" fmla="*/ 187 w 280"/>
                <a:gd name="T35" fmla="*/ 112 h 148"/>
                <a:gd name="T36" fmla="*/ 163 w 280"/>
                <a:gd name="T37" fmla="*/ 109 h 148"/>
                <a:gd name="T38" fmla="*/ 140 w 280"/>
                <a:gd name="T39" fmla="*/ 103 h 148"/>
                <a:gd name="T40" fmla="*/ 108 w 280"/>
                <a:gd name="T41" fmla="*/ 93 h 148"/>
                <a:gd name="T42" fmla="*/ 101 w 280"/>
                <a:gd name="T43" fmla="*/ 86 h 148"/>
                <a:gd name="T44" fmla="*/ 121 w 280"/>
                <a:gd name="T45" fmla="*/ 80 h 148"/>
                <a:gd name="T46" fmla="*/ 141 w 280"/>
                <a:gd name="T47" fmla="*/ 77 h 148"/>
                <a:gd name="T48" fmla="*/ 157 w 280"/>
                <a:gd name="T49" fmla="*/ 76 h 148"/>
                <a:gd name="T50" fmla="*/ 176 w 280"/>
                <a:gd name="T51" fmla="*/ 82 h 148"/>
                <a:gd name="T52" fmla="*/ 195 w 280"/>
                <a:gd name="T53" fmla="*/ 89 h 148"/>
                <a:gd name="T54" fmla="*/ 220 w 280"/>
                <a:gd name="T55" fmla="*/ 92 h 148"/>
                <a:gd name="T56" fmla="*/ 205 w 280"/>
                <a:gd name="T57" fmla="*/ 85 h 148"/>
                <a:gd name="T58" fmla="*/ 187 w 280"/>
                <a:gd name="T59" fmla="*/ 77 h 148"/>
                <a:gd name="T60" fmla="*/ 175 w 280"/>
                <a:gd name="T61" fmla="*/ 71 h 148"/>
                <a:gd name="T62" fmla="*/ 211 w 280"/>
                <a:gd name="T63" fmla="*/ 65 h 148"/>
                <a:gd name="T64" fmla="*/ 256 w 280"/>
                <a:gd name="T65" fmla="*/ 59 h 148"/>
                <a:gd name="T66" fmla="*/ 280 w 280"/>
                <a:gd name="T67" fmla="*/ 55 h 148"/>
                <a:gd name="T68" fmla="*/ 267 w 280"/>
                <a:gd name="T69" fmla="*/ 50 h 148"/>
                <a:gd name="T70" fmla="*/ 229 w 280"/>
                <a:gd name="T71" fmla="*/ 51 h 148"/>
                <a:gd name="T72" fmla="*/ 184 w 280"/>
                <a:gd name="T73" fmla="*/ 57 h 148"/>
                <a:gd name="T74" fmla="*/ 169 w 280"/>
                <a:gd name="T75" fmla="*/ 48 h 148"/>
                <a:gd name="T76" fmla="*/ 192 w 280"/>
                <a:gd name="T77" fmla="*/ 6 h 148"/>
                <a:gd name="T78" fmla="*/ 191 w 280"/>
                <a:gd name="T79" fmla="*/ 1 h 148"/>
                <a:gd name="T80" fmla="*/ 176 w 280"/>
                <a:gd name="T81" fmla="*/ 14 h 148"/>
                <a:gd name="T82" fmla="*/ 157 w 280"/>
                <a:gd name="T83" fmla="*/ 40 h 148"/>
                <a:gd name="T84" fmla="*/ 145 w 280"/>
                <a:gd name="T85" fmla="*/ 60 h 148"/>
                <a:gd name="T86" fmla="*/ 121 w 280"/>
                <a:gd name="T87" fmla="*/ 65 h 148"/>
                <a:gd name="T88" fmla="*/ 94 w 280"/>
                <a:gd name="T89" fmla="*/ 72 h 148"/>
                <a:gd name="T90" fmla="*/ 83 w 280"/>
                <a:gd name="T91" fmla="*/ 62 h 148"/>
                <a:gd name="T92" fmla="*/ 102 w 280"/>
                <a:gd name="T93" fmla="*/ 13 h 148"/>
                <a:gd name="T94" fmla="*/ 102 w 280"/>
                <a:gd name="T95" fmla="*/ 5 h 148"/>
                <a:gd name="T96" fmla="*/ 76 w 280"/>
                <a:gd name="T97" fmla="*/ 42 h 148"/>
                <a:gd name="T98" fmla="*/ 53 w 280"/>
                <a:gd name="T99" fmla="*/ 85 h 148"/>
                <a:gd name="T100" fmla="*/ 30 w 280"/>
                <a:gd name="T101" fmla="*/ 102 h 148"/>
                <a:gd name="T102" fmla="*/ 21 w 280"/>
                <a:gd name="T103" fmla="*/ 102 h 148"/>
                <a:gd name="T104" fmla="*/ 28 w 280"/>
                <a:gd name="T105" fmla="*/ 64 h 148"/>
                <a:gd name="T106" fmla="*/ 26 w 280"/>
                <a:gd name="T107" fmla="*/ 47 h 148"/>
                <a:gd name="T108" fmla="*/ 0 w 280"/>
                <a:gd name="T109" fmla="*/ 119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148"/>
                <a:gd name="T167" fmla="*/ 280 w 280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148">
                  <a:moveTo>
                    <a:pt x="0" y="119"/>
                  </a:moveTo>
                  <a:lnTo>
                    <a:pt x="2" y="120"/>
                  </a:lnTo>
                  <a:lnTo>
                    <a:pt x="4" y="121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8" y="125"/>
                  </a:lnTo>
                  <a:lnTo>
                    <a:pt x="52" y="130"/>
                  </a:lnTo>
                  <a:lnTo>
                    <a:pt x="69" y="135"/>
                  </a:lnTo>
                  <a:lnTo>
                    <a:pt x="87" y="140"/>
                  </a:lnTo>
                  <a:lnTo>
                    <a:pt x="107" y="144"/>
                  </a:lnTo>
                  <a:lnTo>
                    <a:pt x="124" y="147"/>
                  </a:lnTo>
                  <a:lnTo>
                    <a:pt x="140" y="148"/>
                  </a:lnTo>
                  <a:lnTo>
                    <a:pt x="150" y="148"/>
                  </a:lnTo>
                  <a:lnTo>
                    <a:pt x="161" y="146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0" y="144"/>
                  </a:lnTo>
                  <a:lnTo>
                    <a:pt x="136" y="144"/>
                  </a:lnTo>
                  <a:lnTo>
                    <a:pt x="120" y="142"/>
                  </a:lnTo>
                  <a:lnTo>
                    <a:pt x="104" y="137"/>
                  </a:lnTo>
                  <a:lnTo>
                    <a:pt x="89" y="133"/>
                  </a:lnTo>
                  <a:lnTo>
                    <a:pt x="74" y="129"/>
                  </a:lnTo>
                  <a:lnTo>
                    <a:pt x="61" y="123"/>
                  </a:lnTo>
                  <a:lnTo>
                    <a:pt x="51" y="118"/>
                  </a:lnTo>
                  <a:lnTo>
                    <a:pt x="43" y="113"/>
                  </a:lnTo>
                  <a:lnTo>
                    <a:pt x="40" y="109"/>
                  </a:lnTo>
                  <a:lnTo>
                    <a:pt x="43" y="107"/>
                  </a:lnTo>
                  <a:lnTo>
                    <a:pt x="48" y="107"/>
                  </a:lnTo>
                  <a:lnTo>
                    <a:pt x="55" y="105"/>
                  </a:lnTo>
                  <a:lnTo>
                    <a:pt x="63" y="102"/>
                  </a:lnTo>
                  <a:lnTo>
                    <a:pt x="70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8"/>
                  </a:lnTo>
                  <a:lnTo>
                    <a:pt x="104" y="102"/>
                  </a:lnTo>
                  <a:lnTo>
                    <a:pt x="119" y="106"/>
                  </a:lnTo>
                  <a:lnTo>
                    <a:pt x="135" y="111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0" y="118"/>
                  </a:lnTo>
                  <a:lnTo>
                    <a:pt x="191" y="117"/>
                  </a:lnTo>
                  <a:lnTo>
                    <a:pt x="199" y="115"/>
                  </a:lnTo>
                  <a:lnTo>
                    <a:pt x="203" y="113"/>
                  </a:lnTo>
                  <a:lnTo>
                    <a:pt x="201" y="112"/>
                  </a:lnTo>
                  <a:lnTo>
                    <a:pt x="193" y="112"/>
                  </a:lnTo>
                  <a:lnTo>
                    <a:pt x="187" y="112"/>
                  </a:lnTo>
                  <a:lnTo>
                    <a:pt x="179" y="112"/>
                  </a:lnTo>
                  <a:lnTo>
                    <a:pt x="171" y="111"/>
                  </a:lnTo>
                  <a:lnTo>
                    <a:pt x="163" y="109"/>
                  </a:lnTo>
                  <a:lnTo>
                    <a:pt x="156" y="108"/>
                  </a:lnTo>
                  <a:lnTo>
                    <a:pt x="148" y="106"/>
                  </a:lnTo>
                  <a:lnTo>
                    <a:pt x="140" y="103"/>
                  </a:lnTo>
                  <a:lnTo>
                    <a:pt x="132" y="101"/>
                  </a:lnTo>
                  <a:lnTo>
                    <a:pt x="119" y="97"/>
                  </a:lnTo>
                  <a:lnTo>
                    <a:pt x="108" y="93"/>
                  </a:lnTo>
                  <a:lnTo>
                    <a:pt x="101" y="91"/>
                  </a:lnTo>
                  <a:lnTo>
                    <a:pt x="95" y="88"/>
                  </a:lnTo>
                  <a:lnTo>
                    <a:pt x="101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1" y="80"/>
                  </a:lnTo>
                  <a:lnTo>
                    <a:pt x="128" y="79"/>
                  </a:lnTo>
                  <a:lnTo>
                    <a:pt x="136" y="78"/>
                  </a:lnTo>
                  <a:lnTo>
                    <a:pt x="141" y="77"/>
                  </a:lnTo>
                  <a:lnTo>
                    <a:pt x="146" y="76"/>
                  </a:lnTo>
                  <a:lnTo>
                    <a:pt x="150" y="75"/>
                  </a:lnTo>
                  <a:lnTo>
                    <a:pt x="157" y="76"/>
                  </a:lnTo>
                  <a:lnTo>
                    <a:pt x="162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5"/>
                  </a:lnTo>
                  <a:lnTo>
                    <a:pt x="190" y="87"/>
                  </a:lnTo>
                  <a:lnTo>
                    <a:pt x="195" y="89"/>
                  </a:lnTo>
                  <a:lnTo>
                    <a:pt x="205" y="92"/>
                  </a:lnTo>
                  <a:lnTo>
                    <a:pt x="216" y="93"/>
                  </a:lnTo>
                  <a:lnTo>
                    <a:pt x="220" y="92"/>
                  </a:lnTo>
                  <a:lnTo>
                    <a:pt x="216" y="89"/>
                  </a:lnTo>
                  <a:lnTo>
                    <a:pt x="211" y="87"/>
                  </a:lnTo>
                  <a:lnTo>
                    <a:pt x="205" y="85"/>
                  </a:lnTo>
                  <a:lnTo>
                    <a:pt x="199" y="82"/>
                  </a:lnTo>
                  <a:lnTo>
                    <a:pt x="192" y="79"/>
                  </a:lnTo>
                  <a:lnTo>
                    <a:pt x="187" y="77"/>
                  </a:lnTo>
                  <a:lnTo>
                    <a:pt x="182" y="75"/>
                  </a:lnTo>
                  <a:lnTo>
                    <a:pt x="178" y="73"/>
                  </a:lnTo>
                  <a:lnTo>
                    <a:pt x="175" y="71"/>
                  </a:lnTo>
                  <a:lnTo>
                    <a:pt x="184" y="70"/>
                  </a:lnTo>
                  <a:lnTo>
                    <a:pt x="196" y="68"/>
                  </a:lnTo>
                  <a:lnTo>
                    <a:pt x="211" y="65"/>
                  </a:lnTo>
                  <a:lnTo>
                    <a:pt x="226" y="63"/>
                  </a:lnTo>
                  <a:lnTo>
                    <a:pt x="242" y="61"/>
                  </a:lnTo>
                  <a:lnTo>
                    <a:pt x="256" y="59"/>
                  </a:lnTo>
                  <a:lnTo>
                    <a:pt x="267" y="57"/>
                  </a:lnTo>
                  <a:lnTo>
                    <a:pt x="273" y="56"/>
                  </a:lnTo>
                  <a:lnTo>
                    <a:pt x="280" y="55"/>
                  </a:lnTo>
                  <a:lnTo>
                    <a:pt x="280" y="52"/>
                  </a:lnTo>
                  <a:lnTo>
                    <a:pt x="276" y="51"/>
                  </a:lnTo>
                  <a:lnTo>
                    <a:pt x="267" y="50"/>
                  </a:lnTo>
                  <a:lnTo>
                    <a:pt x="258" y="50"/>
                  </a:lnTo>
                  <a:lnTo>
                    <a:pt x="245" y="50"/>
                  </a:lnTo>
                  <a:lnTo>
                    <a:pt x="229" y="51"/>
                  </a:lnTo>
                  <a:lnTo>
                    <a:pt x="213" y="52"/>
                  </a:lnTo>
                  <a:lnTo>
                    <a:pt x="197" y="55"/>
                  </a:lnTo>
                  <a:lnTo>
                    <a:pt x="184" y="57"/>
                  </a:lnTo>
                  <a:lnTo>
                    <a:pt x="173" y="59"/>
                  </a:lnTo>
                  <a:lnTo>
                    <a:pt x="165" y="61"/>
                  </a:lnTo>
                  <a:lnTo>
                    <a:pt x="169" y="48"/>
                  </a:lnTo>
                  <a:lnTo>
                    <a:pt x="175" y="32"/>
                  </a:lnTo>
                  <a:lnTo>
                    <a:pt x="183" y="16"/>
                  </a:lnTo>
                  <a:lnTo>
                    <a:pt x="192" y="6"/>
                  </a:lnTo>
                  <a:lnTo>
                    <a:pt x="196" y="2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6" y="4"/>
                  </a:lnTo>
                  <a:lnTo>
                    <a:pt x="182" y="8"/>
                  </a:lnTo>
                  <a:lnTo>
                    <a:pt x="176" y="14"/>
                  </a:lnTo>
                  <a:lnTo>
                    <a:pt x="170" y="22"/>
                  </a:lnTo>
                  <a:lnTo>
                    <a:pt x="163" y="31"/>
                  </a:lnTo>
                  <a:lnTo>
                    <a:pt x="157" y="40"/>
                  </a:lnTo>
                  <a:lnTo>
                    <a:pt x="150" y="48"/>
                  </a:lnTo>
                  <a:lnTo>
                    <a:pt x="146" y="55"/>
                  </a:lnTo>
                  <a:lnTo>
                    <a:pt x="145" y="60"/>
                  </a:lnTo>
                  <a:lnTo>
                    <a:pt x="138" y="61"/>
                  </a:lnTo>
                  <a:lnTo>
                    <a:pt x="131" y="63"/>
                  </a:lnTo>
                  <a:lnTo>
                    <a:pt x="121" y="65"/>
                  </a:lnTo>
                  <a:lnTo>
                    <a:pt x="112" y="68"/>
                  </a:lnTo>
                  <a:lnTo>
                    <a:pt x="103" y="70"/>
                  </a:lnTo>
                  <a:lnTo>
                    <a:pt x="94" y="72"/>
                  </a:lnTo>
                  <a:lnTo>
                    <a:pt x="87" y="74"/>
                  </a:lnTo>
                  <a:lnTo>
                    <a:pt x="82" y="75"/>
                  </a:lnTo>
                  <a:lnTo>
                    <a:pt x="83" y="62"/>
                  </a:lnTo>
                  <a:lnTo>
                    <a:pt x="89" y="44"/>
                  </a:lnTo>
                  <a:lnTo>
                    <a:pt x="95" y="26"/>
                  </a:lnTo>
                  <a:lnTo>
                    <a:pt x="102" y="13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7" y="24"/>
                  </a:lnTo>
                  <a:lnTo>
                    <a:pt x="76" y="42"/>
                  </a:lnTo>
                  <a:lnTo>
                    <a:pt x="68" y="61"/>
                  </a:lnTo>
                  <a:lnTo>
                    <a:pt x="65" y="78"/>
                  </a:lnTo>
                  <a:lnTo>
                    <a:pt x="53" y="85"/>
                  </a:lnTo>
                  <a:lnTo>
                    <a:pt x="44" y="91"/>
                  </a:lnTo>
                  <a:lnTo>
                    <a:pt x="36" y="98"/>
                  </a:lnTo>
                  <a:lnTo>
                    <a:pt x="30" y="102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1" y="102"/>
                  </a:lnTo>
                  <a:lnTo>
                    <a:pt x="22" y="97"/>
                  </a:lnTo>
                  <a:lnTo>
                    <a:pt x="25" y="84"/>
                  </a:lnTo>
                  <a:lnTo>
                    <a:pt x="28" y="64"/>
                  </a:lnTo>
                  <a:lnTo>
                    <a:pt x="34" y="45"/>
                  </a:lnTo>
                  <a:lnTo>
                    <a:pt x="38" y="32"/>
                  </a:lnTo>
                  <a:lnTo>
                    <a:pt x="26" y="47"/>
                  </a:lnTo>
                  <a:lnTo>
                    <a:pt x="14" y="72"/>
                  </a:lnTo>
                  <a:lnTo>
                    <a:pt x="5" y="9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59" name="Freeform 330"/>
            <p:cNvSpPr>
              <a:spLocks/>
            </p:cNvSpPr>
            <p:nvPr/>
          </p:nvSpPr>
          <p:spPr bwMode="auto">
            <a:xfrm>
              <a:off x="1161" y="948"/>
              <a:ext cx="97" cy="94"/>
            </a:xfrm>
            <a:custGeom>
              <a:avLst/>
              <a:gdLst>
                <a:gd name="T0" fmla="*/ 6 w 194"/>
                <a:gd name="T1" fmla="*/ 3 h 187"/>
                <a:gd name="T2" fmla="*/ 2 w 194"/>
                <a:gd name="T3" fmla="*/ 8 h 187"/>
                <a:gd name="T4" fmla="*/ 8 w 194"/>
                <a:gd name="T5" fmla="*/ 17 h 187"/>
                <a:gd name="T6" fmla="*/ 19 w 194"/>
                <a:gd name="T7" fmla="*/ 32 h 187"/>
                <a:gd name="T8" fmla="*/ 18 w 194"/>
                <a:gd name="T9" fmla="*/ 50 h 187"/>
                <a:gd name="T10" fmla="*/ 21 w 194"/>
                <a:gd name="T11" fmla="*/ 92 h 187"/>
                <a:gd name="T12" fmla="*/ 27 w 194"/>
                <a:gd name="T13" fmla="*/ 113 h 187"/>
                <a:gd name="T14" fmla="*/ 32 w 194"/>
                <a:gd name="T15" fmla="*/ 115 h 187"/>
                <a:gd name="T16" fmla="*/ 31 w 194"/>
                <a:gd name="T17" fmla="*/ 96 h 187"/>
                <a:gd name="T18" fmla="*/ 34 w 194"/>
                <a:gd name="T19" fmla="*/ 62 h 187"/>
                <a:gd name="T20" fmla="*/ 42 w 194"/>
                <a:gd name="T21" fmla="*/ 54 h 187"/>
                <a:gd name="T22" fmla="*/ 53 w 194"/>
                <a:gd name="T23" fmla="*/ 60 h 187"/>
                <a:gd name="T24" fmla="*/ 64 w 194"/>
                <a:gd name="T25" fmla="*/ 69 h 187"/>
                <a:gd name="T26" fmla="*/ 73 w 194"/>
                <a:gd name="T27" fmla="*/ 77 h 187"/>
                <a:gd name="T28" fmla="*/ 80 w 194"/>
                <a:gd name="T29" fmla="*/ 91 h 187"/>
                <a:gd name="T30" fmla="*/ 85 w 194"/>
                <a:gd name="T31" fmla="*/ 124 h 187"/>
                <a:gd name="T32" fmla="*/ 84 w 194"/>
                <a:gd name="T33" fmla="*/ 146 h 187"/>
                <a:gd name="T34" fmla="*/ 84 w 194"/>
                <a:gd name="T35" fmla="*/ 164 h 187"/>
                <a:gd name="T36" fmla="*/ 89 w 194"/>
                <a:gd name="T37" fmla="*/ 174 h 187"/>
                <a:gd name="T38" fmla="*/ 91 w 194"/>
                <a:gd name="T39" fmla="*/ 168 h 187"/>
                <a:gd name="T40" fmla="*/ 90 w 194"/>
                <a:gd name="T41" fmla="*/ 153 h 187"/>
                <a:gd name="T42" fmla="*/ 95 w 194"/>
                <a:gd name="T43" fmla="*/ 139 h 187"/>
                <a:gd name="T44" fmla="*/ 98 w 194"/>
                <a:gd name="T45" fmla="*/ 126 h 187"/>
                <a:gd name="T46" fmla="*/ 98 w 194"/>
                <a:gd name="T47" fmla="*/ 101 h 187"/>
                <a:gd name="T48" fmla="*/ 110 w 194"/>
                <a:gd name="T49" fmla="*/ 104 h 187"/>
                <a:gd name="T50" fmla="*/ 137 w 194"/>
                <a:gd name="T51" fmla="*/ 133 h 187"/>
                <a:gd name="T52" fmla="*/ 165 w 194"/>
                <a:gd name="T53" fmla="*/ 162 h 187"/>
                <a:gd name="T54" fmla="*/ 186 w 194"/>
                <a:gd name="T55" fmla="*/ 183 h 187"/>
                <a:gd name="T56" fmla="*/ 188 w 194"/>
                <a:gd name="T57" fmla="*/ 180 h 187"/>
                <a:gd name="T58" fmla="*/ 176 w 194"/>
                <a:gd name="T59" fmla="*/ 161 h 187"/>
                <a:gd name="T60" fmla="*/ 163 w 194"/>
                <a:gd name="T61" fmla="*/ 143 h 187"/>
                <a:gd name="T62" fmla="*/ 153 w 194"/>
                <a:gd name="T63" fmla="*/ 128 h 187"/>
                <a:gd name="T64" fmla="*/ 148 w 194"/>
                <a:gd name="T65" fmla="*/ 119 h 187"/>
                <a:gd name="T66" fmla="*/ 137 w 194"/>
                <a:gd name="T67" fmla="*/ 109 h 187"/>
                <a:gd name="T68" fmla="*/ 124 w 194"/>
                <a:gd name="T69" fmla="*/ 97 h 187"/>
                <a:gd name="T70" fmla="*/ 111 w 194"/>
                <a:gd name="T71" fmla="*/ 87 h 187"/>
                <a:gd name="T72" fmla="*/ 112 w 194"/>
                <a:gd name="T73" fmla="*/ 84 h 187"/>
                <a:gd name="T74" fmla="*/ 125 w 194"/>
                <a:gd name="T75" fmla="*/ 86 h 187"/>
                <a:gd name="T76" fmla="*/ 140 w 194"/>
                <a:gd name="T77" fmla="*/ 89 h 187"/>
                <a:gd name="T78" fmla="*/ 152 w 194"/>
                <a:gd name="T79" fmla="*/ 95 h 187"/>
                <a:gd name="T80" fmla="*/ 161 w 194"/>
                <a:gd name="T81" fmla="*/ 100 h 187"/>
                <a:gd name="T82" fmla="*/ 169 w 194"/>
                <a:gd name="T83" fmla="*/ 100 h 187"/>
                <a:gd name="T84" fmla="*/ 159 w 194"/>
                <a:gd name="T85" fmla="*/ 90 h 187"/>
                <a:gd name="T86" fmla="*/ 142 w 194"/>
                <a:gd name="T87" fmla="*/ 81 h 187"/>
                <a:gd name="T88" fmla="*/ 119 w 194"/>
                <a:gd name="T89" fmla="*/ 71 h 187"/>
                <a:gd name="T90" fmla="*/ 97 w 194"/>
                <a:gd name="T91" fmla="*/ 63 h 187"/>
                <a:gd name="T92" fmla="*/ 81 w 194"/>
                <a:gd name="T93" fmla="*/ 60 h 187"/>
                <a:gd name="T94" fmla="*/ 69 w 194"/>
                <a:gd name="T95" fmla="*/ 54 h 187"/>
                <a:gd name="T96" fmla="*/ 57 w 194"/>
                <a:gd name="T97" fmla="*/ 46 h 187"/>
                <a:gd name="T98" fmla="*/ 48 w 194"/>
                <a:gd name="T99" fmla="*/ 39 h 187"/>
                <a:gd name="T100" fmla="*/ 51 w 194"/>
                <a:gd name="T101" fmla="*/ 32 h 187"/>
                <a:gd name="T102" fmla="*/ 68 w 194"/>
                <a:gd name="T103" fmla="*/ 30 h 187"/>
                <a:gd name="T104" fmla="*/ 89 w 194"/>
                <a:gd name="T105" fmla="*/ 30 h 187"/>
                <a:gd name="T106" fmla="*/ 106 w 194"/>
                <a:gd name="T107" fmla="*/ 31 h 187"/>
                <a:gd name="T108" fmla="*/ 121 w 194"/>
                <a:gd name="T109" fmla="*/ 34 h 187"/>
                <a:gd name="T110" fmla="*/ 124 w 194"/>
                <a:gd name="T111" fmla="*/ 30 h 187"/>
                <a:gd name="T112" fmla="*/ 102 w 194"/>
                <a:gd name="T113" fmla="*/ 23 h 187"/>
                <a:gd name="T114" fmla="*/ 78 w 194"/>
                <a:gd name="T115" fmla="*/ 20 h 187"/>
                <a:gd name="T116" fmla="*/ 55 w 194"/>
                <a:gd name="T117" fmla="*/ 19 h 187"/>
                <a:gd name="T118" fmla="*/ 36 w 194"/>
                <a:gd name="T119" fmla="*/ 18 h 187"/>
                <a:gd name="T120" fmla="*/ 22 w 194"/>
                <a:gd name="T121" fmla="*/ 16 h 187"/>
                <a:gd name="T122" fmla="*/ 13 w 194"/>
                <a:gd name="T123" fmla="*/ 5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87"/>
                <a:gd name="T188" fmla="*/ 194 w 194"/>
                <a:gd name="T189" fmla="*/ 187 h 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87">
                  <a:moveTo>
                    <a:pt x="9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8" y="17"/>
                  </a:lnTo>
                  <a:lnTo>
                    <a:pt x="15" y="25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18" y="50"/>
                  </a:lnTo>
                  <a:lnTo>
                    <a:pt x="19" y="71"/>
                  </a:lnTo>
                  <a:lnTo>
                    <a:pt x="21" y="92"/>
                  </a:lnTo>
                  <a:lnTo>
                    <a:pt x="23" y="106"/>
                  </a:lnTo>
                  <a:lnTo>
                    <a:pt x="27" y="113"/>
                  </a:lnTo>
                  <a:lnTo>
                    <a:pt x="30" y="116"/>
                  </a:lnTo>
                  <a:lnTo>
                    <a:pt x="32" y="115"/>
                  </a:lnTo>
                  <a:lnTo>
                    <a:pt x="32" y="109"/>
                  </a:lnTo>
                  <a:lnTo>
                    <a:pt x="31" y="96"/>
                  </a:lnTo>
                  <a:lnTo>
                    <a:pt x="32" y="78"/>
                  </a:lnTo>
                  <a:lnTo>
                    <a:pt x="34" y="62"/>
                  </a:lnTo>
                  <a:lnTo>
                    <a:pt x="36" y="50"/>
                  </a:lnTo>
                  <a:lnTo>
                    <a:pt x="42" y="54"/>
                  </a:lnTo>
                  <a:lnTo>
                    <a:pt x="47" y="57"/>
                  </a:lnTo>
                  <a:lnTo>
                    <a:pt x="53" y="60"/>
                  </a:lnTo>
                  <a:lnTo>
                    <a:pt x="59" y="64"/>
                  </a:lnTo>
                  <a:lnTo>
                    <a:pt x="64" y="69"/>
                  </a:lnTo>
                  <a:lnTo>
                    <a:pt x="69" y="73"/>
                  </a:lnTo>
                  <a:lnTo>
                    <a:pt x="73" y="77"/>
                  </a:lnTo>
                  <a:lnTo>
                    <a:pt x="76" y="81"/>
                  </a:lnTo>
                  <a:lnTo>
                    <a:pt x="80" y="91"/>
                  </a:lnTo>
                  <a:lnTo>
                    <a:pt x="82" y="106"/>
                  </a:lnTo>
                  <a:lnTo>
                    <a:pt x="85" y="124"/>
                  </a:lnTo>
                  <a:lnTo>
                    <a:pt x="85" y="137"/>
                  </a:lnTo>
                  <a:lnTo>
                    <a:pt x="84" y="146"/>
                  </a:lnTo>
                  <a:lnTo>
                    <a:pt x="82" y="155"/>
                  </a:lnTo>
                  <a:lnTo>
                    <a:pt x="84" y="164"/>
                  </a:lnTo>
                  <a:lnTo>
                    <a:pt x="86" y="171"/>
                  </a:lnTo>
                  <a:lnTo>
                    <a:pt x="89" y="174"/>
                  </a:lnTo>
                  <a:lnTo>
                    <a:pt x="90" y="172"/>
                  </a:lnTo>
                  <a:lnTo>
                    <a:pt x="91" y="168"/>
                  </a:lnTo>
                  <a:lnTo>
                    <a:pt x="90" y="161"/>
                  </a:lnTo>
                  <a:lnTo>
                    <a:pt x="90" y="153"/>
                  </a:lnTo>
                  <a:lnTo>
                    <a:pt x="93" y="145"/>
                  </a:lnTo>
                  <a:lnTo>
                    <a:pt x="95" y="139"/>
                  </a:lnTo>
                  <a:lnTo>
                    <a:pt x="97" y="133"/>
                  </a:lnTo>
                  <a:lnTo>
                    <a:pt x="98" y="126"/>
                  </a:lnTo>
                  <a:lnTo>
                    <a:pt x="98" y="113"/>
                  </a:lnTo>
                  <a:lnTo>
                    <a:pt x="98" y="101"/>
                  </a:lnTo>
                  <a:lnTo>
                    <a:pt x="97" y="92"/>
                  </a:lnTo>
                  <a:lnTo>
                    <a:pt x="110" y="104"/>
                  </a:lnTo>
                  <a:lnTo>
                    <a:pt x="123" y="118"/>
                  </a:lnTo>
                  <a:lnTo>
                    <a:pt x="137" y="133"/>
                  </a:lnTo>
                  <a:lnTo>
                    <a:pt x="152" y="148"/>
                  </a:lnTo>
                  <a:lnTo>
                    <a:pt x="165" y="162"/>
                  </a:lnTo>
                  <a:lnTo>
                    <a:pt x="176" y="174"/>
                  </a:lnTo>
                  <a:lnTo>
                    <a:pt x="186" y="183"/>
                  </a:lnTo>
                  <a:lnTo>
                    <a:pt x="194" y="187"/>
                  </a:lnTo>
                  <a:lnTo>
                    <a:pt x="188" y="180"/>
                  </a:lnTo>
                  <a:lnTo>
                    <a:pt x="183" y="170"/>
                  </a:lnTo>
                  <a:lnTo>
                    <a:pt x="176" y="161"/>
                  </a:lnTo>
                  <a:lnTo>
                    <a:pt x="170" y="152"/>
                  </a:lnTo>
                  <a:lnTo>
                    <a:pt x="163" y="143"/>
                  </a:lnTo>
                  <a:lnTo>
                    <a:pt x="158" y="134"/>
                  </a:lnTo>
                  <a:lnTo>
                    <a:pt x="153" y="128"/>
                  </a:lnTo>
                  <a:lnTo>
                    <a:pt x="150" y="124"/>
                  </a:lnTo>
                  <a:lnTo>
                    <a:pt x="148" y="119"/>
                  </a:lnTo>
                  <a:lnTo>
                    <a:pt x="144" y="114"/>
                  </a:lnTo>
                  <a:lnTo>
                    <a:pt x="137" y="109"/>
                  </a:lnTo>
                  <a:lnTo>
                    <a:pt x="131" y="102"/>
                  </a:lnTo>
                  <a:lnTo>
                    <a:pt x="124" y="97"/>
                  </a:lnTo>
                  <a:lnTo>
                    <a:pt x="118" y="91"/>
                  </a:lnTo>
                  <a:lnTo>
                    <a:pt x="111" y="87"/>
                  </a:lnTo>
                  <a:lnTo>
                    <a:pt x="107" y="84"/>
                  </a:lnTo>
                  <a:lnTo>
                    <a:pt x="112" y="84"/>
                  </a:lnTo>
                  <a:lnTo>
                    <a:pt x="119" y="85"/>
                  </a:lnTo>
                  <a:lnTo>
                    <a:pt x="125" y="86"/>
                  </a:lnTo>
                  <a:lnTo>
                    <a:pt x="133" y="87"/>
                  </a:lnTo>
                  <a:lnTo>
                    <a:pt x="140" y="89"/>
                  </a:lnTo>
                  <a:lnTo>
                    <a:pt x="146" y="91"/>
                  </a:lnTo>
                  <a:lnTo>
                    <a:pt x="152" y="95"/>
                  </a:lnTo>
                  <a:lnTo>
                    <a:pt x="156" y="97"/>
                  </a:lnTo>
                  <a:lnTo>
                    <a:pt x="161" y="100"/>
                  </a:lnTo>
                  <a:lnTo>
                    <a:pt x="166" y="101"/>
                  </a:lnTo>
                  <a:lnTo>
                    <a:pt x="169" y="100"/>
                  </a:lnTo>
                  <a:lnTo>
                    <a:pt x="165" y="95"/>
                  </a:lnTo>
                  <a:lnTo>
                    <a:pt x="159" y="90"/>
                  </a:lnTo>
                  <a:lnTo>
                    <a:pt x="152" y="86"/>
                  </a:lnTo>
                  <a:lnTo>
                    <a:pt x="142" y="81"/>
                  </a:lnTo>
                  <a:lnTo>
                    <a:pt x="131" y="75"/>
                  </a:lnTo>
                  <a:lnTo>
                    <a:pt x="119" y="71"/>
                  </a:lnTo>
                  <a:lnTo>
                    <a:pt x="107" y="67"/>
                  </a:lnTo>
                  <a:lnTo>
                    <a:pt x="97" y="63"/>
                  </a:lnTo>
                  <a:lnTo>
                    <a:pt x="86" y="62"/>
                  </a:lnTo>
                  <a:lnTo>
                    <a:pt x="81" y="60"/>
                  </a:lnTo>
                  <a:lnTo>
                    <a:pt x="74" y="58"/>
                  </a:lnTo>
                  <a:lnTo>
                    <a:pt x="69" y="54"/>
                  </a:lnTo>
                  <a:lnTo>
                    <a:pt x="63" y="50"/>
                  </a:lnTo>
                  <a:lnTo>
                    <a:pt x="57" y="46"/>
                  </a:lnTo>
                  <a:lnTo>
                    <a:pt x="52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51" y="32"/>
                  </a:lnTo>
                  <a:lnTo>
                    <a:pt x="59" y="31"/>
                  </a:lnTo>
                  <a:lnTo>
                    <a:pt x="68" y="30"/>
                  </a:lnTo>
                  <a:lnTo>
                    <a:pt x="78" y="30"/>
                  </a:lnTo>
                  <a:lnTo>
                    <a:pt x="89" y="30"/>
                  </a:lnTo>
                  <a:lnTo>
                    <a:pt x="98" y="30"/>
                  </a:lnTo>
                  <a:lnTo>
                    <a:pt x="106" y="31"/>
                  </a:lnTo>
                  <a:lnTo>
                    <a:pt x="112" y="32"/>
                  </a:lnTo>
                  <a:lnTo>
                    <a:pt x="121" y="34"/>
                  </a:lnTo>
                  <a:lnTo>
                    <a:pt x="127" y="33"/>
                  </a:lnTo>
                  <a:lnTo>
                    <a:pt x="124" y="30"/>
                  </a:lnTo>
                  <a:lnTo>
                    <a:pt x="112" y="26"/>
                  </a:lnTo>
                  <a:lnTo>
                    <a:pt x="102" y="23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20"/>
                  </a:lnTo>
                  <a:lnTo>
                    <a:pt x="55" y="19"/>
                  </a:lnTo>
                  <a:lnTo>
                    <a:pt x="44" y="19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7" y="12"/>
                  </a:lnTo>
                  <a:lnTo>
                    <a:pt x="13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0" name="Freeform 331"/>
            <p:cNvSpPr>
              <a:spLocks/>
            </p:cNvSpPr>
            <p:nvPr/>
          </p:nvSpPr>
          <p:spPr bwMode="auto">
            <a:xfrm>
              <a:off x="1038" y="932"/>
              <a:ext cx="72" cy="122"/>
            </a:xfrm>
            <a:custGeom>
              <a:avLst/>
              <a:gdLst>
                <a:gd name="T0" fmla="*/ 124 w 143"/>
                <a:gd name="T1" fmla="*/ 43 h 246"/>
                <a:gd name="T2" fmla="*/ 114 w 143"/>
                <a:gd name="T3" fmla="*/ 53 h 246"/>
                <a:gd name="T4" fmla="*/ 107 w 143"/>
                <a:gd name="T5" fmla="*/ 50 h 246"/>
                <a:gd name="T6" fmla="*/ 99 w 143"/>
                <a:gd name="T7" fmla="*/ 71 h 246"/>
                <a:gd name="T8" fmla="*/ 116 w 143"/>
                <a:gd name="T9" fmla="*/ 110 h 246"/>
                <a:gd name="T10" fmla="*/ 124 w 143"/>
                <a:gd name="T11" fmla="*/ 152 h 246"/>
                <a:gd name="T12" fmla="*/ 119 w 143"/>
                <a:gd name="T13" fmla="*/ 149 h 246"/>
                <a:gd name="T14" fmla="*/ 101 w 143"/>
                <a:gd name="T15" fmla="*/ 106 h 246"/>
                <a:gd name="T16" fmla="*/ 76 w 143"/>
                <a:gd name="T17" fmla="*/ 132 h 246"/>
                <a:gd name="T18" fmla="*/ 69 w 143"/>
                <a:gd name="T19" fmla="*/ 180 h 246"/>
                <a:gd name="T20" fmla="*/ 67 w 143"/>
                <a:gd name="T21" fmla="*/ 222 h 246"/>
                <a:gd name="T22" fmla="*/ 61 w 143"/>
                <a:gd name="T23" fmla="*/ 221 h 246"/>
                <a:gd name="T24" fmla="*/ 63 w 143"/>
                <a:gd name="T25" fmla="*/ 195 h 246"/>
                <a:gd name="T26" fmla="*/ 55 w 143"/>
                <a:gd name="T27" fmla="*/ 186 h 246"/>
                <a:gd name="T28" fmla="*/ 39 w 143"/>
                <a:gd name="T29" fmla="*/ 215 h 246"/>
                <a:gd name="T30" fmla="*/ 19 w 143"/>
                <a:gd name="T31" fmla="*/ 239 h 246"/>
                <a:gd name="T32" fmla="*/ 2 w 143"/>
                <a:gd name="T33" fmla="*/ 246 h 246"/>
                <a:gd name="T34" fmla="*/ 18 w 143"/>
                <a:gd name="T35" fmla="*/ 229 h 246"/>
                <a:gd name="T36" fmla="*/ 46 w 143"/>
                <a:gd name="T37" fmla="*/ 178 h 246"/>
                <a:gd name="T38" fmla="*/ 31 w 143"/>
                <a:gd name="T39" fmla="*/ 179 h 246"/>
                <a:gd name="T40" fmla="*/ 14 w 143"/>
                <a:gd name="T41" fmla="*/ 182 h 246"/>
                <a:gd name="T42" fmla="*/ 2 w 143"/>
                <a:gd name="T43" fmla="*/ 188 h 246"/>
                <a:gd name="T44" fmla="*/ 5 w 143"/>
                <a:gd name="T45" fmla="*/ 182 h 246"/>
                <a:gd name="T46" fmla="*/ 21 w 143"/>
                <a:gd name="T47" fmla="*/ 175 h 246"/>
                <a:gd name="T48" fmla="*/ 42 w 143"/>
                <a:gd name="T49" fmla="*/ 166 h 246"/>
                <a:gd name="T50" fmla="*/ 56 w 143"/>
                <a:gd name="T51" fmla="*/ 144 h 246"/>
                <a:gd name="T52" fmla="*/ 77 w 143"/>
                <a:gd name="T53" fmla="*/ 95 h 246"/>
                <a:gd name="T54" fmla="*/ 47 w 143"/>
                <a:gd name="T55" fmla="*/ 94 h 246"/>
                <a:gd name="T56" fmla="*/ 19 w 143"/>
                <a:gd name="T57" fmla="*/ 96 h 246"/>
                <a:gd name="T58" fmla="*/ 4 w 143"/>
                <a:gd name="T59" fmla="*/ 102 h 246"/>
                <a:gd name="T60" fmla="*/ 6 w 143"/>
                <a:gd name="T61" fmla="*/ 96 h 246"/>
                <a:gd name="T62" fmla="*/ 30 w 143"/>
                <a:gd name="T63" fmla="*/ 88 h 246"/>
                <a:gd name="T64" fmla="*/ 63 w 143"/>
                <a:gd name="T65" fmla="*/ 79 h 246"/>
                <a:gd name="T66" fmla="*/ 84 w 143"/>
                <a:gd name="T67" fmla="*/ 73 h 246"/>
                <a:gd name="T68" fmla="*/ 93 w 143"/>
                <a:gd name="T69" fmla="*/ 47 h 246"/>
                <a:gd name="T70" fmla="*/ 74 w 143"/>
                <a:gd name="T71" fmla="*/ 40 h 246"/>
                <a:gd name="T72" fmla="*/ 51 w 143"/>
                <a:gd name="T73" fmla="*/ 46 h 246"/>
                <a:gd name="T74" fmla="*/ 27 w 143"/>
                <a:gd name="T75" fmla="*/ 53 h 246"/>
                <a:gd name="T76" fmla="*/ 12 w 143"/>
                <a:gd name="T77" fmla="*/ 60 h 246"/>
                <a:gd name="T78" fmla="*/ 2 w 143"/>
                <a:gd name="T79" fmla="*/ 62 h 246"/>
                <a:gd name="T80" fmla="*/ 18 w 143"/>
                <a:gd name="T81" fmla="*/ 47 h 246"/>
                <a:gd name="T82" fmla="*/ 39 w 143"/>
                <a:gd name="T83" fmla="*/ 28 h 246"/>
                <a:gd name="T84" fmla="*/ 57 w 143"/>
                <a:gd name="T85" fmla="*/ 18 h 246"/>
                <a:gd name="T86" fmla="*/ 61 w 143"/>
                <a:gd name="T87" fmla="*/ 28 h 246"/>
                <a:gd name="T88" fmla="*/ 71 w 143"/>
                <a:gd name="T89" fmla="*/ 37 h 246"/>
                <a:gd name="T90" fmla="*/ 89 w 143"/>
                <a:gd name="T91" fmla="*/ 40 h 246"/>
                <a:gd name="T92" fmla="*/ 105 w 143"/>
                <a:gd name="T93" fmla="*/ 37 h 246"/>
                <a:gd name="T94" fmla="*/ 112 w 143"/>
                <a:gd name="T95" fmla="*/ 22 h 246"/>
                <a:gd name="T96" fmla="*/ 129 w 143"/>
                <a:gd name="T97" fmla="*/ 7 h 246"/>
                <a:gd name="T98" fmla="*/ 135 w 143"/>
                <a:gd name="T99" fmla="*/ 8 h 246"/>
                <a:gd name="T100" fmla="*/ 120 w 143"/>
                <a:gd name="T101" fmla="*/ 27 h 246"/>
                <a:gd name="T102" fmla="*/ 133 w 143"/>
                <a:gd name="T103" fmla="*/ 37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246"/>
                <a:gd name="T158" fmla="*/ 143 w 143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246">
                  <a:moveTo>
                    <a:pt x="140" y="35"/>
                  </a:moveTo>
                  <a:lnTo>
                    <a:pt x="132" y="39"/>
                  </a:lnTo>
                  <a:lnTo>
                    <a:pt x="124" y="43"/>
                  </a:lnTo>
                  <a:lnTo>
                    <a:pt x="119" y="50"/>
                  </a:lnTo>
                  <a:lnTo>
                    <a:pt x="116" y="56"/>
                  </a:lnTo>
                  <a:lnTo>
                    <a:pt x="114" y="53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2" y="62"/>
                  </a:lnTo>
                  <a:lnTo>
                    <a:pt x="99" y="71"/>
                  </a:lnTo>
                  <a:lnTo>
                    <a:pt x="101" y="78"/>
                  </a:lnTo>
                  <a:lnTo>
                    <a:pt x="107" y="90"/>
                  </a:lnTo>
                  <a:lnTo>
                    <a:pt x="116" y="110"/>
                  </a:lnTo>
                  <a:lnTo>
                    <a:pt x="123" y="131"/>
                  </a:lnTo>
                  <a:lnTo>
                    <a:pt x="126" y="145"/>
                  </a:lnTo>
                  <a:lnTo>
                    <a:pt x="124" y="152"/>
                  </a:lnTo>
                  <a:lnTo>
                    <a:pt x="122" y="155"/>
                  </a:lnTo>
                  <a:lnTo>
                    <a:pt x="119" y="154"/>
                  </a:lnTo>
                  <a:lnTo>
                    <a:pt x="119" y="149"/>
                  </a:lnTo>
                  <a:lnTo>
                    <a:pt x="116" y="137"/>
                  </a:lnTo>
                  <a:lnTo>
                    <a:pt x="110" y="121"/>
                  </a:lnTo>
                  <a:lnTo>
                    <a:pt x="101" y="106"/>
                  </a:lnTo>
                  <a:lnTo>
                    <a:pt x="91" y="97"/>
                  </a:lnTo>
                  <a:lnTo>
                    <a:pt x="84" y="111"/>
                  </a:lnTo>
                  <a:lnTo>
                    <a:pt x="76" y="132"/>
                  </a:lnTo>
                  <a:lnTo>
                    <a:pt x="69" y="151"/>
                  </a:lnTo>
                  <a:lnTo>
                    <a:pt x="68" y="166"/>
                  </a:lnTo>
                  <a:lnTo>
                    <a:pt x="69" y="180"/>
                  </a:lnTo>
                  <a:lnTo>
                    <a:pt x="71" y="196"/>
                  </a:lnTo>
                  <a:lnTo>
                    <a:pt x="71" y="212"/>
                  </a:lnTo>
                  <a:lnTo>
                    <a:pt x="67" y="222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61" y="221"/>
                  </a:lnTo>
                  <a:lnTo>
                    <a:pt x="63" y="215"/>
                  </a:lnTo>
                  <a:lnTo>
                    <a:pt x="64" y="206"/>
                  </a:lnTo>
                  <a:lnTo>
                    <a:pt x="63" y="195"/>
                  </a:lnTo>
                  <a:lnTo>
                    <a:pt x="61" y="186"/>
                  </a:lnTo>
                  <a:lnTo>
                    <a:pt x="59" y="178"/>
                  </a:lnTo>
                  <a:lnTo>
                    <a:pt x="55" y="186"/>
                  </a:lnTo>
                  <a:lnTo>
                    <a:pt x="50" y="194"/>
                  </a:lnTo>
                  <a:lnTo>
                    <a:pt x="44" y="204"/>
                  </a:lnTo>
                  <a:lnTo>
                    <a:pt x="39" y="215"/>
                  </a:lnTo>
                  <a:lnTo>
                    <a:pt x="33" y="224"/>
                  </a:lnTo>
                  <a:lnTo>
                    <a:pt x="26" y="233"/>
                  </a:lnTo>
                  <a:lnTo>
                    <a:pt x="19" y="239"/>
                  </a:lnTo>
                  <a:lnTo>
                    <a:pt x="12" y="244"/>
                  </a:lnTo>
                  <a:lnTo>
                    <a:pt x="5" y="246"/>
                  </a:lnTo>
                  <a:lnTo>
                    <a:pt x="2" y="246"/>
                  </a:lnTo>
                  <a:lnTo>
                    <a:pt x="4" y="243"/>
                  </a:lnTo>
                  <a:lnTo>
                    <a:pt x="9" y="239"/>
                  </a:lnTo>
                  <a:lnTo>
                    <a:pt x="18" y="229"/>
                  </a:lnTo>
                  <a:lnTo>
                    <a:pt x="30" y="210"/>
                  </a:lnTo>
                  <a:lnTo>
                    <a:pt x="40" y="191"/>
                  </a:lnTo>
                  <a:lnTo>
                    <a:pt x="46" y="178"/>
                  </a:lnTo>
                  <a:lnTo>
                    <a:pt x="42" y="178"/>
                  </a:lnTo>
                  <a:lnTo>
                    <a:pt x="36" y="179"/>
                  </a:lnTo>
                  <a:lnTo>
                    <a:pt x="31" y="179"/>
                  </a:lnTo>
                  <a:lnTo>
                    <a:pt x="25" y="180"/>
                  </a:lnTo>
                  <a:lnTo>
                    <a:pt x="19" y="181"/>
                  </a:lnTo>
                  <a:lnTo>
                    <a:pt x="14" y="182"/>
                  </a:lnTo>
                  <a:lnTo>
                    <a:pt x="10" y="185"/>
                  </a:lnTo>
                  <a:lnTo>
                    <a:pt x="6" y="186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1" y="186"/>
                  </a:lnTo>
                  <a:lnTo>
                    <a:pt x="5" y="182"/>
                  </a:lnTo>
                  <a:lnTo>
                    <a:pt x="9" y="180"/>
                  </a:lnTo>
                  <a:lnTo>
                    <a:pt x="14" y="177"/>
                  </a:lnTo>
                  <a:lnTo>
                    <a:pt x="21" y="175"/>
                  </a:lnTo>
                  <a:lnTo>
                    <a:pt x="29" y="172"/>
                  </a:lnTo>
                  <a:lnTo>
                    <a:pt x="35" y="168"/>
                  </a:lnTo>
                  <a:lnTo>
                    <a:pt x="42" y="166"/>
                  </a:lnTo>
                  <a:lnTo>
                    <a:pt x="47" y="163"/>
                  </a:lnTo>
                  <a:lnTo>
                    <a:pt x="51" y="162"/>
                  </a:lnTo>
                  <a:lnTo>
                    <a:pt x="56" y="144"/>
                  </a:lnTo>
                  <a:lnTo>
                    <a:pt x="64" y="123"/>
                  </a:lnTo>
                  <a:lnTo>
                    <a:pt x="72" y="105"/>
                  </a:lnTo>
                  <a:lnTo>
                    <a:pt x="77" y="95"/>
                  </a:lnTo>
                  <a:lnTo>
                    <a:pt x="68" y="94"/>
                  </a:lnTo>
                  <a:lnTo>
                    <a:pt x="57" y="94"/>
                  </a:lnTo>
                  <a:lnTo>
                    <a:pt x="47" y="94"/>
                  </a:lnTo>
                  <a:lnTo>
                    <a:pt x="38" y="94"/>
                  </a:lnTo>
                  <a:lnTo>
                    <a:pt x="27" y="95"/>
                  </a:lnTo>
                  <a:lnTo>
                    <a:pt x="19" y="96"/>
                  </a:lnTo>
                  <a:lnTo>
                    <a:pt x="13" y="98"/>
                  </a:lnTo>
                  <a:lnTo>
                    <a:pt x="9" y="99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6" y="96"/>
                  </a:lnTo>
                  <a:lnTo>
                    <a:pt x="12" y="94"/>
                  </a:lnTo>
                  <a:lnTo>
                    <a:pt x="19" y="91"/>
                  </a:lnTo>
                  <a:lnTo>
                    <a:pt x="30" y="88"/>
                  </a:lnTo>
                  <a:lnTo>
                    <a:pt x="42" y="84"/>
                  </a:lnTo>
                  <a:lnTo>
                    <a:pt x="52" y="82"/>
                  </a:lnTo>
                  <a:lnTo>
                    <a:pt x="63" y="79"/>
                  </a:lnTo>
                  <a:lnTo>
                    <a:pt x="72" y="78"/>
                  </a:lnTo>
                  <a:lnTo>
                    <a:pt x="77" y="77"/>
                  </a:lnTo>
                  <a:lnTo>
                    <a:pt x="84" y="73"/>
                  </a:lnTo>
                  <a:lnTo>
                    <a:pt x="89" y="63"/>
                  </a:lnTo>
                  <a:lnTo>
                    <a:pt x="91" y="53"/>
                  </a:lnTo>
                  <a:lnTo>
                    <a:pt x="93" y="47"/>
                  </a:lnTo>
                  <a:lnTo>
                    <a:pt x="90" y="43"/>
                  </a:lnTo>
                  <a:lnTo>
                    <a:pt x="84" y="41"/>
                  </a:lnTo>
                  <a:lnTo>
                    <a:pt x="74" y="40"/>
                  </a:lnTo>
                  <a:lnTo>
                    <a:pt x="68" y="41"/>
                  </a:lnTo>
                  <a:lnTo>
                    <a:pt x="60" y="43"/>
                  </a:lnTo>
                  <a:lnTo>
                    <a:pt x="51" y="46"/>
                  </a:lnTo>
                  <a:lnTo>
                    <a:pt x="43" y="49"/>
                  </a:lnTo>
                  <a:lnTo>
                    <a:pt x="34" y="51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6" y="57"/>
                  </a:lnTo>
                  <a:lnTo>
                    <a:pt x="12" y="60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8" y="56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39" y="28"/>
                  </a:lnTo>
                  <a:lnTo>
                    <a:pt x="46" y="23"/>
                  </a:lnTo>
                  <a:lnTo>
                    <a:pt x="52" y="20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8"/>
                  </a:lnTo>
                  <a:lnTo>
                    <a:pt x="63" y="32"/>
                  </a:lnTo>
                  <a:lnTo>
                    <a:pt x="67" y="35"/>
                  </a:lnTo>
                  <a:lnTo>
                    <a:pt x="71" y="37"/>
                  </a:lnTo>
                  <a:lnTo>
                    <a:pt x="76" y="38"/>
                  </a:lnTo>
                  <a:lnTo>
                    <a:pt x="82" y="39"/>
                  </a:lnTo>
                  <a:lnTo>
                    <a:pt x="89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7"/>
                  </a:lnTo>
                  <a:lnTo>
                    <a:pt x="110" y="33"/>
                  </a:lnTo>
                  <a:lnTo>
                    <a:pt x="112" y="27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20" y="11"/>
                  </a:lnTo>
                  <a:lnTo>
                    <a:pt x="129" y="7"/>
                  </a:lnTo>
                  <a:lnTo>
                    <a:pt x="139" y="3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16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24" y="32"/>
                  </a:lnTo>
                  <a:lnTo>
                    <a:pt x="128" y="36"/>
                  </a:lnTo>
                  <a:lnTo>
                    <a:pt x="133" y="37"/>
                  </a:lnTo>
                  <a:lnTo>
                    <a:pt x="140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1" name="Freeform 332"/>
            <p:cNvSpPr>
              <a:spLocks/>
            </p:cNvSpPr>
            <p:nvPr/>
          </p:nvSpPr>
          <p:spPr bwMode="auto">
            <a:xfrm>
              <a:off x="1108" y="974"/>
              <a:ext cx="11" cy="15"/>
            </a:xfrm>
            <a:custGeom>
              <a:avLst/>
              <a:gdLst>
                <a:gd name="T0" fmla="*/ 0 w 22"/>
                <a:gd name="T1" fmla="*/ 0 h 32"/>
                <a:gd name="T2" fmla="*/ 5 w 22"/>
                <a:gd name="T3" fmla="*/ 1 h 32"/>
                <a:gd name="T4" fmla="*/ 10 w 22"/>
                <a:gd name="T5" fmla="*/ 1 h 32"/>
                <a:gd name="T6" fmla="*/ 15 w 22"/>
                <a:gd name="T7" fmla="*/ 1 h 32"/>
                <a:gd name="T8" fmla="*/ 19 w 22"/>
                <a:gd name="T9" fmla="*/ 0 h 32"/>
                <a:gd name="T10" fmla="*/ 21 w 22"/>
                <a:gd name="T11" fmla="*/ 8 h 32"/>
                <a:gd name="T12" fmla="*/ 22 w 22"/>
                <a:gd name="T13" fmla="*/ 15 h 32"/>
                <a:gd name="T14" fmla="*/ 21 w 22"/>
                <a:gd name="T15" fmla="*/ 22 h 32"/>
                <a:gd name="T16" fmla="*/ 19 w 22"/>
                <a:gd name="T17" fmla="*/ 29 h 32"/>
                <a:gd name="T18" fmla="*/ 18 w 22"/>
                <a:gd name="T19" fmla="*/ 32 h 32"/>
                <a:gd name="T20" fmla="*/ 17 w 22"/>
                <a:gd name="T21" fmla="*/ 32 h 32"/>
                <a:gd name="T22" fmla="*/ 15 w 22"/>
                <a:gd name="T23" fmla="*/ 31 h 32"/>
                <a:gd name="T24" fmla="*/ 15 w 22"/>
                <a:gd name="T25" fmla="*/ 27 h 32"/>
                <a:gd name="T26" fmla="*/ 14 w 22"/>
                <a:gd name="T27" fmla="*/ 22 h 32"/>
                <a:gd name="T28" fmla="*/ 10 w 22"/>
                <a:gd name="T29" fmla="*/ 14 h 32"/>
                <a:gd name="T30" fmla="*/ 5 w 22"/>
                <a:gd name="T31" fmla="*/ 7 h 32"/>
                <a:gd name="T32" fmla="*/ 0 w 2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2"/>
                <a:gd name="T53" fmla="*/ 22 w 2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2">
                  <a:moveTo>
                    <a:pt x="0" y="0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8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0" y="14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2" name="Freeform 333"/>
            <p:cNvSpPr>
              <a:spLocks/>
            </p:cNvSpPr>
            <p:nvPr/>
          </p:nvSpPr>
          <p:spPr bwMode="auto">
            <a:xfrm>
              <a:off x="819" y="869"/>
              <a:ext cx="219" cy="108"/>
            </a:xfrm>
            <a:custGeom>
              <a:avLst/>
              <a:gdLst>
                <a:gd name="T0" fmla="*/ 394 w 439"/>
                <a:gd name="T1" fmla="*/ 80 h 216"/>
                <a:gd name="T2" fmla="*/ 352 w 439"/>
                <a:gd name="T3" fmla="*/ 96 h 216"/>
                <a:gd name="T4" fmla="*/ 321 w 439"/>
                <a:gd name="T5" fmla="*/ 145 h 216"/>
                <a:gd name="T6" fmla="*/ 284 w 439"/>
                <a:gd name="T7" fmla="*/ 181 h 216"/>
                <a:gd name="T8" fmla="*/ 238 w 439"/>
                <a:gd name="T9" fmla="*/ 212 h 216"/>
                <a:gd name="T10" fmla="*/ 225 w 439"/>
                <a:gd name="T11" fmla="*/ 213 h 216"/>
                <a:gd name="T12" fmla="*/ 254 w 439"/>
                <a:gd name="T13" fmla="*/ 191 h 216"/>
                <a:gd name="T14" fmla="*/ 299 w 439"/>
                <a:gd name="T15" fmla="*/ 156 h 216"/>
                <a:gd name="T16" fmla="*/ 320 w 439"/>
                <a:gd name="T17" fmla="*/ 119 h 216"/>
                <a:gd name="T18" fmla="*/ 317 w 439"/>
                <a:gd name="T19" fmla="*/ 108 h 216"/>
                <a:gd name="T20" fmla="*/ 290 w 439"/>
                <a:gd name="T21" fmla="*/ 120 h 216"/>
                <a:gd name="T22" fmla="*/ 255 w 439"/>
                <a:gd name="T23" fmla="*/ 134 h 216"/>
                <a:gd name="T24" fmla="*/ 208 w 439"/>
                <a:gd name="T25" fmla="*/ 171 h 216"/>
                <a:gd name="T26" fmla="*/ 143 w 439"/>
                <a:gd name="T27" fmla="*/ 201 h 216"/>
                <a:gd name="T28" fmla="*/ 119 w 439"/>
                <a:gd name="T29" fmla="*/ 202 h 216"/>
                <a:gd name="T30" fmla="*/ 173 w 439"/>
                <a:gd name="T31" fmla="*/ 178 h 216"/>
                <a:gd name="T32" fmla="*/ 227 w 439"/>
                <a:gd name="T33" fmla="*/ 138 h 216"/>
                <a:gd name="T34" fmla="*/ 223 w 439"/>
                <a:gd name="T35" fmla="*/ 129 h 216"/>
                <a:gd name="T36" fmla="*/ 193 w 439"/>
                <a:gd name="T37" fmla="*/ 131 h 216"/>
                <a:gd name="T38" fmla="*/ 166 w 439"/>
                <a:gd name="T39" fmla="*/ 133 h 216"/>
                <a:gd name="T40" fmla="*/ 118 w 439"/>
                <a:gd name="T41" fmla="*/ 152 h 216"/>
                <a:gd name="T42" fmla="*/ 54 w 439"/>
                <a:gd name="T43" fmla="*/ 171 h 216"/>
                <a:gd name="T44" fmla="*/ 37 w 439"/>
                <a:gd name="T45" fmla="*/ 169 h 216"/>
                <a:gd name="T46" fmla="*/ 87 w 439"/>
                <a:gd name="T47" fmla="*/ 156 h 216"/>
                <a:gd name="T48" fmla="*/ 131 w 439"/>
                <a:gd name="T49" fmla="*/ 133 h 216"/>
                <a:gd name="T50" fmla="*/ 88 w 439"/>
                <a:gd name="T51" fmla="*/ 124 h 216"/>
                <a:gd name="T52" fmla="*/ 26 w 439"/>
                <a:gd name="T53" fmla="*/ 131 h 216"/>
                <a:gd name="T54" fmla="*/ 0 w 439"/>
                <a:gd name="T55" fmla="*/ 135 h 216"/>
                <a:gd name="T56" fmla="*/ 39 w 439"/>
                <a:gd name="T57" fmla="*/ 119 h 216"/>
                <a:gd name="T58" fmla="*/ 114 w 439"/>
                <a:gd name="T59" fmla="*/ 110 h 216"/>
                <a:gd name="T60" fmla="*/ 107 w 439"/>
                <a:gd name="T61" fmla="*/ 93 h 216"/>
                <a:gd name="T62" fmla="*/ 64 w 439"/>
                <a:gd name="T63" fmla="*/ 68 h 216"/>
                <a:gd name="T64" fmla="*/ 49 w 439"/>
                <a:gd name="T65" fmla="*/ 56 h 216"/>
                <a:gd name="T66" fmla="*/ 94 w 439"/>
                <a:gd name="T67" fmla="*/ 73 h 216"/>
                <a:gd name="T68" fmla="*/ 153 w 439"/>
                <a:gd name="T69" fmla="*/ 102 h 216"/>
                <a:gd name="T70" fmla="*/ 183 w 439"/>
                <a:gd name="T71" fmla="*/ 108 h 216"/>
                <a:gd name="T72" fmla="*/ 217 w 439"/>
                <a:gd name="T73" fmla="*/ 108 h 216"/>
                <a:gd name="T74" fmla="*/ 207 w 439"/>
                <a:gd name="T75" fmla="*/ 88 h 216"/>
                <a:gd name="T76" fmla="*/ 177 w 439"/>
                <a:gd name="T77" fmla="*/ 62 h 216"/>
                <a:gd name="T78" fmla="*/ 155 w 439"/>
                <a:gd name="T79" fmla="*/ 48 h 216"/>
                <a:gd name="T80" fmla="*/ 135 w 439"/>
                <a:gd name="T81" fmla="*/ 37 h 216"/>
                <a:gd name="T82" fmla="*/ 127 w 439"/>
                <a:gd name="T83" fmla="*/ 23 h 216"/>
                <a:gd name="T84" fmla="*/ 180 w 439"/>
                <a:gd name="T85" fmla="*/ 56 h 216"/>
                <a:gd name="T86" fmla="*/ 232 w 439"/>
                <a:gd name="T87" fmla="*/ 90 h 216"/>
                <a:gd name="T88" fmla="*/ 258 w 439"/>
                <a:gd name="T89" fmla="*/ 101 h 216"/>
                <a:gd name="T90" fmla="*/ 287 w 439"/>
                <a:gd name="T91" fmla="*/ 96 h 216"/>
                <a:gd name="T92" fmla="*/ 316 w 439"/>
                <a:gd name="T93" fmla="*/ 90 h 216"/>
                <a:gd name="T94" fmla="*/ 321 w 439"/>
                <a:gd name="T95" fmla="*/ 79 h 216"/>
                <a:gd name="T96" fmla="*/ 286 w 439"/>
                <a:gd name="T97" fmla="*/ 50 h 216"/>
                <a:gd name="T98" fmla="*/ 232 w 439"/>
                <a:gd name="T99" fmla="*/ 12 h 216"/>
                <a:gd name="T100" fmla="*/ 227 w 439"/>
                <a:gd name="T101" fmla="*/ 2 h 216"/>
                <a:gd name="T102" fmla="*/ 279 w 439"/>
                <a:gd name="T103" fmla="*/ 34 h 216"/>
                <a:gd name="T104" fmla="*/ 334 w 439"/>
                <a:gd name="T105" fmla="*/ 68 h 216"/>
                <a:gd name="T106" fmla="*/ 371 w 439"/>
                <a:gd name="T107" fmla="*/ 67 h 216"/>
                <a:gd name="T108" fmla="*/ 428 w 439"/>
                <a:gd name="T109" fmla="*/ 58 h 216"/>
                <a:gd name="T110" fmla="*/ 428 w 439"/>
                <a:gd name="T111" fmla="*/ 63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9"/>
                <a:gd name="T169" fmla="*/ 0 h 216"/>
                <a:gd name="T170" fmla="*/ 439 w 439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9" h="216">
                  <a:moveTo>
                    <a:pt x="420" y="68"/>
                  </a:moveTo>
                  <a:lnTo>
                    <a:pt x="414" y="72"/>
                  </a:lnTo>
                  <a:lnTo>
                    <a:pt x="405" y="76"/>
                  </a:lnTo>
                  <a:lnTo>
                    <a:pt x="394" y="80"/>
                  </a:lnTo>
                  <a:lnTo>
                    <a:pt x="381" y="85"/>
                  </a:lnTo>
                  <a:lnTo>
                    <a:pt x="369" y="89"/>
                  </a:lnTo>
                  <a:lnTo>
                    <a:pt x="359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3" y="109"/>
                  </a:lnTo>
                  <a:lnTo>
                    <a:pt x="333" y="127"/>
                  </a:lnTo>
                  <a:lnTo>
                    <a:pt x="321" y="145"/>
                  </a:lnTo>
                  <a:lnTo>
                    <a:pt x="310" y="159"/>
                  </a:lnTo>
                  <a:lnTo>
                    <a:pt x="304" y="165"/>
                  </a:lnTo>
                  <a:lnTo>
                    <a:pt x="295" y="173"/>
                  </a:lnTo>
                  <a:lnTo>
                    <a:pt x="284" y="181"/>
                  </a:lnTo>
                  <a:lnTo>
                    <a:pt x="271" y="190"/>
                  </a:lnTo>
                  <a:lnTo>
                    <a:pt x="259" y="199"/>
                  </a:lnTo>
                  <a:lnTo>
                    <a:pt x="249" y="206"/>
                  </a:lnTo>
                  <a:lnTo>
                    <a:pt x="238" y="212"/>
                  </a:lnTo>
                  <a:lnTo>
                    <a:pt x="232" y="215"/>
                  </a:lnTo>
                  <a:lnTo>
                    <a:pt x="225" y="216"/>
                  </a:lnTo>
                  <a:lnTo>
                    <a:pt x="223" y="215"/>
                  </a:lnTo>
                  <a:lnTo>
                    <a:pt x="225" y="213"/>
                  </a:lnTo>
                  <a:lnTo>
                    <a:pt x="229" y="209"/>
                  </a:lnTo>
                  <a:lnTo>
                    <a:pt x="235" y="206"/>
                  </a:lnTo>
                  <a:lnTo>
                    <a:pt x="242" y="200"/>
                  </a:lnTo>
                  <a:lnTo>
                    <a:pt x="254" y="191"/>
                  </a:lnTo>
                  <a:lnTo>
                    <a:pt x="266" y="183"/>
                  </a:lnTo>
                  <a:lnTo>
                    <a:pt x="278" y="173"/>
                  </a:lnTo>
                  <a:lnTo>
                    <a:pt x="290" y="164"/>
                  </a:lnTo>
                  <a:lnTo>
                    <a:pt x="299" y="156"/>
                  </a:lnTo>
                  <a:lnTo>
                    <a:pt x="304" y="150"/>
                  </a:lnTo>
                  <a:lnTo>
                    <a:pt x="310" y="141"/>
                  </a:lnTo>
                  <a:lnTo>
                    <a:pt x="316" y="129"/>
                  </a:lnTo>
                  <a:lnTo>
                    <a:pt x="320" y="119"/>
                  </a:lnTo>
                  <a:lnTo>
                    <a:pt x="322" y="112"/>
                  </a:lnTo>
                  <a:lnTo>
                    <a:pt x="322" y="108"/>
                  </a:lnTo>
                  <a:lnTo>
                    <a:pt x="321" y="107"/>
                  </a:lnTo>
                  <a:lnTo>
                    <a:pt x="317" y="108"/>
                  </a:lnTo>
                  <a:lnTo>
                    <a:pt x="310" y="110"/>
                  </a:lnTo>
                  <a:lnTo>
                    <a:pt x="305" y="113"/>
                  </a:lnTo>
                  <a:lnTo>
                    <a:pt x="297" y="117"/>
                  </a:lnTo>
                  <a:lnTo>
                    <a:pt x="290" y="120"/>
                  </a:lnTo>
                  <a:lnTo>
                    <a:pt x="280" y="124"/>
                  </a:lnTo>
                  <a:lnTo>
                    <a:pt x="271" y="129"/>
                  </a:lnTo>
                  <a:lnTo>
                    <a:pt x="262" y="132"/>
                  </a:lnTo>
                  <a:lnTo>
                    <a:pt x="255" y="134"/>
                  </a:lnTo>
                  <a:lnTo>
                    <a:pt x="250" y="135"/>
                  </a:lnTo>
                  <a:lnTo>
                    <a:pt x="240" y="148"/>
                  </a:lnTo>
                  <a:lnTo>
                    <a:pt x="225" y="160"/>
                  </a:lnTo>
                  <a:lnTo>
                    <a:pt x="208" y="171"/>
                  </a:lnTo>
                  <a:lnTo>
                    <a:pt x="190" y="181"/>
                  </a:lnTo>
                  <a:lnTo>
                    <a:pt x="172" y="190"/>
                  </a:lnTo>
                  <a:lnTo>
                    <a:pt x="156" y="197"/>
                  </a:lnTo>
                  <a:lnTo>
                    <a:pt x="143" y="201"/>
                  </a:lnTo>
                  <a:lnTo>
                    <a:pt x="134" y="203"/>
                  </a:lnTo>
                  <a:lnTo>
                    <a:pt x="123" y="204"/>
                  </a:lnTo>
                  <a:lnTo>
                    <a:pt x="118" y="204"/>
                  </a:lnTo>
                  <a:lnTo>
                    <a:pt x="119" y="202"/>
                  </a:lnTo>
                  <a:lnTo>
                    <a:pt x="127" y="200"/>
                  </a:lnTo>
                  <a:lnTo>
                    <a:pt x="140" y="194"/>
                  </a:lnTo>
                  <a:lnTo>
                    <a:pt x="156" y="187"/>
                  </a:lnTo>
                  <a:lnTo>
                    <a:pt x="173" y="178"/>
                  </a:lnTo>
                  <a:lnTo>
                    <a:pt x="189" y="167"/>
                  </a:lnTo>
                  <a:lnTo>
                    <a:pt x="204" y="157"/>
                  </a:lnTo>
                  <a:lnTo>
                    <a:pt x="217" y="147"/>
                  </a:lnTo>
                  <a:lnTo>
                    <a:pt x="227" y="138"/>
                  </a:lnTo>
                  <a:lnTo>
                    <a:pt x="231" y="132"/>
                  </a:lnTo>
                  <a:lnTo>
                    <a:pt x="231" y="130"/>
                  </a:lnTo>
                  <a:lnTo>
                    <a:pt x="228" y="129"/>
                  </a:lnTo>
                  <a:lnTo>
                    <a:pt x="223" y="129"/>
                  </a:lnTo>
                  <a:lnTo>
                    <a:pt x="214" y="129"/>
                  </a:lnTo>
                  <a:lnTo>
                    <a:pt x="207" y="129"/>
                  </a:lnTo>
                  <a:lnTo>
                    <a:pt x="200" y="130"/>
                  </a:lnTo>
                  <a:lnTo>
                    <a:pt x="193" y="131"/>
                  </a:lnTo>
                  <a:lnTo>
                    <a:pt x="186" y="131"/>
                  </a:lnTo>
                  <a:lnTo>
                    <a:pt x="178" y="132"/>
                  </a:lnTo>
                  <a:lnTo>
                    <a:pt x="172" y="133"/>
                  </a:lnTo>
                  <a:lnTo>
                    <a:pt x="166" y="133"/>
                  </a:lnTo>
                  <a:lnTo>
                    <a:pt x="162" y="133"/>
                  </a:lnTo>
                  <a:lnTo>
                    <a:pt x="151" y="140"/>
                  </a:lnTo>
                  <a:lnTo>
                    <a:pt x="135" y="146"/>
                  </a:lnTo>
                  <a:lnTo>
                    <a:pt x="118" y="152"/>
                  </a:lnTo>
                  <a:lnTo>
                    <a:pt x="100" y="158"/>
                  </a:lnTo>
                  <a:lnTo>
                    <a:pt x="81" y="163"/>
                  </a:lnTo>
                  <a:lnTo>
                    <a:pt x="66" y="167"/>
                  </a:lnTo>
                  <a:lnTo>
                    <a:pt x="54" y="171"/>
                  </a:lnTo>
                  <a:lnTo>
                    <a:pt x="46" y="173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7" y="169"/>
                  </a:lnTo>
                  <a:lnTo>
                    <a:pt x="47" y="165"/>
                  </a:lnTo>
                  <a:lnTo>
                    <a:pt x="59" y="163"/>
                  </a:lnTo>
                  <a:lnTo>
                    <a:pt x="72" y="160"/>
                  </a:lnTo>
                  <a:lnTo>
                    <a:pt x="87" y="156"/>
                  </a:lnTo>
                  <a:lnTo>
                    <a:pt x="100" y="150"/>
                  </a:lnTo>
                  <a:lnTo>
                    <a:pt x="113" y="145"/>
                  </a:lnTo>
                  <a:lnTo>
                    <a:pt x="123" y="138"/>
                  </a:lnTo>
                  <a:lnTo>
                    <a:pt x="131" y="133"/>
                  </a:lnTo>
                  <a:lnTo>
                    <a:pt x="136" y="128"/>
                  </a:lnTo>
                  <a:lnTo>
                    <a:pt x="122" y="126"/>
                  </a:lnTo>
                  <a:lnTo>
                    <a:pt x="106" y="124"/>
                  </a:lnTo>
                  <a:lnTo>
                    <a:pt x="88" y="124"/>
                  </a:lnTo>
                  <a:lnTo>
                    <a:pt x="71" y="126"/>
                  </a:lnTo>
                  <a:lnTo>
                    <a:pt x="54" y="128"/>
                  </a:lnTo>
                  <a:lnTo>
                    <a:pt x="38" y="130"/>
                  </a:lnTo>
                  <a:lnTo>
                    <a:pt x="26" y="131"/>
                  </a:lnTo>
                  <a:lnTo>
                    <a:pt x="17" y="133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7" y="131"/>
                  </a:lnTo>
                  <a:lnTo>
                    <a:pt x="15" y="128"/>
                  </a:lnTo>
                  <a:lnTo>
                    <a:pt x="25" y="123"/>
                  </a:lnTo>
                  <a:lnTo>
                    <a:pt x="39" y="119"/>
                  </a:lnTo>
                  <a:lnTo>
                    <a:pt x="56" y="116"/>
                  </a:lnTo>
                  <a:lnTo>
                    <a:pt x="75" y="113"/>
                  </a:lnTo>
                  <a:lnTo>
                    <a:pt x="94" y="110"/>
                  </a:lnTo>
                  <a:lnTo>
                    <a:pt x="114" y="110"/>
                  </a:lnTo>
                  <a:lnTo>
                    <a:pt x="132" y="113"/>
                  </a:lnTo>
                  <a:lnTo>
                    <a:pt x="127" y="107"/>
                  </a:lnTo>
                  <a:lnTo>
                    <a:pt x="118" y="100"/>
                  </a:lnTo>
                  <a:lnTo>
                    <a:pt x="107" y="93"/>
                  </a:lnTo>
                  <a:lnTo>
                    <a:pt x="96" y="86"/>
                  </a:lnTo>
                  <a:lnTo>
                    <a:pt x="84" y="79"/>
                  </a:lnTo>
                  <a:lnTo>
                    <a:pt x="73" y="74"/>
                  </a:lnTo>
                  <a:lnTo>
                    <a:pt x="64" y="68"/>
                  </a:lnTo>
                  <a:lnTo>
                    <a:pt x="58" y="65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8" y="58"/>
                  </a:lnTo>
                  <a:lnTo>
                    <a:pt x="67" y="61"/>
                  </a:lnTo>
                  <a:lnTo>
                    <a:pt x="80" y="66"/>
                  </a:lnTo>
                  <a:lnTo>
                    <a:pt x="94" y="73"/>
                  </a:lnTo>
                  <a:lnTo>
                    <a:pt x="111" y="80"/>
                  </a:lnTo>
                  <a:lnTo>
                    <a:pt x="127" y="88"/>
                  </a:lnTo>
                  <a:lnTo>
                    <a:pt x="142" y="95"/>
                  </a:lnTo>
                  <a:lnTo>
                    <a:pt x="153" y="102"/>
                  </a:lnTo>
                  <a:lnTo>
                    <a:pt x="160" y="107"/>
                  </a:lnTo>
                  <a:lnTo>
                    <a:pt x="166" y="107"/>
                  </a:lnTo>
                  <a:lnTo>
                    <a:pt x="174" y="108"/>
                  </a:lnTo>
                  <a:lnTo>
                    <a:pt x="183" y="108"/>
                  </a:lnTo>
                  <a:lnTo>
                    <a:pt x="193" y="108"/>
                  </a:lnTo>
                  <a:lnTo>
                    <a:pt x="202" y="108"/>
                  </a:lnTo>
                  <a:lnTo>
                    <a:pt x="211" y="108"/>
                  </a:lnTo>
                  <a:lnTo>
                    <a:pt x="217" y="108"/>
                  </a:lnTo>
                  <a:lnTo>
                    <a:pt x="223" y="108"/>
                  </a:lnTo>
                  <a:lnTo>
                    <a:pt x="220" y="102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199" y="80"/>
                  </a:lnTo>
                  <a:lnTo>
                    <a:pt x="191" y="74"/>
                  </a:lnTo>
                  <a:lnTo>
                    <a:pt x="183" y="67"/>
                  </a:lnTo>
                  <a:lnTo>
                    <a:pt x="177" y="62"/>
                  </a:lnTo>
                  <a:lnTo>
                    <a:pt x="172" y="58"/>
                  </a:lnTo>
                  <a:lnTo>
                    <a:pt x="166" y="54"/>
                  </a:lnTo>
                  <a:lnTo>
                    <a:pt x="161" y="51"/>
                  </a:lnTo>
                  <a:lnTo>
                    <a:pt x="155" y="48"/>
                  </a:lnTo>
                  <a:lnTo>
                    <a:pt x="149" y="45"/>
                  </a:lnTo>
                  <a:lnTo>
                    <a:pt x="144" y="43"/>
                  </a:lnTo>
                  <a:lnTo>
                    <a:pt x="139" y="39"/>
                  </a:lnTo>
                  <a:lnTo>
                    <a:pt x="135" y="37"/>
                  </a:lnTo>
                  <a:lnTo>
                    <a:pt x="131" y="35"/>
                  </a:lnTo>
                  <a:lnTo>
                    <a:pt x="126" y="30"/>
                  </a:lnTo>
                  <a:lnTo>
                    <a:pt x="125" y="24"/>
                  </a:lnTo>
                  <a:lnTo>
                    <a:pt x="127" y="23"/>
                  </a:lnTo>
                  <a:lnTo>
                    <a:pt x="140" y="31"/>
                  </a:lnTo>
                  <a:lnTo>
                    <a:pt x="151" y="37"/>
                  </a:lnTo>
                  <a:lnTo>
                    <a:pt x="164" y="46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208" y="75"/>
                  </a:lnTo>
                  <a:lnTo>
                    <a:pt x="221" y="84"/>
                  </a:lnTo>
                  <a:lnTo>
                    <a:pt x="232" y="90"/>
                  </a:lnTo>
                  <a:lnTo>
                    <a:pt x="238" y="95"/>
                  </a:lnTo>
                  <a:lnTo>
                    <a:pt x="245" y="101"/>
                  </a:lnTo>
                  <a:lnTo>
                    <a:pt x="252" y="102"/>
                  </a:lnTo>
                  <a:lnTo>
                    <a:pt x="258" y="101"/>
                  </a:lnTo>
                  <a:lnTo>
                    <a:pt x="266" y="100"/>
                  </a:lnTo>
                  <a:lnTo>
                    <a:pt x="271" y="99"/>
                  </a:lnTo>
                  <a:lnTo>
                    <a:pt x="279" y="98"/>
                  </a:lnTo>
                  <a:lnTo>
                    <a:pt x="287" y="96"/>
                  </a:lnTo>
                  <a:lnTo>
                    <a:pt x="295" y="94"/>
                  </a:lnTo>
                  <a:lnTo>
                    <a:pt x="304" y="93"/>
                  </a:lnTo>
                  <a:lnTo>
                    <a:pt x="310" y="92"/>
                  </a:lnTo>
                  <a:lnTo>
                    <a:pt x="316" y="90"/>
                  </a:lnTo>
                  <a:lnTo>
                    <a:pt x="320" y="89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1" y="79"/>
                  </a:lnTo>
                  <a:lnTo>
                    <a:pt x="314" y="73"/>
                  </a:lnTo>
                  <a:lnTo>
                    <a:pt x="308" y="67"/>
                  </a:lnTo>
                  <a:lnTo>
                    <a:pt x="297" y="60"/>
                  </a:lnTo>
                  <a:lnTo>
                    <a:pt x="286" y="50"/>
                  </a:lnTo>
                  <a:lnTo>
                    <a:pt x="271" y="39"/>
                  </a:lnTo>
                  <a:lnTo>
                    <a:pt x="257" y="30"/>
                  </a:lnTo>
                  <a:lnTo>
                    <a:pt x="244" y="20"/>
                  </a:lnTo>
                  <a:lnTo>
                    <a:pt x="232" y="12"/>
                  </a:lnTo>
                  <a:lnTo>
                    <a:pt x="224" y="8"/>
                  </a:lnTo>
                  <a:lnTo>
                    <a:pt x="216" y="3"/>
                  </a:lnTo>
                  <a:lnTo>
                    <a:pt x="219" y="0"/>
                  </a:lnTo>
                  <a:lnTo>
                    <a:pt x="227" y="2"/>
                  </a:lnTo>
                  <a:lnTo>
                    <a:pt x="241" y="8"/>
                  </a:lnTo>
                  <a:lnTo>
                    <a:pt x="250" y="15"/>
                  </a:lnTo>
                  <a:lnTo>
                    <a:pt x="263" y="24"/>
                  </a:lnTo>
                  <a:lnTo>
                    <a:pt x="279" y="34"/>
                  </a:lnTo>
                  <a:lnTo>
                    <a:pt x="295" y="44"/>
                  </a:lnTo>
                  <a:lnTo>
                    <a:pt x="310" y="53"/>
                  </a:lnTo>
                  <a:lnTo>
                    <a:pt x="324" y="62"/>
                  </a:lnTo>
                  <a:lnTo>
                    <a:pt x="334" y="68"/>
                  </a:lnTo>
                  <a:lnTo>
                    <a:pt x="339" y="71"/>
                  </a:lnTo>
                  <a:lnTo>
                    <a:pt x="346" y="71"/>
                  </a:lnTo>
                  <a:lnTo>
                    <a:pt x="356" y="70"/>
                  </a:lnTo>
                  <a:lnTo>
                    <a:pt x="371" y="67"/>
                  </a:lnTo>
                  <a:lnTo>
                    <a:pt x="386" y="65"/>
                  </a:lnTo>
                  <a:lnTo>
                    <a:pt x="402" y="62"/>
                  </a:lnTo>
                  <a:lnTo>
                    <a:pt x="417" y="60"/>
                  </a:lnTo>
                  <a:lnTo>
                    <a:pt x="428" y="58"/>
                  </a:lnTo>
                  <a:lnTo>
                    <a:pt x="435" y="58"/>
                  </a:lnTo>
                  <a:lnTo>
                    <a:pt x="439" y="59"/>
                  </a:lnTo>
                  <a:lnTo>
                    <a:pt x="436" y="60"/>
                  </a:lnTo>
                  <a:lnTo>
                    <a:pt x="428" y="63"/>
                  </a:lnTo>
                  <a:lnTo>
                    <a:pt x="420" y="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3" name="Freeform 334"/>
            <p:cNvSpPr>
              <a:spLocks/>
            </p:cNvSpPr>
            <p:nvPr/>
          </p:nvSpPr>
          <p:spPr bwMode="auto">
            <a:xfrm>
              <a:off x="940" y="764"/>
              <a:ext cx="144" cy="119"/>
            </a:xfrm>
            <a:custGeom>
              <a:avLst/>
              <a:gdLst>
                <a:gd name="T0" fmla="*/ 268 w 288"/>
                <a:gd name="T1" fmla="*/ 226 h 238"/>
                <a:gd name="T2" fmla="*/ 249 w 288"/>
                <a:gd name="T3" fmla="*/ 213 h 238"/>
                <a:gd name="T4" fmla="*/ 231 w 288"/>
                <a:gd name="T5" fmla="*/ 207 h 238"/>
                <a:gd name="T6" fmla="*/ 175 w 288"/>
                <a:gd name="T7" fmla="*/ 211 h 238"/>
                <a:gd name="T8" fmla="*/ 112 w 288"/>
                <a:gd name="T9" fmla="*/ 209 h 238"/>
                <a:gd name="T10" fmla="*/ 78 w 288"/>
                <a:gd name="T11" fmla="*/ 198 h 238"/>
                <a:gd name="T12" fmla="*/ 99 w 288"/>
                <a:gd name="T13" fmla="*/ 199 h 238"/>
                <a:gd name="T14" fmla="*/ 142 w 288"/>
                <a:gd name="T15" fmla="*/ 201 h 238"/>
                <a:gd name="T16" fmla="*/ 196 w 288"/>
                <a:gd name="T17" fmla="*/ 200 h 238"/>
                <a:gd name="T18" fmla="*/ 211 w 288"/>
                <a:gd name="T19" fmla="*/ 191 h 238"/>
                <a:gd name="T20" fmla="*/ 186 w 288"/>
                <a:gd name="T21" fmla="*/ 179 h 238"/>
                <a:gd name="T22" fmla="*/ 164 w 288"/>
                <a:gd name="T23" fmla="*/ 170 h 238"/>
                <a:gd name="T24" fmla="*/ 125 w 288"/>
                <a:gd name="T25" fmla="*/ 167 h 238"/>
                <a:gd name="T26" fmla="*/ 61 w 288"/>
                <a:gd name="T27" fmla="*/ 156 h 238"/>
                <a:gd name="T28" fmla="*/ 19 w 288"/>
                <a:gd name="T29" fmla="*/ 139 h 238"/>
                <a:gd name="T30" fmla="*/ 17 w 288"/>
                <a:gd name="T31" fmla="*/ 130 h 238"/>
                <a:gd name="T32" fmla="*/ 50 w 288"/>
                <a:gd name="T33" fmla="*/ 142 h 238"/>
                <a:gd name="T34" fmla="*/ 101 w 288"/>
                <a:gd name="T35" fmla="*/ 153 h 238"/>
                <a:gd name="T36" fmla="*/ 142 w 288"/>
                <a:gd name="T37" fmla="*/ 155 h 238"/>
                <a:gd name="T38" fmla="*/ 109 w 288"/>
                <a:gd name="T39" fmla="*/ 131 h 238"/>
                <a:gd name="T40" fmla="*/ 80 w 288"/>
                <a:gd name="T41" fmla="*/ 121 h 238"/>
                <a:gd name="T42" fmla="*/ 32 w 288"/>
                <a:gd name="T43" fmla="*/ 106 h 238"/>
                <a:gd name="T44" fmla="*/ 0 w 288"/>
                <a:gd name="T45" fmla="*/ 70 h 238"/>
                <a:gd name="T46" fmla="*/ 29 w 288"/>
                <a:gd name="T47" fmla="*/ 90 h 238"/>
                <a:gd name="T48" fmla="*/ 65 w 288"/>
                <a:gd name="T49" fmla="*/ 105 h 238"/>
                <a:gd name="T50" fmla="*/ 75 w 288"/>
                <a:gd name="T51" fmla="*/ 95 h 238"/>
                <a:gd name="T52" fmla="*/ 41 w 288"/>
                <a:gd name="T53" fmla="*/ 59 h 238"/>
                <a:gd name="T54" fmla="*/ 19 w 288"/>
                <a:gd name="T55" fmla="*/ 34 h 238"/>
                <a:gd name="T56" fmla="*/ 13 w 288"/>
                <a:gd name="T57" fmla="*/ 17 h 238"/>
                <a:gd name="T58" fmla="*/ 16 w 288"/>
                <a:gd name="T59" fmla="*/ 10 h 238"/>
                <a:gd name="T60" fmla="*/ 54 w 288"/>
                <a:gd name="T61" fmla="*/ 58 h 238"/>
                <a:gd name="T62" fmla="*/ 91 w 288"/>
                <a:gd name="T63" fmla="*/ 99 h 238"/>
                <a:gd name="T64" fmla="*/ 106 w 288"/>
                <a:gd name="T65" fmla="*/ 102 h 238"/>
                <a:gd name="T66" fmla="*/ 104 w 288"/>
                <a:gd name="T67" fmla="*/ 79 h 238"/>
                <a:gd name="T68" fmla="*/ 87 w 288"/>
                <a:gd name="T69" fmla="*/ 31 h 238"/>
                <a:gd name="T70" fmla="*/ 93 w 288"/>
                <a:gd name="T71" fmla="*/ 29 h 238"/>
                <a:gd name="T72" fmla="*/ 114 w 288"/>
                <a:gd name="T73" fmla="*/ 73 h 238"/>
                <a:gd name="T74" fmla="*/ 126 w 288"/>
                <a:gd name="T75" fmla="*/ 122 h 238"/>
                <a:gd name="T76" fmla="*/ 148 w 288"/>
                <a:gd name="T77" fmla="*/ 139 h 238"/>
                <a:gd name="T78" fmla="*/ 164 w 288"/>
                <a:gd name="T79" fmla="*/ 148 h 238"/>
                <a:gd name="T80" fmla="*/ 172 w 288"/>
                <a:gd name="T81" fmla="*/ 153 h 238"/>
                <a:gd name="T82" fmla="*/ 178 w 288"/>
                <a:gd name="T83" fmla="*/ 131 h 238"/>
                <a:gd name="T84" fmla="*/ 156 w 288"/>
                <a:gd name="T85" fmla="*/ 62 h 238"/>
                <a:gd name="T86" fmla="*/ 156 w 288"/>
                <a:gd name="T87" fmla="*/ 51 h 238"/>
                <a:gd name="T88" fmla="*/ 172 w 288"/>
                <a:gd name="T89" fmla="*/ 72 h 238"/>
                <a:gd name="T90" fmla="*/ 189 w 288"/>
                <a:gd name="T91" fmla="*/ 112 h 238"/>
                <a:gd name="T92" fmla="*/ 186 w 288"/>
                <a:gd name="T93" fmla="*/ 161 h 238"/>
                <a:gd name="T94" fmla="*/ 203 w 288"/>
                <a:gd name="T95" fmla="*/ 174 h 238"/>
                <a:gd name="T96" fmla="*/ 222 w 288"/>
                <a:gd name="T97" fmla="*/ 183 h 238"/>
                <a:gd name="T98" fmla="*/ 235 w 288"/>
                <a:gd name="T99" fmla="*/ 178 h 238"/>
                <a:gd name="T100" fmla="*/ 233 w 288"/>
                <a:gd name="T101" fmla="*/ 135 h 238"/>
                <a:gd name="T102" fmla="*/ 228 w 288"/>
                <a:gd name="T103" fmla="*/ 88 h 238"/>
                <a:gd name="T104" fmla="*/ 230 w 288"/>
                <a:gd name="T105" fmla="*/ 76 h 238"/>
                <a:gd name="T106" fmla="*/ 241 w 288"/>
                <a:gd name="T107" fmla="*/ 115 h 238"/>
                <a:gd name="T108" fmla="*/ 248 w 288"/>
                <a:gd name="T109" fmla="*/ 192 h 238"/>
                <a:gd name="T110" fmla="*/ 269 w 288"/>
                <a:gd name="T111" fmla="*/ 214 h 238"/>
                <a:gd name="T112" fmla="*/ 283 w 288"/>
                <a:gd name="T113" fmla="*/ 229 h 238"/>
                <a:gd name="T114" fmla="*/ 288 w 288"/>
                <a:gd name="T115" fmla="*/ 236 h 238"/>
                <a:gd name="T116" fmla="*/ 278 w 288"/>
                <a:gd name="T117" fmla="*/ 233 h 2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8"/>
                <a:gd name="T178" fmla="*/ 0 h 238"/>
                <a:gd name="T179" fmla="*/ 288 w 288"/>
                <a:gd name="T180" fmla="*/ 238 h 2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8" h="238">
                  <a:moveTo>
                    <a:pt x="278" y="233"/>
                  </a:moveTo>
                  <a:lnTo>
                    <a:pt x="273" y="230"/>
                  </a:lnTo>
                  <a:lnTo>
                    <a:pt x="268" y="226"/>
                  </a:lnTo>
                  <a:lnTo>
                    <a:pt x="261" y="221"/>
                  </a:lnTo>
                  <a:lnTo>
                    <a:pt x="256" y="217"/>
                  </a:lnTo>
                  <a:lnTo>
                    <a:pt x="249" y="213"/>
                  </a:lnTo>
                  <a:lnTo>
                    <a:pt x="243" y="210"/>
                  </a:lnTo>
                  <a:lnTo>
                    <a:pt x="237" y="207"/>
                  </a:lnTo>
                  <a:lnTo>
                    <a:pt x="231" y="207"/>
                  </a:lnTo>
                  <a:lnTo>
                    <a:pt x="215" y="210"/>
                  </a:lnTo>
                  <a:lnTo>
                    <a:pt x="197" y="211"/>
                  </a:lnTo>
                  <a:lnTo>
                    <a:pt x="175" y="211"/>
                  </a:lnTo>
                  <a:lnTo>
                    <a:pt x="152" y="211"/>
                  </a:lnTo>
                  <a:lnTo>
                    <a:pt x="130" y="211"/>
                  </a:lnTo>
                  <a:lnTo>
                    <a:pt x="112" y="209"/>
                  </a:lnTo>
                  <a:lnTo>
                    <a:pt x="96" y="206"/>
                  </a:lnTo>
                  <a:lnTo>
                    <a:pt x="86" y="203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6" y="197"/>
                  </a:lnTo>
                  <a:lnTo>
                    <a:pt x="99" y="199"/>
                  </a:lnTo>
                  <a:lnTo>
                    <a:pt x="109" y="200"/>
                  </a:lnTo>
                  <a:lnTo>
                    <a:pt x="123" y="201"/>
                  </a:lnTo>
                  <a:lnTo>
                    <a:pt x="142" y="201"/>
                  </a:lnTo>
                  <a:lnTo>
                    <a:pt x="160" y="201"/>
                  </a:lnTo>
                  <a:lnTo>
                    <a:pt x="178" y="201"/>
                  </a:lnTo>
                  <a:lnTo>
                    <a:pt x="196" y="200"/>
                  </a:lnTo>
                  <a:lnTo>
                    <a:pt x="209" y="198"/>
                  </a:lnTo>
                  <a:lnTo>
                    <a:pt x="216" y="196"/>
                  </a:lnTo>
                  <a:lnTo>
                    <a:pt x="211" y="191"/>
                  </a:lnTo>
                  <a:lnTo>
                    <a:pt x="203" y="188"/>
                  </a:lnTo>
                  <a:lnTo>
                    <a:pt x="196" y="184"/>
                  </a:lnTo>
                  <a:lnTo>
                    <a:pt x="186" y="179"/>
                  </a:lnTo>
                  <a:lnTo>
                    <a:pt x="178" y="176"/>
                  </a:lnTo>
                  <a:lnTo>
                    <a:pt x="171" y="173"/>
                  </a:lnTo>
                  <a:lnTo>
                    <a:pt x="164" y="170"/>
                  </a:lnTo>
                  <a:lnTo>
                    <a:pt x="160" y="168"/>
                  </a:lnTo>
                  <a:lnTo>
                    <a:pt x="144" y="169"/>
                  </a:lnTo>
                  <a:lnTo>
                    <a:pt x="125" y="167"/>
                  </a:lnTo>
                  <a:lnTo>
                    <a:pt x="103" y="164"/>
                  </a:lnTo>
                  <a:lnTo>
                    <a:pt x="82" y="160"/>
                  </a:lnTo>
                  <a:lnTo>
                    <a:pt x="61" y="156"/>
                  </a:lnTo>
                  <a:lnTo>
                    <a:pt x="42" y="150"/>
                  </a:lnTo>
                  <a:lnTo>
                    <a:pt x="28" y="144"/>
                  </a:lnTo>
                  <a:lnTo>
                    <a:pt x="19" y="139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7" y="130"/>
                  </a:lnTo>
                  <a:lnTo>
                    <a:pt x="28" y="134"/>
                  </a:lnTo>
                  <a:lnTo>
                    <a:pt x="37" y="137"/>
                  </a:lnTo>
                  <a:lnTo>
                    <a:pt x="50" y="142"/>
                  </a:lnTo>
                  <a:lnTo>
                    <a:pt x="66" y="146"/>
                  </a:lnTo>
                  <a:lnTo>
                    <a:pt x="83" y="149"/>
                  </a:lnTo>
                  <a:lnTo>
                    <a:pt x="101" y="153"/>
                  </a:lnTo>
                  <a:lnTo>
                    <a:pt x="117" y="155"/>
                  </a:lnTo>
                  <a:lnTo>
                    <a:pt x="131" y="156"/>
                  </a:lnTo>
                  <a:lnTo>
                    <a:pt x="142" y="155"/>
                  </a:lnTo>
                  <a:lnTo>
                    <a:pt x="129" y="144"/>
                  </a:lnTo>
                  <a:lnTo>
                    <a:pt x="117" y="136"/>
                  </a:lnTo>
                  <a:lnTo>
                    <a:pt x="109" y="131"/>
                  </a:lnTo>
                  <a:lnTo>
                    <a:pt x="105" y="126"/>
                  </a:lnTo>
                  <a:lnTo>
                    <a:pt x="95" y="123"/>
                  </a:lnTo>
                  <a:lnTo>
                    <a:pt x="80" y="121"/>
                  </a:lnTo>
                  <a:lnTo>
                    <a:pt x="65" y="118"/>
                  </a:lnTo>
                  <a:lnTo>
                    <a:pt x="49" y="113"/>
                  </a:lnTo>
                  <a:lnTo>
                    <a:pt x="32" y="106"/>
                  </a:lnTo>
                  <a:lnTo>
                    <a:pt x="17" y="97"/>
                  </a:lnTo>
                  <a:lnTo>
                    <a:pt x="7" y="85"/>
                  </a:lnTo>
                  <a:lnTo>
                    <a:pt x="0" y="70"/>
                  </a:lnTo>
                  <a:lnTo>
                    <a:pt x="8" y="76"/>
                  </a:lnTo>
                  <a:lnTo>
                    <a:pt x="19" y="84"/>
                  </a:lnTo>
                  <a:lnTo>
                    <a:pt x="29" y="90"/>
                  </a:lnTo>
                  <a:lnTo>
                    <a:pt x="40" y="97"/>
                  </a:lnTo>
                  <a:lnTo>
                    <a:pt x="51" y="102"/>
                  </a:lnTo>
                  <a:lnTo>
                    <a:pt x="65" y="105"/>
                  </a:lnTo>
                  <a:lnTo>
                    <a:pt x="75" y="107"/>
                  </a:lnTo>
                  <a:lnTo>
                    <a:pt x="87" y="108"/>
                  </a:lnTo>
                  <a:lnTo>
                    <a:pt x="75" y="95"/>
                  </a:lnTo>
                  <a:lnTo>
                    <a:pt x="63" y="83"/>
                  </a:lnTo>
                  <a:lnTo>
                    <a:pt x="51" y="71"/>
                  </a:lnTo>
                  <a:lnTo>
                    <a:pt x="41" y="59"/>
                  </a:lnTo>
                  <a:lnTo>
                    <a:pt x="31" y="49"/>
                  </a:lnTo>
                  <a:lnTo>
                    <a:pt x="24" y="41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5" y="24"/>
                  </a:lnTo>
                  <a:lnTo>
                    <a:pt x="13" y="1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27" y="24"/>
                  </a:lnTo>
                  <a:lnTo>
                    <a:pt x="40" y="41"/>
                  </a:lnTo>
                  <a:lnTo>
                    <a:pt x="54" y="58"/>
                  </a:lnTo>
                  <a:lnTo>
                    <a:pt x="67" y="74"/>
                  </a:lnTo>
                  <a:lnTo>
                    <a:pt x="80" y="89"/>
                  </a:lnTo>
                  <a:lnTo>
                    <a:pt x="91" y="99"/>
                  </a:lnTo>
                  <a:lnTo>
                    <a:pt x="97" y="104"/>
                  </a:lnTo>
                  <a:lnTo>
                    <a:pt x="104" y="105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6" y="91"/>
                  </a:lnTo>
                  <a:lnTo>
                    <a:pt x="104" y="79"/>
                  </a:lnTo>
                  <a:lnTo>
                    <a:pt x="97" y="61"/>
                  </a:lnTo>
                  <a:lnTo>
                    <a:pt x="91" y="43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7" y="35"/>
                  </a:lnTo>
                  <a:lnTo>
                    <a:pt x="104" y="49"/>
                  </a:lnTo>
                  <a:lnTo>
                    <a:pt x="114" y="73"/>
                  </a:lnTo>
                  <a:lnTo>
                    <a:pt x="120" y="98"/>
                  </a:lnTo>
                  <a:lnTo>
                    <a:pt x="118" y="116"/>
                  </a:lnTo>
                  <a:lnTo>
                    <a:pt x="126" y="122"/>
                  </a:lnTo>
                  <a:lnTo>
                    <a:pt x="134" y="129"/>
                  </a:lnTo>
                  <a:lnTo>
                    <a:pt x="142" y="133"/>
                  </a:lnTo>
                  <a:lnTo>
                    <a:pt x="148" y="139"/>
                  </a:lnTo>
                  <a:lnTo>
                    <a:pt x="155" y="142"/>
                  </a:lnTo>
                  <a:lnTo>
                    <a:pt x="160" y="145"/>
                  </a:lnTo>
                  <a:lnTo>
                    <a:pt x="164" y="148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2" y="153"/>
                  </a:lnTo>
                  <a:lnTo>
                    <a:pt x="175" y="150"/>
                  </a:lnTo>
                  <a:lnTo>
                    <a:pt x="177" y="145"/>
                  </a:lnTo>
                  <a:lnTo>
                    <a:pt x="178" y="131"/>
                  </a:lnTo>
                  <a:lnTo>
                    <a:pt x="176" y="108"/>
                  </a:lnTo>
                  <a:lnTo>
                    <a:pt x="169" y="83"/>
                  </a:lnTo>
                  <a:lnTo>
                    <a:pt x="156" y="62"/>
                  </a:lnTo>
                  <a:lnTo>
                    <a:pt x="151" y="54"/>
                  </a:lnTo>
                  <a:lnTo>
                    <a:pt x="151" y="50"/>
                  </a:lnTo>
                  <a:lnTo>
                    <a:pt x="156" y="51"/>
                  </a:lnTo>
                  <a:lnTo>
                    <a:pt x="163" y="57"/>
                  </a:lnTo>
                  <a:lnTo>
                    <a:pt x="167" y="62"/>
                  </a:lnTo>
                  <a:lnTo>
                    <a:pt x="172" y="72"/>
                  </a:lnTo>
                  <a:lnTo>
                    <a:pt x="178" y="84"/>
                  </a:lnTo>
                  <a:lnTo>
                    <a:pt x="184" y="97"/>
                  </a:lnTo>
                  <a:lnTo>
                    <a:pt x="189" y="112"/>
                  </a:lnTo>
                  <a:lnTo>
                    <a:pt x="192" y="128"/>
                  </a:lnTo>
                  <a:lnTo>
                    <a:pt x="190" y="145"/>
                  </a:lnTo>
                  <a:lnTo>
                    <a:pt x="186" y="161"/>
                  </a:lnTo>
                  <a:lnTo>
                    <a:pt x="192" y="165"/>
                  </a:lnTo>
                  <a:lnTo>
                    <a:pt x="197" y="170"/>
                  </a:lnTo>
                  <a:lnTo>
                    <a:pt x="203" y="174"/>
                  </a:lnTo>
                  <a:lnTo>
                    <a:pt x="210" y="177"/>
                  </a:lnTo>
                  <a:lnTo>
                    <a:pt x="215" y="181"/>
                  </a:lnTo>
                  <a:lnTo>
                    <a:pt x="222" y="183"/>
                  </a:lnTo>
                  <a:lnTo>
                    <a:pt x="226" y="185"/>
                  </a:lnTo>
                  <a:lnTo>
                    <a:pt x="230" y="187"/>
                  </a:lnTo>
                  <a:lnTo>
                    <a:pt x="235" y="178"/>
                  </a:lnTo>
                  <a:lnTo>
                    <a:pt x="236" y="163"/>
                  </a:lnTo>
                  <a:lnTo>
                    <a:pt x="235" y="148"/>
                  </a:lnTo>
                  <a:lnTo>
                    <a:pt x="233" y="135"/>
                  </a:lnTo>
                  <a:lnTo>
                    <a:pt x="232" y="121"/>
                  </a:lnTo>
                  <a:lnTo>
                    <a:pt x="231" y="104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6" y="74"/>
                  </a:lnTo>
                  <a:lnTo>
                    <a:pt x="230" y="76"/>
                  </a:lnTo>
                  <a:lnTo>
                    <a:pt x="236" y="83"/>
                  </a:lnTo>
                  <a:lnTo>
                    <a:pt x="240" y="94"/>
                  </a:lnTo>
                  <a:lnTo>
                    <a:pt x="241" y="115"/>
                  </a:lnTo>
                  <a:lnTo>
                    <a:pt x="244" y="145"/>
                  </a:lnTo>
                  <a:lnTo>
                    <a:pt x="247" y="174"/>
                  </a:lnTo>
                  <a:lnTo>
                    <a:pt x="248" y="192"/>
                  </a:lnTo>
                  <a:lnTo>
                    <a:pt x="256" y="200"/>
                  </a:lnTo>
                  <a:lnTo>
                    <a:pt x="264" y="207"/>
                  </a:lnTo>
                  <a:lnTo>
                    <a:pt x="269" y="214"/>
                  </a:lnTo>
                  <a:lnTo>
                    <a:pt x="275" y="219"/>
                  </a:lnTo>
                  <a:lnTo>
                    <a:pt x="279" y="225"/>
                  </a:lnTo>
                  <a:lnTo>
                    <a:pt x="283" y="229"/>
                  </a:lnTo>
                  <a:lnTo>
                    <a:pt x="287" y="232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7" y="238"/>
                  </a:lnTo>
                  <a:lnTo>
                    <a:pt x="283" y="236"/>
                  </a:lnTo>
                  <a:lnTo>
                    <a:pt x="278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4" name="Freeform 335"/>
            <p:cNvSpPr>
              <a:spLocks/>
            </p:cNvSpPr>
            <p:nvPr/>
          </p:nvSpPr>
          <p:spPr bwMode="auto">
            <a:xfrm>
              <a:off x="1070" y="728"/>
              <a:ext cx="105" cy="146"/>
            </a:xfrm>
            <a:custGeom>
              <a:avLst/>
              <a:gdLst>
                <a:gd name="T0" fmla="*/ 95 w 211"/>
                <a:gd name="T1" fmla="*/ 290 h 292"/>
                <a:gd name="T2" fmla="*/ 94 w 211"/>
                <a:gd name="T3" fmla="*/ 259 h 292"/>
                <a:gd name="T4" fmla="*/ 90 w 211"/>
                <a:gd name="T5" fmla="*/ 246 h 292"/>
                <a:gd name="T6" fmla="*/ 77 w 211"/>
                <a:gd name="T7" fmla="*/ 235 h 292"/>
                <a:gd name="T8" fmla="*/ 57 w 211"/>
                <a:gd name="T9" fmla="*/ 217 h 292"/>
                <a:gd name="T10" fmla="*/ 39 w 211"/>
                <a:gd name="T11" fmla="*/ 193 h 292"/>
                <a:gd name="T12" fmla="*/ 19 w 211"/>
                <a:gd name="T13" fmla="*/ 155 h 292"/>
                <a:gd name="T14" fmla="*/ 2 w 211"/>
                <a:gd name="T15" fmla="*/ 128 h 292"/>
                <a:gd name="T16" fmla="*/ 1 w 211"/>
                <a:gd name="T17" fmla="*/ 115 h 292"/>
                <a:gd name="T18" fmla="*/ 6 w 211"/>
                <a:gd name="T19" fmla="*/ 116 h 292"/>
                <a:gd name="T20" fmla="*/ 13 w 211"/>
                <a:gd name="T21" fmla="*/ 130 h 292"/>
                <a:gd name="T22" fmla="*/ 25 w 211"/>
                <a:gd name="T23" fmla="*/ 151 h 292"/>
                <a:gd name="T24" fmla="*/ 39 w 211"/>
                <a:gd name="T25" fmla="*/ 177 h 292"/>
                <a:gd name="T26" fmla="*/ 53 w 211"/>
                <a:gd name="T27" fmla="*/ 197 h 292"/>
                <a:gd name="T28" fmla="*/ 66 w 211"/>
                <a:gd name="T29" fmla="*/ 210 h 292"/>
                <a:gd name="T30" fmla="*/ 81 w 211"/>
                <a:gd name="T31" fmla="*/ 219 h 292"/>
                <a:gd name="T32" fmla="*/ 89 w 211"/>
                <a:gd name="T33" fmla="*/ 206 h 292"/>
                <a:gd name="T34" fmla="*/ 93 w 211"/>
                <a:gd name="T35" fmla="*/ 173 h 292"/>
                <a:gd name="T36" fmla="*/ 85 w 211"/>
                <a:gd name="T37" fmla="*/ 154 h 292"/>
                <a:gd name="T38" fmla="*/ 61 w 211"/>
                <a:gd name="T39" fmla="*/ 134 h 292"/>
                <a:gd name="T40" fmla="*/ 38 w 211"/>
                <a:gd name="T41" fmla="*/ 106 h 292"/>
                <a:gd name="T42" fmla="*/ 23 w 211"/>
                <a:gd name="T43" fmla="*/ 70 h 292"/>
                <a:gd name="T44" fmla="*/ 23 w 211"/>
                <a:gd name="T45" fmla="*/ 45 h 292"/>
                <a:gd name="T46" fmla="*/ 31 w 211"/>
                <a:gd name="T47" fmla="*/ 59 h 292"/>
                <a:gd name="T48" fmla="*/ 42 w 211"/>
                <a:gd name="T49" fmla="*/ 88 h 292"/>
                <a:gd name="T50" fmla="*/ 55 w 211"/>
                <a:gd name="T51" fmla="*/ 107 h 292"/>
                <a:gd name="T52" fmla="*/ 70 w 211"/>
                <a:gd name="T53" fmla="*/ 124 h 292"/>
                <a:gd name="T54" fmla="*/ 86 w 211"/>
                <a:gd name="T55" fmla="*/ 135 h 292"/>
                <a:gd name="T56" fmla="*/ 85 w 211"/>
                <a:gd name="T57" fmla="*/ 112 h 292"/>
                <a:gd name="T58" fmla="*/ 82 w 211"/>
                <a:gd name="T59" fmla="*/ 38 h 292"/>
                <a:gd name="T60" fmla="*/ 93 w 211"/>
                <a:gd name="T61" fmla="*/ 0 h 292"/>
                <a:gd name="T62" fmla="*/ 97 w 211"/>
                <a:gd name="T63" fmla="*/ 5 h 292"/>
                <a:gd name="T64" fmla="*/ 95 w 211"/>
                <a:gd name="T65" fmla="*/ 35 h 292"/>
                <a:gd name="T66" fmla="*/ 103 w 211"/>
                <a:gd name="T67" fmla="*/ 106 h 292"/>
                <a:gd name="T68" fmla="*/ 116 w 211"/>
                <a:gd name="T69" fmla="*/ 124 h 292"/>
                <a:gd name="T70" fmla="*/ 135 w 211"/>
                <a:gd name="T71" fmla="*/ 112 h 292"/>
                <a:gd name="T72" fmla="*/ 154 w 211"/>
                <a:gd name="T73" fmla="*/ 96 h 292"/>
                <a:gd name="T74" fmla="*/ 167 w 211"/>
                <a:gd name="T75" fmla="*/ 78 h 292"/>
                <a:gd name="T76" fmla="*/ 175 w 211"/>
                <a:gd name="T77" fmla="*/ 62 h 292"/>
                <a:gd name="T78" fmla="*/ 180 w 211"/>
                <a:gd name="T79" fmla="*/ 68 h 292"/>
                <a:gd name="T80" fmla="*/ 171 w 211"/>
                <a:gd name="T81" fmla="*/ 87 h 292"/>
                <a:gd name="T82" fmla="*/ 156 w 211"/>
                <a:gd name="T83" fmla="*/ 107 h 292"/>
                <a:gd name="T84" fmla="*/ 137 w 211"/>
                <a:gd name="T85" fmla="*/ 129 h 292"/>
                <a:gd name="T86" fmla="*/ 120 w 211"/>
                <a:gd name="T87" fmla="*/ 146 h 292"/>
                <a:gd name="T88" fmla="*/ 111 w 211"/>
                <a:gd name="T89" fmla="*/ 169 h 292"/>
                <a:gd name="T90" fmla="*/ 104 w 211"/>
                <a:gd name="T91" fmla="*/ 208 h 292"/>
                <a:gd name="T92" fmla="*/ 115 w 211"/>
                <a:gd name="T93" fmla="*/ 215 h 292"/>
                <a:gd name="T94" fmla="*/ 145 w 211"/>
                <a:gd name="T95" fmla="*/ 196 h 292"/>
                <a:gd name="T96" fmla="*/ 174 w 211"/>
                <a:gd name="T97" fmla="*/ 174 h 292"/>
                <a:gd name="T98" fmla="*/ 197 w 211"/>
                <a:gd name="T99" fmla="*/ 149 h 292"/>
                <a:gd name="T100" fmla="*/ 208 w 211"/>
                <a:gd name="T101" fmla="*/ 132 h 292"/>
                <a:gd name="T102" fmla="*/ 211 w 211"/>
                <a:gd name="T103" fmla="*/ 136 h 292"/>
                <a:gd name="T104" fmla="*/ 203 w 211"/>
                <a:gd name="T105" fmla="*/ 152 h 292"/>
                <a:gd name="T106" fmla="*/ 182 w 211"/>
                <a:gd name="T107" fmla="*/ 177 h 292"/>
                <a:gd name="T108" fmla="*/ 153 w 211"/>
                <a:gd name="T109" fmla="*/ 207 h 292"/>
                <a:gd name="T110" fmla="*/ 123 w 211"/>
                <a:gd name="T111" fmla="*/ 232 h 292"/>
                <a:gd name="T112" fmla="*/ 102 w 211"/>
                <a:gd name="T113" fmla="*/ 248 h 292"/>
                <a:gd name="T114" fmla="*/ 103 w 211"/>
                <a:gd name="T115" fmla="*/ 274 h 292"/>
                <a:gd name="T116" fmla="*/ 104 w 211"/>
                <a:gd name="T117" fmla="*/ 285 h 292"/>
                <a:gd name="T118" fmla="*/ 102 w 211"/>
                <a:gd name="T119" fmla="*/ 289 h 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292"/>
                <a:gd name="T182" fmla="*/ 211 w 211"/>
                <a:gd name="T183" fmla="*/ 292 h 2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292">
                  <a:moveTo>
                    <a:pt x="99" y="292"/>
                  </a:moveTo>
                  <a:lnTo>
                    <a:pt x="95" y="290"/>
                  </a:lnTo>
                  <a:lnTo>
                    <a:pt x="94" y="275"/>
                  </a:lnTo>
                  <a:lnTo>
                    <a:pt x="94" y="259"/>
                  </a:lnTo>
                  <a:lnTo>
                    <a:pt x="93" y="249"/>
                  </a:lnTo>
                  <a:lnTo>
                    <a:pt x="90" y="246"/>
                  </a:lnTo>
                  <a:lnTo>
                    <a:pt x="85" y="242"/>
                  </a:lnTo>
                  <a:lnTo>
                    <a:pt x="77" y="235"/>
                  </a:lnTo>
                  <a:lnTo>
                    <a:pt x="68" y="227"/>
                  </a:lnTo>
                  <a:lnTo>
                    <a:pt x="57" y="217"/>
                  </a:lnTo>
                  <a:lnTo>
                    <a:pt x="48" y="206"/>
                  </a:lnTo>
                  <a:lnTo>
                    <a:pt x="39" y="193"/>
                  </a:lnTo>
                  <a:lnTo>
                    <a:pt x="31" y="179"/>
                  </a:lnTo>
                  <a:lnTo>
                    <a:pt x="19" y="155"/>
                  </a:lnTo>
                  <a:lnTo>
                    <a:pt x="9" y="138"/>
                  </a:lnTo>
                  <a:lnTo>
                    <a:pt x="2" y="128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4" y="112"/>
                  </a:lnTo>
                  <a:lnTo>
                    <a:pt x="6" y="116"/>
                  </a:lnTo>
                  <a:lnTo>
                    <a:pt x="10" y="123"/>
                  </a:lnTo>
                  <a:lnTo>
                    <a:pt x="13" y="130"/>
                  </a:lnTo>
                  <a:lnTo>
                    <a:pt x="18" y="139"/>
                  </a:lnTo>
                  <a:lnTo>
                    <a:pt x="25" y="151"/>
                  </a:lnTo>
                  <a:lnTo>
                    <a:pt x="32" y="164"/>
                  </a:lnTo>
                  <a:lnTo>
                    <a:pt x="39" y="177"/>
                  </a:lnTo>
                  <a:lnTo>
                    <a:pt x="47" y="188"/>
                  </a:lnTo>
                  <a:lnTo>
                    <a:pt x="53" y="197"/>
                  </a:lnTo>
                  <a:lnTo>
                    <a:pt x="59" y="203"/>
                  </a:lnTo>
                  <a:lnTo>
                    <a:pt x="66" y="210"/>
                  </a:lnTo>
                  <a:lnTo>
                    <a:pt x="74" y="215"/>
                  </a:lnTo>
                  <a:lnTo>
                    <a:pt x="81" y="219"/>
                  </a:lnTo>
                  <a:lnTo>
                    <a:pt x="86" y="221"/>
                  </a:lnTo>
                  <a:lnTo>
                    <a:pt x="89" y="206"/>
                  </a:lnTo>
                  <a:lnTo>
                    <a:pt x="91" y="189"/>
                  </a:lnTo>
                  <a:lnTo>
                    <a:pt x="93" y="173"/>
                  </a:lnTo>
                  <a:lnTo>
                    <a:pt x="93" y="162"/>
                  </a:lnTo>
                  <a:lnTo>
                    <a:pt x="85" y="154"/>
                  </a:lnTo>
                  <a:lnTo>
                    <a:pt x="73" y="146"/>
                  </a:lnTo>
                  <a:lnTo>
                    <a:pt x="61" y="134"/>
                  </a:lnTo>
                  <a:lnTo>
                    <a:pt x="49" y="121"/>
                  </a:lnTo>
                  <a:lnTo>
                    <a:pt x="38" y="106"/>
                  </a:lnTo>
                  <a:lnTo>
                    <a:pt x="28" y="89"/>
                  </a:lnTo>
                  <a:lnTo>
                    <a:pt x="23" y="70"/>
                  </a:lnTo>
                  <a:lnTo>
                    <a:pt x="22" y="51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31" y="59"/>
                  </a:lnTo>
                  <a:lnTo>
                    <a:pt x="38" y="77"/>
                  </a:lnTo>
                  <a:lnTo>
                    <a:pt x="42" y="88"/>
                  </a:lnTo>
                  <a:lnTo>
                    <a:pt x="47" y="97"/>
                  </a:lnTo>
                  <a:lnTo>
                    <a:pt x="55" y="107"/>
                  </a:lnTo>
                  <a:lnTo>
                    <a:pt x="63" y="117"/>
                  </a:lnTo>
                  <a:lnTo>
                    <a:pt x="70" y="124"/>
                  </a:lnTo>
                  <a:lnTo>
                    <a:pt x="78" y="131"/>
                  </a:lnTo>
                  <a:lnTo>
                    <a:pt x="86" y="135"/>
                  </a:lnTo>
                  <a:lnTo>
                    <a:pt x="93" y="138"/>
                  </a:lnTo>
                  <a:lnTo>
                    <a:pt x="85" y="112"/>
                  </a:lnTo>
                  <a:lnTo>
                    <a:pt x="81" y="76"/>
                  </a:lnTo>
                  <a:lnTo>
                    <a:pt x="82" y="38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95" y="13"/>
                  </a:lnTo>
                  <a:lnTo>
                    <a:pt x="95" y="35"/>
                  </a:lnTo>
                  <a:lnTo>
                    <a:pt x="98" y="70"/>
                  </a:lnTo>
                  <a:lnTo>
                    <a:pt x="103" y="106"/>
                  </a:lnTo>
                  <a:lnTo>
                    <a:pt x="108" y="128"/>
                  </a:lnTo>
                  <a:lnTo>
                    <a:pt x="116" y="124"/>
                  </a:lnTo>
                  <a:lnTo>
                    <a:pt x="125" y="120"/>
                  </a:lnTo>
                  <a:lnTo>
                    <a:pt x="135" y="112"/>
                  </a:lnTo>
                  <a:lnTo>
                    <a:pt x="145" y="105"/>
                  </a:lnTo>
                  <a:lnTo>
                    <a:pt x="154" y="96"/>
                  </a:lnTo>
                  <a:lnTo>
                    <a:pt x="162" y="88"/>
                  </a:lnTo>
                  <a:lnTo>
                    <a:pt x="167" y="78"/>
                  </a:lnTo>
                  <a:lnTo>
                    <a:pt x="171" y="68"/>
                  </a:lnTo>
                  <a:lnTo>
                    <a:pt x="175" y="62"/>
                  </a:lnTo>
                  <a:lnTo>
                    <a:pt x="179" y="62"/>
                  </a:lnTo>
                  <a:lnTo>
                    <a:pt x="180" y="68"/>
                  </a:lnTo>
                  <a:lnTo>
                    <a:pt x="176" y="79"/>
                  </a:lnTo>
                  <a:lnTo>
                    <a:pt x="171" y="87"/>
                  </a:lnTo>
                  <a:lnTo>
                    <a:pt x="165" y="96"/>
                  </a:lnTo>
                  <a:lnTo>
                    <a:pt x="156" y="107"/>
                  </a:lnTo>
                  <a:lnTo>
                    <a:pt x="146" y="118"/>
                  </a:lnTo>
                  <a:lnTo>
                    <a:pt x="137" y="129"/>
                  </a:lnTo>
                  <a:lnTo>
                    <a:pt x="128" y="138"/>
                  </a:lnTo>
                  <a:lnTo>
                    <a:pt x="120" y="146"/>
                  </a:lnTo>
                  <a:lnTo>
                    <a:pt x="115" y="150"/>
                  </a:lnTo>
                  <a:lnTo>
                    <a:pt x="111" y="169"/>
                  </a:lnTo>
                  <a:lnTo>
                    <a:pt x="107" y="190"/>
                  </a:lnTo>
                  <a:lnTo>
                    <a:pt x="104" y="208"/>
                  </a:lnTo>
                  <a:lnTo>
                    <a:pt x="103" y="220"/>
                  </a:lnTo>
                  <a:lnTo>
                    <a:pt x="115" y="215"/>
                  </a:lnTo>
                  <a:lnTo>
                    <a:pt x="129" y="207"/>
                  </a:lnTo>
                  <a:lnTo>
                    <a:pt x="145" y="196"/>
                  </a:lnTo>
                  <a:lnTo>
                    <a:pt x="159" y="186"/>
                  </a:lnTo>
                  <a:lnTo>
                    <a:pt x="174" y="174"/>
                  </a:lnTo>
                  <a:lnTo>
                    <a:pt x="187" y="161"/>
                  </a:lnTo>
                  <a:lnTo>
                    <a:pt x="197" y="149"/>
                  </a:lnTo>
                  <a:lnTo>
                    <a:pt x="204" y="137"/>
                  </a:lnTo>
                  <a:lnTo>
                    <a:pt x="208" y="132"/>
                  </a:lnTo>
                  <a:lnTo>
                    <a:pt x="211" y="131"/>
                  </a:lnTo>
                  <a:lnTo>
                    <a:pt x="211" y="136"/>
                  </a:lnTo>
                  <a:lnTo>
                    <a:pt x="208" y="145"/>
                  </a:lnTo>
                  <a:lnTo>
                    <a:pt x="203" y="152"/>
                  </a:lnTo>
                  <a:lnTo>
                    <a:pt x="193" y="163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3" y="207"/>
                  </a:lnTo>
                  <a:lnTo>
                    <a:pt x="137" y="221"/>
                  </a:lnTo>
                  <a:lnTo>
                    <a:pt x="123" y="232"/>
                  </a:lnTo>
                  <a:lnTo>
                    <a:pt x="110" y="239"/>
                  </a:lnTo>
                  <a:lnTo>
                    <a:pt x="102" y="248"/>
                  </a:lnTo>
                  <a:lnTo>
                    <a:pt x="102" y="261"/>
                  </a:lnTo>
                  <a:lnTo>
                    <a:pt x="103" y="274"/>
                  </a:lnTo>
                  <a:lnTo>
                    <a:pt x="104" y="281"/>
                  </a:lnTo>
                  <a:lnTo>
                    <a:pt x="104" y="285"/>
                  </a:lnTo>
                  <a:lnTo>
                    <a:pt x="103" y="287"/>
                  </a:lnTo>
                  <a:lnTo>
                    <a:pt x="102" y="289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5" name="Freeform 336"/>
            <p:cNvSpPr>
              <a:spLocks/>
            </p:cNvSpPr>
            <p:nvPr/>
          </p:nvSpPr>
          <p:spPr bwMode="auto">
            <a:xfrm>
              <a:off x="909" y="906"/>
              <a:ext cx="144" cy="140"/>
            </a:xfrm>
            <a:custGeom>
              <a:avLst/>
              <a:gdLst>
                <a:gd name="T0" fmla="*/ 283 w 288"/>
                <a:gd name="T1" fmla="*/ 5 h 280"/>
                <a:gd name="T2" fmla="*/ 271 w 288"/>
                <a:gd name="T3" fmla="*/ 22 h 280"/>
                <a:gd name="T4" fmla="*/ 257 w 288"/>
                <a:gd name="T5" fmla="*/ 42 h 280"/>
                <a:gd name="T6" fmla="*/ 245 w 288"/>
                <a:gd name="T7" fmla="*/ 59 h 280"/>
                <a:gd name="T8" fmla="*/ 237 w 288"/>
                <a:gd name="T9" fmla="*/ 70 h 280"/>
                <a:gd name="T10" fmla="*/ 226 w 288"/>
                <a:gd name="T11" fmla="*/ 87 h 280"/>
                <a:gd name="T12" fmla="*/ 213 w 288"/>
                <a:gd name="T13" fmla="*/ 106 h 280"/>
                <a:gd name="T14" fmla="*/ 202 w 288"/>
                <a:gd name="T15" fmla="*/ 121 h 280"/>
                <a:gd name="T16" fmla="*/ 207 w 288"/>
                <a:gd name="T17" fmla="*/ 133 h 280"/>
                <a:gd name="T18" fmla="*/ 219 w 288"/>
                <a:gd name="T19" fmla="*/ 152 h 280"/>
                <a:gd name="T20" fmla="*/ 219 w 288"/>
                <a:gd name="T21" fmla="*/ 169 h 280"/>
                <a:gd name="T22" fmla="*/ 216 w 288"/>
                <a:gd name="T23" fmla="*/ 163 h 280"/>
                <a:gd name="T24" fmla="*/ 208 w 288"/>
                <a:gd name="T25" fmla="*/ 153 h 280"/>
                <a:gd name="T26" fmla="*/ 194 w 288"/>
                <a:gd name="T27" fmla="*/ 144 h 280"/>
                <a:gd name="T28" fmla="*/ 178 w 288"/>
                <a:gd name="T29" fmla="*/ 148 h 280"/>
                <a:gd name="T30" fmla="*/ 156 w 288"/>
                <a:gd name="T31" fmla="*/ 164 h 280"/>
                <a:gd name="T32" fmla="*/ 135 w 288"/>
                <a:gd name="T33" fmla="*/ 183 h 280"/>
                <a:gd name="T34" fmla="*/ 119 w 288"/>
                <a:gd name="T35" fmla="*/ 197 h 280"/>
                <a:gd name="T36" fmla="*/ 115 w 288"/>
                <a:gd name="T37" fmla="*/ 212 h 280"/>
                <a:gd name="T38" fmla="*/ 120 w 288"/>
                <a:gd name="T39" fmla="*/ 247 h 280"/>
                <a:gd name="T40" fmla="*/ 132 w 288"/>
                <a:gd name="T41" fmla="*/ 270 h 280"/>
                <a:gd name="T42" fmla="*/ 133 w 288"/>
                <a:gd name="T43" fmla="*/ 275 h 280"/>
                <a:gd name="T44" fmla="*/ 120 w 288"/>
                <a:gd name="T45" fmla="*/ 260 h 280"/>
                <a:gd name="T46" fmla="*/ 106 w 288"/>
                <a:gd name="T47" fmla="*/ 224 h 280"/>
                <a:gd name="T48" fmla="*/ 98 w 288"/>
                <a:gd name="T49" fmla="*/ 218 h 280"/>
                <a:gd name="T50" fmla="*/ 82 w 288"/>
                <a:gd name="T51" fmla="*/ 239 h 280"/>
                <a:gd name="T52" fmla="*/ 64 w 288"/>
                <a:gd name="T53" fmla="*/ 259 h 280"/>
                <a:gd name="T54" fmla="*/ 48 w 288"/>
                <a:gd name="T55" fmla="*/ 274 h 280"/>
                <a:gd name="T56" fmla="*/ 34 w 288"/>
                <a:gd name="T57" fmla="*/ 280 h 280"/>
                <a:gd name="T58" fmla="*/ 35 w 288"/>
                <a:gd name="T59" fmla="*/ 275 h 280"/>
                <a:gd name="T60" fmla="*/ 44 w 288"/>
                <a:gd name="T61" fmla="*/ 265 h 280"/>
                <a:gd name="T62" fmla="*/ 59 w 288"/>
                <a:gd name="T63" fmla="*/ 245 h 280"/>
                <a:gd name="T64" fmla="*/ 77 w 288"/>
                <a:gd name="T65" fmla="*/ 222 h 280"/>
                <a:gd name="T66" fmla="*/ 93 w 288"/>
                <a:gd name="T67" fmla="*/ 203 h 280"/>
                <a:gd name="T68" fmla="*/ 85 w 288"/>
                <a:gd name="T69" fmla="*/ 201 h 280"/>
                <a:gd name="T70" fmla="*/ 61 w 288"/>
                <a:gd name="T71" fmla="*/ 204 h 280"/>
                <a:gd name="T72" fmla="*/ 40 w 288"/>
                <a:gd name="T73" fmla="*/ 209 h 280"/>
                <a:gd name="T74" fmla="*/ 25 w 288"/>
                <a:gd name="T75" fmla="*/ 213 h 280"/>
                <a:gd name="T76" fmla="*/ 8 w 288"/>
                <a:gd name="T77" fmla="*/ 220 h 280"/>
                <a:gd name="T78" fmla="*/ 0 w 288"/>
                <a:gd name="T79" fmla="*/ 218 h 280"/>
                <a:gd name="T80" fmla="*/ 13 w 288"/>
                <a:gd name="T81" fmla="*/ 210 h 280"/>
                <a:gd name="T82" fmla="*/ 39 w 288"/>
                <a:gd name="T83" fmla="*/ 200 h 280"/>
                <a:gd name="T84" fmla="*/ 71 w 288"/>
                <a:gd name="T85" fmla="*/ 190 h 280"/>
                <a:gd name="T86" fmla="*/ 97 w 288"/>
                <a:gd name="T87" fmla="*/ 185 h 280"/>
                <a:gd name="T88" fmla="*/ 111 w 288"/>
                <a:gd name="T89" fmla="*/ 183 h 280"/>
                <a:gd name="T90" fmla="*/ 126 w 288"/>
                <a:gd name="T91" fmla="*/ 174 h 280"/>
                <a:gd name="T92" fmla="*/ 139 w 288"/>
                <a:gd name="T93" fmla="*/ 162 h 280"/>
                <a:gd name="T94" fmla="*/ 147 w 288"/>
                <a:gd name="T95" fmla="*/ 153 h 280"/>
                <a:gd name="T96" fmla="*/ 145 w 288"/>
                <a:gd name="T97" fmla="*/ 146 h 280"/>
                <a:gd name="T98" fmla="*/ 136 w 288"/>
                <a:gd name="T99" fmla="*/ 142 h 280"/>
                <a:gd name="T100" fmla="*/ 140 w 288"/>
                <a:gd name="T101" fmla="*/ 138 h 280"/>
                <a:gd name="T102" fmla="*/ 152 w 288"/>
                <a:gd name="T103" fmla="*/ 131 h 280"/>
                <a:gd name="T104" fmla="*/ 161 w 288"/>
                <a:gd name="T105" fmla="*/ 130 h 280"/>
                <a:gd name="T106" fmla="*/ 165 w 288"/>
                <a:gd name="T107" fmla="*/ 131 h 280"/>
                <a:gd name="T108" fmla="*/ 173 w 288"/>
                <a:gd name="T109" fmla="*/ 125 h 280"/>
                <a:gd name="T110" fmla="*/ 194 w 288"/>
                <a:gd name="T111" fmla="*/ 99 h 280"/>
                <a:gd name="T112" fmla="*/ 217 w 288"/>
                <a:gd name="T113" fmla="*/ 67 h 280"/>
                <a:gd name="T114" fmla="*/ 234 w 288"/>
                <a:gd name="T115" fmla="*/ 37 h 280"/>
                <a:gd name="T116" fmla="*/ 241 w 288"/>
                <a:gd name="T117" fmla="*/ 21 h 280"/>
                <a:gd name="T118" fmla="*/ 250 w 288"/>
                <a:gd name="T119" fmla="*/ 9 h 280"/>
                <a:gd name="T120" fmla="*/ 262 w 288"/>
                <a:gd name="T121" fmla="*/ 3 h 280"/>
                <a:gd name="T122" fmla="*/ 281 w 288"/>
                <a:gd name="T123" fmla="*/ 0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80"/>
                <a:gd name="T188" fmla="*/ 288 w 288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80">
                  <a:moveTo>
                    <a:pt x="288" y="0"/>
                  </a:moveTo>
                  <a:lnTo>
                    <a:pt x="283" y="5"/>
                  </a:lnTo>
                  <a:lnTo>
                    <a:pt x="277" y="13"/>
                  </a:lnTo>
                  <a:lnTo>
                    <a:pt x="271" y="22"/>
                  </a:lnTo>
                  <a:lnTo>
                    <a:pt x="263" y="32"/>
                  </a:lnTo>
                  <a:lnTo>
                    <a:pt x="257" y="42"/>
                  </a:lnTo>
                  <a:lnTo>
                    <a:pt x="250" y="51"/>
                  </a:lnTo>
                  <a:lnTo>
                    <a:pt x="245" y="59"/>
                  </a:lnTo>
                  <a:lnTo>
                    <a:pt x="241" y="64"/>
                  </a:lnTo>
                  <a:lnTo>
                    <a:pt x="237" y="70"/>
                  </a:lnTo>
                  <a:lnTo>
                    <a:pt x="232" y="78"/>
                  </a:lnTo>
                  <a:lnTo>
                    <a:pt x="226" y="87"/>
                  </a:lnTo>
                  <a:lnTo>
                    <a:pt x="220" y="97"/>
                  </a:lnTo>
                  <a:lnTo>
                    <a:pt x="213" y="106"/>
                  </a:lnTo>
                  <a:lnTo>
                    <a:pt x="207" y="115"/>
                  </a:lnTo>
                  <a:lnTo>
                    <a:pt x="202" y="121"/>
                  </a:lnTo>
                  <a:lnTo>
                    <a:pt x="199" y="125"/>
                  </a:lnTo>
                  <a:lnTo>
                    <a:pt x="207" y="133"/>
                  </a:lnTo>
                  <a:lnTo>
                    <a:pt x="215" y="142"/>
                  </a:lnTo>
                  <a:lnTo>
                    <a:pt x="219" y="152"/>
                  </a:lnTo>
                  <a:lnTo>
                    <a:pt x="220" y="162"/>
                  </a:lnTo>
                  <a:lnTo>
                    <a:pt x="219" y="169"/>
                  </a:lnTo>
                  <a:lnTo>
                    <a:pt x="217" y="168"/>
                  </a:lnTo>
                  <a:lnTo>
                    <a:pt x="216" y="163"/>
                  </a:lnTo>
                  <a:lnTo>
                    <a:pt x="213" y="157"/>
                  </a:lnTo>
                  <a:lnTo>
                    <a:pt x="208" y="153"/>
                  </a:lnTo>
                  <a:lnTo>
                    <a:pt x="200" y="147"/>
                  </a:lnTo>
                  <a:lnTo>
                    <a:pt x="194" y="144"/>
                  </a:lnTo>
                  <a:lnTo>
                    <a:pt x="187" y="142"/>
                  </a:lnTo>
                  <a:lnTo>
                    <a:pt x="178" y="148"/>
                  </a:lnTo>
                  <a:lnTo>
                    <a:pt x="167" y="156"/>
                  </a:lnTo>
                  <a:lnTo>
                    <a:pt x="156" y="164"/>
                  </a:lnTo>
                  <a:lnTo>
                    <a:pt x="145" y="174"/>
                  </a:lnTo>
                  <a:lnTo>
                    <a:pt x="135" y="183"/>
                  </a:lnTo>
                  <a:lnTo>
                    <a:pt x="126" y="190"/>
                  </a:lnTo>
                  <a:lnTo>
                    <a:pt x="119" y="197"/>
                  </a:lnTo>
                  <a:lnTo>
                    <a:pt x="116" y="201"/>
                  </a:lnTo>
                  <a:lnTo>
                    <a:pt x="115" y="212"/>
                  </a:lnTo>
                  <a:lnTo>
                    <a:pt x="116" y="229"/>
                  </a:lnTo>
                  <a:lnTo>
                    <a:pt x="120" y="247"/>
                  </a:lnTo>
                  <a:lnTo>
                    <a:pt x="127" y="261"/>
                  </a:lnTo>
                  <a:lnTo>
                    <a:pt x="132" y="270"/>
                  </a:lnTo>
                  <a:lnTo>
                    <a:pt x="135" y="274"/>
                  </a:lnTo>
                  <a:lnTo>
                    <a:pt x="133" y="275"/>
                  </a:lnTo>
                  <a:lnTo>
                    <a:pt x="128" y="271"/>
                  </a:lnTo>
                  <a:lnTo>
                    <a:pt x="120" y="260"/>
                  </a:lnTo>
                  <a:lnTo>
                    <a:pt x="111" y="242"/>
                  </a:lnTo>
                  <a:lnTo>
                    <a:pt x="106" y="224"/>
                  </a:lnTo>
                  <a:lnTo>
                    <a:pt x="105" y="211"/>
                  </a:lnTo>
                  <a:lnTo>
                    <a:pt x="98" y="218"/>
                  </a:lnTo>
                  <a:lnTo>
                    <a:pt x="90" y="228"/>
                  </a:lnTo>
                  <a:lnTo>
                    <a:pt x="82" y="239"/>
                  </a:lnTo>
                  <a:lnTo>
                    <a:pt x="73" y="248"/>
                  </a:lnTo>
                  <a:lnTo>
                    <a:pt x="64" y="259"/>
                  </a:lnTo>
                  <a:lnTo>
                    <a:pt x="56" y="268"/>
                  </a:lnTo>
                  <a:lnTo>
                    <a:pt x="48" y="274"/>
                  </a:lnTo>
                  <a:lnTo>
                    <a:pt x="42" y="277"/>
                  </a:lnTo>
                  <a:lnTo>
                    <a:pt x="34" y="280"/>
                  </a:lnTo>
                  <a:lnTo>
                    <a:pt x="31" y="279"/>
                  </a:lnTo>
                  <a:lnTo>
                    <a:pt x="35" y="275"/>
                  </a:lnTo>
                  <a:lnTo>
                    <a:pt x="40" y="270"/>
                  </a:lnTo>
                  <a:lnTo>
                    <a:pt x="44" y="265"/>
                  </a:lnTo>
                  <a:lnTo>
                    <a:pt x="51" y="256"/>
                  </a:lnTo>
                  <a:lnTo>
                    <a:pt x="59" y="245"/>
                  </a:lnTo>
                  <a:lnTo>
                    <a:pt x="68" y="233"/>
                  </a:lnTo>
                  <a:lnTo>
                    <a:pt x="77" y="222"/>
                  </a:lnTo>
                  <a:lnTo>
                    <a:pt x="86" y="211"/>
                  </a:lnTo>
                  <a:lnTo>
                    <a:pt x="93" y="203"/>
                  </a:lnTo>
                  <a:lnTo>
                    <a:pt x="98" y="200"/>
                  </a:lnTo>
                  <a:lnTo>
                    <a:pt x="85" y="201"/>
                  </a:lnTo>
                  <a:lnTo>
                    <a:pt x="73" y="203"/>
                  </a:lnTo>
                  <a:lnTo>
                    <a:pt x="61" y="204"/>
                  </a:lnTo>
                  <a:lnTo>
                    <a:pt x="51" y="206"/>
                  </a:lnTo>
                  <a:lnTo>
                    <a:pt x="40" y="209"/>
                  </a:lnTo>
                  <a:lnTo>
                    <a:pt x="33" y="211"/>
                  </a:lnTo>
                  <a:lnTo>
                    <a:pt x="25" y="213"/>
                  </a:lnTo>
                  <a:lnTo>
                    <a:pt x="18" y="216"/>
                  </a:lnTo>
                  <a:lnTo>
                    <a:pt x="8" y="220"/>
                  </a:lnTo>
                  <a:lnTo>
                    <a:pt x="1" y="220"/>
                  </a:lnTo>
                  <a:lnTo>
                    <a:pt x="0" y="218"/>
                  </a:lnTo>
                  <a:lnTo>
                    <a:pt x="5" y="214"/>
                  </a:lnTo>
                  <a:lnTo>
                    <a:pt x="13" y="210"/>
                  </a:lnTo>
                  <a:lnTo>
                    <a:pt x="25" y="205"/>
                  </a:lnTo>
                  <a:lnTo>
                    <a:pt x="39" y="200"/>
                  </a:lnTo>
                  <a:lnTo>
                    <a:pt x="55" y="196"/>
                  </a:lnTo>
                  <a:lnTo>
                    <a:pt x="71" y="190"/>
                  </a:lnTo>
                  <a:lnTo>
                    <a:pt x="85" y="187"/>
                  </a:lnTo>
                  <a:lnTo>
                    <a:pt x="97" y="185"/>
                  </a:lnTo>
                  <a:lnTo>
                    <a:pt x="105" y="184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6" y="174"/>
                  </a:lnTo>
                  <a:lnTo>
                    <a:pt x="132" y="169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7" y="153"/>
                  </a:lnTo>
                  <a:lnTo>
                    <a:pt x="148" y="149"/>
                  </a:lnTo>
                  <a:lnTo>
                    <a:pt x="145" y="146"/>
                  </a:lnTo>
                  <a:lnTo>
                    <a:pt x="141" y="143"/>
                  </a:lnTo>
                  <a:lnTo>
                    <a:pt x="136" y="142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7" y="134"/>
                  </a:lnTo>
                  <a:lnTo>
                    <a:pt x="152" y="131"/>
                  </a:lnTo>
                  <a:lnTo>
                    <a:pt x="157" y="128"/>
                  </a:lnTo>
                  <a:lnTo>
                    <a:pt x="161" y="130"/>
                  </a:lnTo>
                  <a:lnTo>
                    <a:pt x="164" y="131"/>
                  </a:lnTo>
                  <a:lnTo>
                    <a:pt x="165" y="131"/>
                  </a:lnTo>
                  <a:lnTo>
                    <a:pt x="166" y="131"/>
                  </a:lnTo>
                  <a:lnTo>
                    <a:pt x="173" y="125"/>
                  </a:lnTo>
                  <a:lnTo>
                    <a:pt x="183" y="113"/>
                  </a:lnTo>
                  <a:lnTo>
                    <a:pt x="194" y="99"/>
                  </a:lnTo>
                  <a:lnTo>
                    <a:pt x="205" y="84"/>
                  </a:lnTo>
                  <a:lnTo>
                    <a:pt x="217" y="67"/>
                  </a:lnTo>
                  <a:lnTo>
                    <a:pt x="228" y="51"/>
                  </a:lnTo>
                  <a:lnTo>
                    <a:pt x="234" y="37"/>
                  </a:lnTo>
                  <a:lnTo>
                    <a:pt x="237" y="27"/>
                  </a:lnTo>
                  <a:lnTo>
                    <a:pt x="241" y="21"/>
                  </a:lnTo>
                  <a:lnTo>
                    <a:pt x="246" y="15"/>
                  </a:lnTo>
                  <a:lnTo>
                    <a:pt x="250" y="9"/>
                  </a:lnTo>
                  <a:lnTo>
                    <a:pt x="255" y="5"/>
                  </a:lnTo>
                  <a:lnTo>
                    <a:pt x="262" y="3"/>
                  </a:lnTo>
                  <a:lnTo>
                    <a:pt x="272" y="1"/>
                  </a:lnTo>
                  <a:lnTo>
                    <a:pt x="281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66" name="Freeform 337"/>
            <p:cNvSpPr>
              <a:spLocks/>
            </p:cNvSpPr>
            <p:nvPr/>
          </p:nvSpPr>
          <p:spPr bwMode="auto">
            <a:xfrm>
              <a:off x="1176" y="714"/>
              <a:ext cx="83" cy="114"/>
            </a:xfrm>
            <a:custGeom>
              <a:avLst/>
              <a:gdLst>
                <a:gd name="T0" fmla="*/ 44 w 166"/>
                <a:gd name="T1" fmla="*/ 215 h 228"/>
                <a:gd name="T2" fmla="*/ 65 w 166"/>
                <a:gd name="T3" fmla="*/ 190 h 228"/>
                <a:gd name="T4" fmla="*/ 78 w 166"/>
                <a:gd name="T5" fmla="*/ 183 h 228"/>
                <a:gd name="T6" fmla="*/ 105 w 166"/>
                <a:gd name="T7" fmla="*/ 177 h 228"/>
                <a:gd name="T8" fmla="*/ 133 w 166"/>
                <a:gd name="T9" fmla="*/ 169 h 228"/>
                <a:gd name="T10" fmla="*/ 154 w 166"/>
                <a:gd name="T11" fmla="*/ 159 h 228"/>
                <a:gd name="T12" fmla="*/ 161 w 166"/>
                <a:gd name="T13" fmla="*/ 150 h 228"/>
                <a:gd name="T14" fmla="*/ 160 w 166"/>
                <a:gd name="T15" fmla="*/ 148 h 228"/>
                <a:gd name="T16" fmla="*/ 149 w 166"/>
                <a:gd name="T17" fmla="*/ 152 h 228"/>
                <a:gd name="T18" fmla="*/ 129 w 166"/>
                <a:gd name="T19" fmla="*/ 159 h 228"/>
                <a:gd name="T20" fmla="*/ 105 w 166"/>
                <a:gd name="T21" fmla="*/ 167 h 228"/>
                <a:gd name="T22" fmla="*/ 84 w 166"/>
                <a:gd name="T23" fmla="*/ 173 h 228"/>
                <a:gd name="T24" fmla="*/ 81 w 166"/>
                <a:gd name="T25" fmla="*/ 163 h 228"/>
                <a:gd name="T26" fmla="*/ 94 w 166"/>
                <a:gd name="T27" fmla="*/ 133 h 228"/>
                <a:gd name="T28" fmla="*/ 105 w 166"/>
                <a:gd name="T29" fmla="*/ 119 h 228"/>
                <a:gd name="T30" fmla="*/ 124 w 166"/>
                <a:gd name="T31" fmla="*/ 106 h 228"/>
                <a:gd name="T32" fmla="*/ 145 w 166"/>
                <a:gd name="T33" fmla="*/ 90 h 228"/>
                <a:gd name="T34" fmla="*/ 161 w 166"/>
                <a:gd name="T35" fmla="*/ 78 h 228"/>
                <a:gd name="T36" fmla="*/ 166 w 166"/>
                <a:gd name="T37" fmla="*/ 70 h 228"/>
                <a:gd name="T38" fmla="*/ 164 w 166"/>
                <a:gd name="T39" fmla="*/ 66 h 228"/>
                <a:gd name="T40" fmla="*/ 153 w 166"/>
                <a:gd name="T41" fmla="*/ 74 h 228"/>
                <a:gd name="T42" fmla="*/ 139 w 166"/>
                <a:gd name="T43" fmla="*/ 85 h 228"/>
                <a:gd name="T44" fmla="*/ 120 w 166"/>
                <a:gd name="T45" fmla="*/ 95 h 228"/>
                <a:gd name="T46" fmla="*/ 103 w 166"/>
                <a:gd name="T47" fmla="*/ 105 h 228"/>
                <a:gd name="T48" fmla="*/ 99 w 166"/>
                <a:gd name="T49" fmla="*/ 88 h 228"/>
                <a:gd name="T50" fmla="*/ 102 w 166"/>
                <a:gd name="T51" fmla="*/ 25 h 228"/>
                <a:gd name="T52" fmla="*/ 99 w 166"/>
                <a:gd name="T53" fmla="*/ 1 h 228"/>
                <a:gd name="T54" fmla="*/ 97 w 166"/>
                <a:gd name="T55" fmla="*/ 2 h 228"/>
                <a:gd name="T56" fmla="*/ 93 w 166"/>
                <a:gd name="T57" fmla="*/ 30 h 228"/>
                <a:gd name="T58" fmla="*/ 86 w 166"/>
                <a:gd name="T59" fmla="*/ 96 h 228"/>
                <a:gd name="T60" fmla="*/ 78 w 166"/>
                <a:gd name="T61" fmla="*/ 119 h 228"/>
                <a:gd name="T62" fmla="*/ 74 w 166"/>
                <a:gd name="T63" fmla="*/ 115 h 228"/>
                <a:gd name="T64" fmla="*/ 72 w 166"/>
                <a:gd name="T65" fmla="*/ 104 h 228"/>
                <a:gd name="T66" fmla="*/ 61 w 166"/>
                <a:gd name="T67" fmla="*/ 88 h 228"/>
                <a:gd name="T68" fmla="*/ 46 w 166"/>
                <a:gd name="T69" fmla="*/ 68 h 228"/>
                <a:gd name="T70" fmla="*/ 30 w 166"/>
                <a:gd name="T71" fmla="*/ 54 h 228"/>
                <a:gd name="T72" fmla="*/ 19 w 166"/>
                <a:gd name="T73" fmla="*/ 51 h 228"/>
                <a:gd name="T74" fmla="*/ 26 w 166"/>
                <a:gd name="T75" fmla="*/ 60 h 228"/>
                <a:gd name="T76" fmla="*/ 42 w 166"/>
                <a:gd name="T77" fmla="*/ 80 h 228"/>
                <a:gd name="T78" fmla="*/ 63 w 166"/>
                <a:gd name="T79" fmla="*/ 112 h 228"/>
                <a:gd name="T80" fmla="*/ 68 w 166"/>
                <a:gd name="T81" fmla="*/ 134 h 228"/>
                <a:gd name="T82" fmla="*/ 61 w 166"/>
                <a:gd name="T83" fmla="*/ 161 h 228"/>
                <a:gd name="T84" fmla="*/ 55 w 166"/>
                <a:gd name="T85" fmla="*/ 171 h 228"/>
                <a:gd name="T86" fmla="*/ 50 w 166"/>
                <a:gd name="T87" fmla="*/ 167 h 228"/>
                <a:gd name="T88" fmla="*/ 40 w 166"/>
                <a:gd name="T89" fmla="*/ 158 h 228"/>
                <a:gd name="T90" fmla="*/ 29 w 166"/>
                <a:gd name="T91" fmla="*/ 147 h 228"/>
                <a:gd name="T92" fmla="*/ 16 w 166"/>
                <a:gd name="T93" fmla="*/ 135 h 228"/>
                <a:gd name="T94" fmla="*/ 4 w 166"/>
                <a:gd name="T95" fmla="*/ 126 h 228"/>
                <a:gd name="T96" fmla="*/ 0 w 166"/>
                <a:gd name="T97" fmla="*/ 121 h 228"/>
                <a:gd name="T98" fmla="*/ 9 w 166"/>
                <a:gd name="T99" fmla="*/ 135 h 228"/>
                <a:gd name="T100" fmla="*/ 22 w 166"/>
                <a:gd name="T101" fmla="*/ 152 h 228"/>
                <a:gd name="T102" fmla="*/ 36 w 166"/>
                <a:gd name="T103" fmla="*/ 170 h 228"/>
                <a:gd name="T104" fmla="*/ 40 w 166"/>
                <a:gd name="T105" fmla="*/ 181 h 228"/>
                <a:gd name="T106" fmla="*/ 38 w 166"/>
                <a:gd name="T107" fmla="*/ 205 h 228"/>
                <a:gd name="T108" fmla="*/ 26 w 166"/>
                <a:gd name="T109" fmla="*/ 223 h 228"/>
                <a:gd name="T110" fmla="*/ 30 w 166"/>
                <a:gd name="T111" fmla="*/ 228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28"/>
                <a:gd name="T170" fmla="*/ 166 w 166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28">
                  <a:moveTo>
                    <a:pt x="35" y="225"/>
                  </a:moveTo>
                  <a:lnTo>
                    <a:pt x="44" y="215"/>
                  </a:lnTo>
                  <a:lnTo>
                    <a:pt x="55" y="202"/>
                  </a:lnTo>
                  <a:lnTo>
                    <a:pt x="65" y="190"/>
                  </a:lnTo>
                  <a:lnTo>
                    <a:pt x="69" y="183"/>
                  </a:lnTo>
                  <a:lnTo>
                    <a:pt x="78" y="183"/>
                  </a:lnTo>
                  <a:lnTo>
                    <a:pt x="91" y="180"/>
                  </a:lnTo>
                  <a:lnTo>
                    <a:pt x="105" y="177"/>
                  </a:lnTo>
                  <a:lnTo>
                    <a:pt x="120" y="173"/>
                  </a:lnTo>
                  <a:lnTo>
                    <a:pt x="133" y="169"/>
                  </a:lnTo>
                  <a:lnTo>
                    <a:pt x="145" y="163"/>
                  </a:lnTo>
                  <a:lnTo>
                    <a:pt x="154" y="159"/>
                  </a:lnTo>
                  <a:lnTo>
                    <a:pt x="158" y="156"/>
                  </a:lnTo>
                  <a:lnTo>
                    <a:pt x="161" y="150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54" y="150"/>
                  </a:lnTo>
                  <a:lnTo>
                    <a:pt x="149" y="152"/>
                  </a:lnTo>
                  <a:lnTo>
                    <a:pt x="140" y="156"/>
                  </a:lnTo>
                  <a:lnTo>
                    <a:pt x="129" y="159"/>
                  </a:lnTo>
                  <a:lnTo>
                    <a:pt x="118" y="163"/>
                  </a:lnTo>
                  <a:lnTo>
                    <a:pt x="105" y="167"/>
                  </a:lnTo>
                  <a:lnTo>
                    <a:pt x="93" y="171"/>
                  </a:lnTo>
                  <a:lnTo>
                    <a:pt x="84" y="173"/>
                  </a:lnTo>
                  <a:lnTo>
                    <a:pt x="76" y="174"/>
                  </a:lnTo>
                  <a:lnTo>
                    <a:pt x="81" y="163"/>
                  </a:lnTo>
                  <a:lnTo>
                    <a:pt x="88" y="148"/>
                  </a:lnTo>
                  <a:lnTo>
                    <a:pt x="94" y="133"/>
                  </a:lnTo>
                  <a:lnTo>
                    <a:pt x="97" y="124"/>
                  </a:lnTo>
                  <a:lnTo>
                    <a:pt x="105" y="119"/>
                  </a:lnTo>
                  <a:lnTo>
                    <a:pt x="114" y="113"/>
                  </a:lnTo>
                  <a:lnTo>
                    <a:pt x="124" y="106"/>
                  </a:lnTo>
                  <a:lnTo>
                    <a:pt x="135" y="98"/>
                  </a:lnTo>
                  <a:lnTo>
                    <a:pt x="145" y="90"/>
                  </a:lnTo>
                  <a:lnTo>
                    <a:pt x="154" y="84"/>
                  </a:lnTo>
                  <a:lnTo>
                    <a:pt x="161" y="78"/>
                  </a:lnTo>
                  <a:lnTo>
                    <a:pt x="165" y="74"/>
                  </a:lnTo>
                  <a:lnTo>
                    <a:pt x="166" y="70"/>
                  </a:lnTo>
                  <a:lnTo>
                    <a:pt x="166" y="66"/>
                  </a:lnTo>
                  <a:lnTo>
                    <a:pt x="164" y="66"/>
                  </a:lnTo>
                  <a:lnTo>
                    <a:pt x="158" y="71"/>
                  </a:lnTo>
                  <a:lnTo>
                    <a:pt x="153" y="74"/>
                  </a:lnTo>
                  <a:lnTo>
                    <a:pt x="146" y="79"/>
                  </a:lnTo>
                  <a:lnTo>
                    <a:pt x="139" y="85"/>
                  </a:lnTo>
                  <a:lnTo>
                    <a:pt x="129" y="90"/>
                  </a:lnTo>
                  <a:lnTo>
                    <a:pt x="120" y="95"/>
                  </a:lnTo>
                  <a:lnTo>
                    <a:pt x="111" y="101"/>
                  </a:lnTo>
                  <a:lnTo>
                    <a:pt x="103" y="105"/>
                  </a:lnTo>
                  <a:lnTo>
                    <a:pt x="98" y="107"/>
                  </a:lnTo>
                  <a:lnTo>
                    <a:pt x="99" y="88"/>
                  </a:lnTo>
                  <a:lnTo>
                    <a:pt x="101" y="57"/>
                  </a:lnTo>
                  <a:lnTo>
                    <a:pt x="102" y="25"/>
                  </a:lnTo>
                  <a:lnTo>
                    <a:pt x="101" y="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97" y="2"/>
                  </a:lnTo>
                  <a:lnTo>
                    <a:pt x="95" y="9"/>
                  </a:lnTo>
                  <a:lnTo>
                    <a:pt x="93" y="30"/>
                  </a:lnTo>
                  <a:lnTo>
                    <a:pt x="90" y="63"/>
                  </a:lnTo>
                  <a:lnTo>
                    <a:pt x="86" y="96"/>
                  </a:lnTo>
                  <a:lnTo>
                    <a:pt x="81" y="117"/>
                  </a:lnTo>
                  <a:lnTo>
                    <a:pt x="78" y="119"/>
                  </a:lnTo>
                  <a:lnTo>
                    <a:pt x="76" y="118"/>
                  </a:lnTo>
                  <a:lnTo>
                    <a:pt x="74" y="115"/>
                  </a:lnTo>
                  <a:lnTo>
                    <a:pt x="73" y="109"/>
                  </a:lnTo>
                  <a:lnTo>
                    <a:pt x="72" y="104"/>
                  </a:lnTo>
                  <a:lnTo>
                    <a:pt x="67" y="96"/>
                  </a:lnTo>
                  <a:lnTo>
                    <a:pt x="61" y="88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38" y="60"/>
                  </a:lnTo>
                  <a:lnTo>
                    <a:pt x="30" y="54"/>
                  </a:lnTo>
                  <a:lnTo>
                    <a:pt x="25" y="5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26" y="60"/>
                  </a:lnTo>
                  <a:lnTo>
                    <a:pt x="33" y="68"/>
                  </a:lnTo>
                  <a:lnTo>
                    <a:pt x="42" y="80"/>
                  </a:lnTo>
                  <a:lnTo>
                    <a:pt x="52" y="96"/>
                  </a:lnTo>
                  <a:lnTo>
                    <a:pt x="63" y="112"/>
                  </a:lnTo>
                  <a:lnTo>
                    <a:pt x="68" y="123"/>
                  </a:lnTo>
                  <a:lnTo>
                    <a:pt x="68" y="134"/>
                  </a:lnTo>
                  <a:lnTo>
                    <a:pt x="65" y="148"/>
                  </a:lnTo>
                  <a:lnTo>
                    <a:pt x="61" y="161"/>
                  </a:lnTo>
                  <a:lnTo>
                    <a:pt x="57" y="169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67"/>
                  </a:lnTo>
                  <a:lnTo>
                    <a:pt x="44" y="162"/>
                  </a:lnTo>
                  <a:lnTo>
                    <a:pt x="40" y="158"/>
                  </a:lnTo>
                  <a:lnTo>
                    <a:pt x="35" y="154"/>
                  </a:lnTo>
                  <a:lnTo>
                    <a:pt x="29" y="147"/>
                  </a:lnTo>
                  <a:lnTo>
                    <a:pt x="22" y="141"/>
                  </a:lnTo>
                  <a:lnTo>
                    <a:pt x="16" y="135"/>
                  </a:lnTo>
                  <a:lnTo>
                    <a:pt x="9" y="130"/>
                  </a:lnTo>
                  <a:lnTo>
                    <a:pt x="4" y="126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22" y="152"/>
                  </a:lnTo>
                  <a:lnTo>
                    <a:pt x="30" y="161"/>
                  </a:lnTo>
                  <a:lnTo>
                    <a:pt x="36" y="170"/>
                  </a:lnTo>
                  <a:lnTo>
                    <a:pt x="39" y="175"/>
                  </a:lnTo>
                  <a:lnTo>
                    <a:pt x="40" y="181"/>
                  </a:lnTo>
                  <a:lnTo>
                    <a:pt x="40" y="192"/>
                  </a:lnTo>
                  <a:lnTo>
                    <a:pt x="38" y="205"/>
                  </a:lnTo>
                  <a:lnTo>
                    <a:pt x="31" y="216"/>
                  </a:lnTo>
                  <a:lnTo>
                    <a:pt x="26" y="223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endParaRPr lang="vi-VN" altLang="vi-VN"/>
            </a:p>
          </p:txBody>
        </p:sp>
      </p:grpSp>
    </p:spTree>
    <p:extLst>
      <p:ext uri="{BB962C8B-B14F-4D97-AF65-F5344CB8AC3E}">
        <p14:creationId xmlns:p14="http://schemas.microsoft.com/office/powerpoint/2010/main" val="4058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696" y="1604863"/>
            <a:ext cx="8211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Tiết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53 § 10</a:t>
            </a:r>
          </a:p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Diện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tích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quạt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98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596"/>
            <a:ext cx="352238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4030106"/>
            <a:ext cx="4393372" cy="24846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874"/>
            <a:ext cx="2700156" cy="32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018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(O, 2 cm)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OA &lt; 2 cm, OB = 2cm.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B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(O, 2 cm)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40" y="2564904"/>
                <a:ext cx="846094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ý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R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(O, R)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R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 S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(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R: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 ≈3,14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564904"/>
                <a:ext cx="8460940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513" r="-1369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du 1: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cm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70).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centimet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6" y="2314332"/>
            <a:ext cx="2880320" cy="24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3717032"/>
                <a:ext cx="5940152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S 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S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64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201(cm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7032"/>
                <a:ext cx="5940152" cy="2462213"/>
              </a:xfrm>
              <a:prstGeom prst="rect">
                <a:avLst/>
              </a:prstGeom>
              <a:blipFill rotWithShape="1">
                <a:blip r:embed="rId3"/>
                <a:stretch>
                  <a:fillRect t="-2475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90" y="964151"/>
            <a:ext cx="2808312" cy="24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691"/>
            <a:ext cx="579838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3533620"/>
            <a:ext cx="6479659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OAB,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961" y="249029"/>
            <a:ext cx="97210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?:</a:t>
            </a:r>
            <a:r>
              <a:rPr lang="vi-VN" sz="2800" dirty="0" smtClean="0">
                <a:latin typeface="+mj-lt"/>
              </a:rPr>
              <a:t> Hãy </a:t>
            </a:r>
            <a:r>
              <a:rPr lang="vi-VN" sz="2800" dirty="0">
                <a:latin typeface="+mj-lt"/>
              </a:rPr>
              <a:t>điền biểu thức thích hợp vào các chỗ trống (…) 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trong dãy </a:t>
            </a:r>
            <a:r>
              <a:rPr lang="vi-VN" sz="2800" dirty="0">
                <a:latin typeface="+mj-lt"/>
              </a:rPr>
              <a:t>lập luận sau đây: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Hình tròn bán kính R (ứng với cung </a:t>
            </a:r>
            <a:r>
              <a:rPr lang="vi-VN" sz="2800" dirty="0" smtClean="0">
                <a:latin typeface="+mj-lt"/>
              </a:rPr>
              <a:t>360</a:t>
            </a:r>
            <a:r>
              <a:rPr lang="vi-VN" sz="2800" baseline="30000" dirty="0" smtClean="0">
                <a:latin typeface="+mj-lt"/>
              </a:rPr>
              <a:t>o</a:t>
            </a:r>
            <a:r>
              <a:rPr lang="vi-VN" sz="2800" dirty="0" smtClean="0">
                <a:latin typeface="+mj-lt"/>
              </a:rPr>
              <a:t>) </a:t>
            </a:r>
            <a:r>
              <a:rPr lang="vi-VN" sz="2800" dirty="0">
                <a:latin typeface="+mj-lt"/>
              </a:rPr>
              <a:t>có diện tích là </a:t>
            </a:r>
            <a:r>
              <a:rPr lang="vi-VN" sz="2800" dirty="0" smtClean="0">
                <a:latin typeface="+mj-lt"/>
              </a:rPr>
              <a:t>…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Vậy hình quạt tròn bán kính R, cung tròn </a:t>
            </a:r>
            <a:r>
              <a:rPr lang="vi-VN" sz="2800" dirty="0" smtClean="0">
                <a:latin typeface="+mj-lt"/>
              </a:rPr>
              <a:t>1</a:t>
            </a:r>
            <a:r>
              <a:rPr lang="vi-VN" sz="2800" baseline="30000" dirty="0" smtClean="0">
                <a:latin typeface="+mj-lt"/>
              </a:rPr>
              <a:t>o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có diện tích là …</a:t>
            </a:r>
          </a:p>
          <a:p>
            <a:pPr>
              <a:lnSpc>
                <a:spcPct val="150000"/>
              </a:lnSpc>
            </a:pP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- Hình </a:t>
            </a:r>
            <a:r>
              <a:rPr lang="vi-VN" sz="2800" dirty="0">
                <a:latin typeface="+mj-lt"/>
              </a:rPr>
              <a:t>quạt tròn bán kính R, cung </a:t>
            </a:r>
            <a:r>
              <a:rPr lang="vi-VN" sz="2800" dirty="0" smtClean="0">
                <a:latin typeface="+mj-lt"/>
              </a:rPr>
              <a:t>n</a:t>
            </a:r>
            <a:r>
              <a:rPr lang="vi-VN" sz="2800" baseline="30000" dirty="0" smtClean="0">
                <a:latin typeface="+mj-lt"/>
              </a:rPr>
              <a:t>o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có diện tích là 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                               </a:t>
            </a:r>
            <a:r>
              <a:rPr lang="vi-VN" sz="4000" dirty="0" smtClean="0">
                <a:latin typeface="+mj-lt"/>
              </a:rPr>
              <a:t>S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= …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73392" y="2682373"/>
                <a:ext cx="10173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vi-VN" sz="3600" i="1" baseline="300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392" y="2682373"/>
                <a:ext cx="101732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27984" y="3917786"/>
                <a:ext cx="962730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vi-VN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vi-VN" sz="3200" i="1" baseline="300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17786"/>
                <a:ext cx="962730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47792" y="5922114"/>
                <a:ext cx="1360383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vi-VN" sz="36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3600" dirty="0" smtClean="0">
                    <a:solidFill>
                      <a:srgbClr val="FF0000"/>
                    </a:solidFill>
                  </a:rPr>
                  <a:t>.</a:t>
                </a:r>
                <a:r>
                  <a:rPr lang="vi-VN" sz="3600" dirty="0" smtClean="0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792" y="5922114"/>
                <a:ext cx="1360383" cy="879600"/>
              </a:xfrm>
              <a:prstGeom prst="rect">
                <a:avLst/>
              </a:prstGeom>
              <a:blipFill rotWithShape="1">
                <a:blip r:embed="rId4"/>
                <a:stretch>
                  <a:fillRect r="-269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3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172" y="115116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2782" y="1846433"/>
                <a:ext cx="2592288" cy="87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82" y="1846433"/>
                <a:ext cx="2592288" cy="877356"/>
              </a:xfrm>
              <a:prstGeom prst="rect">
                <a:avLst/>
              </a:prstGeom>
              <a:blipFill rotWithShape="1">
                <a:blip r:embed="rId2"/>
                <a:stretch>
                  <a:fillRect l="-6118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2782" y="3429000"/>
                <a:ext cx="2592288" cy="80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𝒍𝑹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82" y="3429000"/>
                <a:ext cx="2592288" cy="802079"/>
              </a:xfrm>
              <a:prstGeom prst="rect">
                <a:avLst/>
              </a:prstGeom>
              <a:blipFill rotWithShape="1">
                <a:blip r:embed="rId3"/>
                <a:stretch>
                  <a:fillRect l="-6118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23921" y="4571075"/>
            <a:ext cx="580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6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818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2024-04-03T22:34:16Z</dcterms:created>
  <dcterms:modified xsi:type="dcterms:W3CDTF">2025-02-06T12:51:45Z</dcterms:modified>
</cp:coreProperties>
</file>