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73" r:id="rId1"/>
    <p:sldMasterId id="2147483686" r:id="rId2"/>
  </p:sldMasterIdLst>
  <p:notesMasterIdLst>
    <p:notesMasterId r:id="rId20"/>
  </p:notesMasterIdLst>
  <p:sldIdLst>
    <p:sldId id="352" r:id="rId3"/>
    <p:sldId id="256" r:id="rId4"/>
    <p:sldId id="284" r:id="rId5"/>
    <p:sldId id="291" r:id="rId6"/>
    <p:sldId id="351" r:id="rId7"/>
    <p:sldId id="289" r:id="rId8"/>
    <p:sldId id="270" r:id="rId9"/>
    <p:sldId id="298" r:id="rId10"/>
    <p:sldId id="258" r:id="rId11"/>
    <p:sldId id="269" r:id="rId12"/>
    <p:sldId id="303" r:id="rId13"/>
    <p:sldId id="322" r:id="rId14"/>
    <p:sldId id="300" r:id="rId15"/>
    <p:sldId id="330" r:id="rId16"/>
    <p:sldId id="321" r:id="rId17"/>
    <p:sldId id="319" r:id="rId18"/>
    <p:sldId id="283" r:id="rId19"/>
  </p:sldIdLst>
  <p:sldSz cx="18288000" cy="10287000"/>
  <p:notesSz cx="6858000" cy="9144000"/>
  <p:embeddedFontLst>
    <p:embeddedFont>
      <p:font typeface="Gill Sans MT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352"/>
            <p14:sldId id="256"/>
            <p14:sldId id="284"/>
            <p14:sldId id="291"/>
            <p14:sldId id="351"/>
            <p14:sldId id="289"/>
            <p14:sldId id="270"/>
            <p14:sldId id="298"/>
            <p14:sldId id="258"/>
            <p14:sldId id="269"/>
            <p14:sldId id="303"/>
            <p14:sldId id="322"/>
            <p14:sldId id="300"/>
            <p14:sldId id="330"/>
            <p14:sldId id="321"/>
            <p14:sldId id="319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51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0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0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78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1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9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3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4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5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5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17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1.png"/><Relationship Id="rId1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200" y="2324100"/>
            <a:ext cx="15805198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CÁC EM ĐẾN VỚI BUỔI HỌC HÔM NAY!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15" y="6362700"/>
            <a:ext cx="6019800" cy="40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=""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=""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TRONG MỘT TAM GIÁC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các cạnh theo thứ tự từ bé đến lớn là: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dài các góc theo thứ tự từ bé đến lớn là: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685" y="-320483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810607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=""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=""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HĐ 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545</Words>
  <PresentationFormat>Custom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Gill Sans MT</vt:lpstr>
      <vt:lpstr>Times New Roman</vt:lpstr>
      <vt:lpstr>Calibri</vt:lpstr>
      <vt:lpstr>Cambria Math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2023-02-07T03:40:17Z</dcterms:created>
  <dcterms:modified xsi:type="dcterms:W3CDTF">2023-02-07T07:05:24Z</dcterms:modified>
  <dc:identifier/>
</cp:coreProperties>
</file>