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mbria Math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-869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18" Type="http://schemas.openxmlformats.org/officeDocument/2006/relationships/image" Target="../media/image37.png"/><Relationship Id="rId3" Type="http://schemas.openxmlformats.org/officeDocument/2006/relationships/image" Target="../media/image16.svg"/><Relationship Id="rId21" Type="http://schemas.openxmlformats.org/officeDocument/2006/relationships/image" Target="../media/image58.svg"/><Relationship Id="rId7" Type="http://schemas.openxmlformats.org/officeDocument/2006/relationships/image" Target="../media/image20.svg"/><Relationship Id="rId12" Type="http://schemas.openxmlformats.org/officeDocument/2006/relationships/image" Target="../media/image34.png"/><Relationship Id="rId17" Type="http://schemas.openxmlformats.org/officeDocument/2006/relationships/image" Target="../media/image30.sv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3.png"/><Relationship Id="rId19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81.svg"/><Relationship Id="rId12" Type="http://schemas.openxmlformats.org/officeDocument/2006/relationships/image" Target="../media/image22.png"/><Relationship Id="rId17" Type="http://schemas.openxmlformats.org/officeDocument/2006/relationships/image" Target="../media/image4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4" Type="http://schemas.openxmlformats.org/officeDocument/2006/relationships/image" Target="../media/image47.png"/><Relationship Id="rId14" Type="http://schemas.openxmlformats.org/officeDocument/2006/relationships/image" Target="../media/image4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5" Type="http://schemas.openxmlformats.org/officeDocument/2006/relationships/image" Target="../media/image580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79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89.svg"/><Relationship Id="rId12" Type="http://schemas.openxmlformats.org/officeDocument/2006/relationships/image" Target="../media/image6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3.png"/><Relationship Id="rId5" Type="http://schemas.openxmlformats.org/officeDocument/2006/relationships/image" Target="../media/image18.svg"/><Relationship Id="rId15" Type="http://schemas.openxmlformats.org/officeDocument/2006/relationships/image" Target="../media/image66.png"/><Relationship Id="rId10" Type="http://schemas.openxmlformats.org/officeDocument/2006/relationships/image" Target="../media/image590.png"/><Relationship Id="rId19" Type="http://schemas.openxmlformats.org/officeDocument/2006/relationships/image" Target="../media/image196.sv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3.sv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73.png"/><Relationship Id="rId2" Type="http://schemas.openxmlformats.org/officeDocument/2006/relationships/image" Target="../media/image70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8.sv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6.png"/><Relationship Id="rId12" Type="http://schemas.openxmlformats.org/officeDocument/2006/relationships/image" Target="../media/image78.png"/><Relationship Id="rId33" Type="http://schemas.openxmlformats.org/officeDocument/2006/relationships/image" Target="../media/image20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0.png"/><Relationship Id="rId5" Type="http://schemas.openxmlformats.org/officeDocument/2006/relationships/image" Target="../media/image77.png"/><Relationship Id="rId10" Type="http://schemas.openxmlformats.org/officeDocument/2006/relationships/image" Target="../media/image750.png"/><Relationship Id="rId4" Type="http://schemas.openxmlformats.org/officeDocument/2006/relationships/image" Target="../media/image15.svg"/><Relationship Id="rId9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g"/><Relationship Id="rId5" Type="http://schemas.openxmlformats.org/officeDocument/2006/relationships/image" Target="../media/image58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1" Type="http://schemas.openxmlformats.org/officeDocument/2006/relationships/image" Target="NULL"/><Relationship Id="rId2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19" Type="http://schemas.openxmlformats.org/officeDocument/2006/relationships/image" Target="../media/image196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26" Type="http://schemas.openxmlformats.org/officeDocument/2006/relationships/image" Target="../media/image94.png"/><Relationship Id="rId3" Type="http://schemas.openxmlformats.org/officeDocument/2006/relationships/image" Target="../media/image34.svg"/><Relationship Id="rId12" Type="http://schemas.openxmlformats.org/officeDocument/2006/relationships/image" Target="../media/image87.png"/><Relationship Id="rId25" Type="http://schemas.openxmlformats.org/officeDocument/2006/relationships/image" Target="../media/image21.svg"/><Relationship Id="rId2" Type="http://schemas.openxmlformats.org/officeDocument/2006/relationships/image" Target="../media/image83.png"/><Relationship Id="rId16" Type="http://schemas.openxmlformats.org/officeDocument/2006/relationships/image" Target="../media/image91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6.png"/><Relationship Id="rId24" Type="http://schemas.openxmlformats.org/officeDocument/2006/relationships/image" Target="../media/image93.png"/><Relationship Id="rId5" Type="http://schemas.openxmlformats.org/officeDocument/2006/relationships/image" Target="../media/image36.svg"/><Relationship Id="rId15" Type="http://schemas.openxmlformats.org/officeDocument/2006/relationships/image" Target="../media/image90.png"/><Relationship Id="rId23" Type="http://schemas.openxmlformats.org/officeDocument/2006/relationships/image" Target="../media/image73.svg"/><Relationship Id="rId10" Type="http://schemas.openxmlformats.org/officeDocument/2006/relationships/image" Target="../media/image85.png"/><Relationship Id="rId19" Type="http://schemas.openxmlformats.org/officeDocument/2006/relationships/image" Target="../media/image196.svg"/><Relationship Id="rId4" Type="http://schemas.openxmlformats.org/officeDocument/2006/relationships/image" Target="../media/image84.png"/><Relationship Id="rId9" Type="http://schemas.openxmlformats.org/officeDocument/2006/relationships/image" Target="../media/image40.svg"/><Relationship Id="rId14" Type="http://schemas.openxmlformats.org/officeDocument/2006/relationships/image" Target="../media/image89.png"/><Relationship Id="rId27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95.png"/><Relationship Id="rId21" Type="http://schemas.openxmlformats.org/officeDocument/2006/relationships/image" Target="../media/image198.svg"/><Relationship Id="rId7" Type="http://schemas.openxmlformats.org/officeDocument/2006/relationships/image" Target="../media/image940.png"/><Relationship Id="rId25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96.png"/><Relationship Id="rId23" Type="http://schemas.openxmlformats.org/officeDocument/2006/relationships/image" Target="../media/image99.png"/><Relationship Id="rId19" Type="http://schemas.openxmlformats.org/officeDocument/2006/relationships/image" Target="../media/image196.svg"/><Relationship Id="rId4" Type="http://schemas.openxmlformats.org/officeDocument/2006/relationships/image" Target="../media/image49.svg"/><Relationship Id="rId9" Type="http://schemas.openxmlformats.org/officeDocument/2006/relationships/image" Target="../media/image97.png"/><Relationship Id="rId22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98.svg"/><Relationship Id="rId34" Type="http://schemas.openxmlformats.org/officeDocument/2006/relationships/image" Target="../media/image1050.png"/><Relationship Id="rId33" Type="http://schemas.openxmlformats.org/officeDocument/2006/relationships/image" Target="../media/image1040.png"/><Relationship Id="rId2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32" Type="http://schemas.openxmlformats.org/officeDocument/2006/relationships/image" Target="../media/image105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01.png"/><Relationship Id="rId22" Type="http://schemas.openxmlformats.org/officeDocument/2006/relationships/image" Target="../media/image104.png"/><Relationship Id="rId27" Type="http://schemas.openxmlformats.org/officeDocument/2006/relationships/image" Target="../media/image20.sv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4" Type="http://schemas.openxmlformats.org/officeDocument/2006/relationships/image" Target="../media/image25.png"/><Relationship Id="rId9" Type="http://schemas.openxmlformats.org/officeDocument/2006/relationships/image" Target="../media/image108.sv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5" Type="http://schemas.openxmlformats.org/officeDocument/2006/relationships/image" Target="../media/image9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9" Type="http://schemas.openxmlformats.org/officeDocument/2006/relationships/image" Target="../media/image18.sv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561085" y="-2998741"/>
            <a:ext cx="8488747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8453579"/>
            <a:ext cx="18785055" cy="11696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496288" y="6759778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(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= 2b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662911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67122" y="2941705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825733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5000" y="4825733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5862">
            <a:off x="14895856" y="2544306"/>
            <a:ext cx="872976" cy="1882889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652864">
            <a:off x="2137775" y="3471620"/>
            <a:ext cx="2055932" cy="7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0175" y="7734300"/>
            <a:ext cx="2961464" cy="554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26422" y="9422578"/>
            <a:ext cx="10657139" cy="864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4452" y="8505888"/>
            <a:ext cx="2835670" cy="9511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212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107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52" y="446356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166943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29757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81" y="37735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2697684" y="620594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60498" y="56725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blipFill rotWithShape="0"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7122263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0237">
            <a:off x="2710221" y="757041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76960" y="1085152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416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1047750"/>
            <a:ext cx="150114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35000" y="106093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4205633" y="2115036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4287895" y="2275473"/>
            <a:ext cx="5196508" cy="245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102723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2610883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8140904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007" y="4514765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801100"/>
            <a:ext cx="18745244" cy="1906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2324" y="7462728"/>
            <a:ext cx="2085596" cy="18092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2778">
            <a:off x="14461589" y="7585713"/>
            <a:ext cx="3769035" cy="190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blipFill rotWithShape="0">
                <a:blip r:embed="rId9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blipFill rotWithShape="0">
                <a:blip r:embed="rId10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blipFill rotWithShape="0">
                <a:blip r:embed="rId11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852978">
            <a:off x="15321535" y="2473107"/>
            <a:ext cx="1371492" cy="2713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ở trạng thái cân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vậy đĩa bên trái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5509288" y="-2185468"/>
            <a:ext cx="6440343" cy="15459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9845213">
            <a:off x="13966280" y="5236148"/>
            <a:ext cx="2287997" cy="111398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724900"/>
            <a:ext cx="18745244" cy="1982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36852" y="7124700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blipFill rotWithShape="0">
                <a:blip r:embed="rId7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717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68333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812197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66798" y="1028700"/>
            <a:ext cx="1661160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170895" y="3835332"/>
            <a:ext cx="1831436" cy="2616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9400" y="6540294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4800" y="8166306"/>
            <a:ext cx="3264481" cy="16587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4979930" y="840842"/>
            <a:ext cx="2059083" cy="1787399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6000" b="1" spc="14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000" b="1" spc="143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8235" y="-876300"/>
            <a:ext cx="21215919" cy="12692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chia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9203844"/>
            <a:ext cx="18745244" cy="1503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37" y="7013853"/>
            <a:ext cx="1161763" cy="2622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31650">
            <a:off x="1529965" y="1881187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94"/>
          <a:stretch/>
        </p:blipFill>
        <p:spPr>
          <a:xfrm>
            <a:off x="2590800" y="5150155"/>
            <a:ext cx="13501870" cy="3407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660">
            <a:off x="1518137" y="1980831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330" y="5214617"/>
            <a:ext cx="1474140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Application>Microsoft Office PowerPoint</Application>
  <PresentationFormat>Custom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Wingdings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VnTeach.Com</cp:keywords>
  <cp:lastModifiedBy/>
  <cp:revision>1</cp:revision>
  <dcterms:created xsi:type="dcterms:W3CDTF">2022-09-23T05:35:00Z</dcterms:created>
  <dcterms:modified xsi:type="dcterms:W3CDTF">2025-02-06T02:44:24Z</dcterms:modified>
  <dc:identifier/>
</cp:coreProperties>
</file>