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60" r:id="rId18"/>
    <p:sldId id="261"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91" r:id="rId32"/>
    <p:sldId id="290" r:id="rId33"/>
  </p:sldIdLst>
  <p:sldSz cx="12192000" cy="6858000"/>
  <p:notesSz cx="6858000" cy="9144000"/>
  <p:defaultTex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98"/>
    <p:restoredTop sz="95329"/>
  </p:normalViewPr>
  <p:slideViewPr>
    <p:cSldViewPr snapToGrid="0" snapToObjects="1">
      <p:cViewPr varScale="1">
        <p:scale>
          <a:sx n="73" d="100"/>
          <a:sy n="73" d="100"/>
        </p:scale>
        <p:origin x="73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p:cNvPr>
          <p:cNvSpPr>
            <a:spLocks noGrp="1"/>
          </p:cNvSpPr>
          <p:nvPr>
            <p:ph type="dt" sz="half" idx="10"/>
          </p:nvPr>
        </p:nvSpPr>
        <p:spPr/>
        <p:txBody>
          <a:bodyPr/>
          <a:lstStyle>
            <a:lvl1pPr>
              <a:defRPr/>
            </a:lvl1pPr>
          </a:lstStyle>
          <a:p>
            <a:pPr>
              <a:defRPr/>
            </a:pPr>
            <a:fld id="{BA188012-C0B1-4D90-8D50-DB2E56C48699}" type="datetimeFigureOut">
              <a:rPr lang="x-none"/>
              <a:pPr>
                <a:defRPr/>
              </a:pPr>
              <a:t>05-Feb-25</a:t>
            </a:fld>
            <a:endParaRPr lang="x-none"/>
          </a:p>
        </p:txBody>
      </p:sp>
      <p:sp>
        <p:nvSpPr>
          <p:cNvPr id="5" name="Footer Placeholder 4">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p:cNvPr>
          <p:cNvSpPr>
            <a:spLocks noGrp="1"/>
          </p:cNvSpPr>
          <p:nvPr>
            <p:ph type="sldNum" sz="quarter" idx="12"/>
          </p:nvPr>
        </p:nvSpPr>
        <p:spPr/>
        <p:txBody>
          <a:bodyPr/>
          <a:lstStyle>
            <a:lvl1pPr>
              <a:defRPr/>
            </a:lvl1pPr>
          </a:lstStyle>
          <a:p>
            <a:pPr>
              <a:defRPr/>
            </a:pPr>
            <a:fld id="{6FCD5681-2481-4085-99E4-A563A80C0935}" type="slidenum">
              <a:rPr lang="x-none"/>
              <a:pPr>
                <a:defRPr/>
              </a:pPr>
              <a:t>‹#›</a:t>
            </a:fld>
            <a:endParaRPr lang="x-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x-none"/>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p:cNvPr>
          <p:cNvSpPr>
            <a:spLocks noGrp="1"/>
          </p:cNvSpPr>
          <p:nvPr>
            <p:ph type="dt" sz="half" idx="10"/>
          </p:nvPr>
        </p:nvSpPr>
        <p:spPr/>
        <p:txBody>
          <a:bodyPr/>
          <a:lstStyle>
            <a:lvl1pPr>
              <a:defRPr/>
            </a:lvl1pPr>
          </a:lstStyle>
          <a:p>
            <a:pPr>
              <a:defRPr/>
            </a:pPr>
            <a:fld id="{3A8832F1-BD4F-40E0-BF43-5C3713642B0F}" type="datetimeFigureOut">
              <a:rPr lang="x-none"/>
              <a:pPr>
                <a:defRPr/>
              </a:pPr>
              <a:t>05-Feb-25</a:t>
            </a:fld>
            <a:endParaRPr lang="x-none"/>
          </a:p>
        </p:txBody>
      </p:sp>
      <p:sp>
        <p:nvSpPr>
          <p:cNvPr id="5" name="Footer Placeholder 4">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p:cNvPr>
          <p:cNvSpPr>
            <a:spLocks noGrp="1"/>
          </p:cNvSpPr>
          <p:nvPr>
            <p:ph type="sldNum" sz="quarter" idx="12"/>
          </p:nvPr>
        </p:nvSpPr>
        <p:spPr/>
        <p:txBody>
          <a:bodyPr/>
          <a:lstStyle>
            <a:lvl1pPr>
              <a:defRPr/>
            </a:lvl1pPr>
          </a:lstStyle>
          <a:p>
            <a:pPr>
              <a:defRPr/>
            </a:pPr>
            <a:fld id="{D62B8BF9-9511-4A78-BBF5-92D182DFB39F}" type="slidenum">
              <a:rPr lang="x-none"/>
              <a:pPr>
                <a:defRPr/>
              </a:pPr>
              <a:t>‹#›</a:t>
            </a:fld>
            <a:endParaRPr 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p:cNvPr>
          <p:cNvSpPr>
            <a:spLocks noGrp="1"/>
          </p:cNvSpPr>
          <p:nvPr>
            <p:ph type="dt" sz="half" idx="10"/>
          </p:nvPr>
        </p:nvSpPr>
        <p:spPr/>
        <p:txBody>
          <a:bodyPr/>
          <a:lstStyle>
            <a:lvl1pPr>
              <a:defRPr/>
            </a:lvl1pPr>
          </a:lstStyle>
          <a:p>
            <a:pPr>
              <a:defRPr/>
            </a:pPr>
            <a:fld id="{42224670-828C-4BBA-8B32-248966A82C59}" type="datetimeFigureOut">
              <a:rPr lang="x-none"/>
              <a:pPr>
                <a:defRPr/>
              </a:pPr>
              <a:t>05-Feb-25</a:t>
            </a:fld>
            <a:endParaRPr lang="x-none"/>
          </a:p>
        </p:txBody>
      </p:sp>
      <p:sp>
        <p:nvSpPr>
          <p:cNvPr id="5" name="Footer Placeholder 4">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p:cNvPr>
          <p:cNvSpPr>
            <a:spLocks noGrp="1"/>
          </p:cNvSpPr>
          <p:nvPr>
            <p:ph type="sldNum" sz="quarter" idx="12"/>
          </p:nvPr>
        </p:nvSpPr>
        <p:spPr/>
        <p:txBody>
          <a:bodyPr/>
          <a:lstStyle>
            <a:lvl1pPr>
              <a:defRPr/>
            </a:lvl1pPr>
          </a:lstStyle>
          <a:p>
            <a:pPr>
              <a:defRPr/>
            </a:pPr>
            <a:fld id="{E8E7D395-F241-4DDA-8AE7-53FF345C20C7}" type="slidenum">
              <a:rPr lang="x-none"/>
              <a:pPr>
                <a:defRPr/>
              </a:pPr>
              <a:t>‹#›</a:t>
            </a:fld>
            <a:endParaRPr lang="x-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x-none"/>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p:cNvPr>
          <p:cNvSpPr>
            <a:spLocks noGrp="1"/>
          </p:cNvSpPr>
          <p:nvPr>
            <p:ph type="dt" sz="half" idx="10"/>
          </p:nvPr>
        </p:nvSpPr>
        <p:spPr/>
        <p:txBody>
          <a:bodyPr/>
          <a:lstStyle>
            <a:lvl1pPr>
              <a:defRPr/>
            </a:lvl1pPr>
          </a:lstStyle>
          <a:p>
            <a:pPr>
              <a:defRPr/>
            </a:pPr>
            <a:fld id="{C4610E19-1D1B-42B9-B175-264999D57087}" type="datetimeFigureOut">
              <a:rPr lang="x-none"/>
              <a:pPr>
                <a:defRPr/>
              </a:pPr>
              <a:t>05-Feb-25</a:t>
            </a:fld>
            <a:endParaRPr lang="x-none"/>
          </a:p>
        </p:txBody>
      </p:sp>
      <p:sp>
        <p:nvSpPr>
          <p:cNvPr id="5" name="Footer Placeholder 4">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p:cNvPr>
          <p:cNvSpPr>
            <a:spLocks noGrp="1"/>
          </p:cNvSpPr>
          <p:nvPr>
            <p:ph type="sldNum" sz="quarter" idx="12"/>
          </p:nvPr>
        </p:nvSpPr>
        <p:spPr/>
        <p:txBody>
          <a:bodyPr/>
          <a:lstStyle>
            <a:lvl1pPr>
              <a:defRPr/>
            </a:lvl1pPr>
          </a:lstStyle>
          <a:p>
            <a:pPr>
              <a:defRPr/>
            </a:pPr>
            <a:fld id="{53622A95-6494-463B-A3C0-9FFEFDBEAEB3}" type="slidenum">
              <a:rPr lang="x-none"/>
              <a:pPr>
                <a:defRPr/>
              </a:pPr>
              <a:t>‹#›</a:t>
            </a:fld>
            <a:endParaRPr 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39298268-EBED-4E96-9DC0-F20D7514BB2A}" type="datetimeFigureOut">
              <a:rPr lang="x-none"/>
              <a:pPr>
                <a:defRPr/>
              </a:pPr>
              <a:t>05-Feb-25</a:t>
            </a:fld>
            <a:endParaRPr lang="x-none"/>
          </a:p>
        </p:txBody>
      </p:sp>
      <p:sp>
        <p:nvSpPr>
          <p:cNvPr id="5" name="Footer Placeholder 4">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p:cNvPr>
          <p:cNvSpPr>
            <a:spLocks noGrp="1"/>
          </p:cNvSpPr>
          <p:nvPr>
            <p:ph type="sldNum" sz="quarter" idx="12"/>
          </p:nvPr>
        </p:nvSpPr>
        <p:spPr/>
        <p:txBody>
          <a:bodyPr/>
          <a:lstStyle>
            <a:lvl1pPr>
              <a:defRPr/>
            </a:lvl1pPr>
          </a:lstStyle>
          <a:p>
            <a:pPr>
              <a:defRPr/>
            </a:pPr>
            <a:fld id="{ABC1594A-EE39-4396-ADFB-24127B774CF7}" type="slidenum">
              <a:rPr lang="x-none"/>
              <a:pPr>
                <a:defRPr/>
              </a:pPr>
              <a:t>‹#›</a:t>
            </a:fld>
            <a:endParaRPr lang="x-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x-none"/>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3">
            <a:extLst/>
          </p:cNvPr>
          <p:cNvSpPr>
            <a:spLocks noGrp="1"/>
          </p:cNvSpPr>
          <p:nvPr>
            <p:ph type="dt" sz="half" idx="10"/>
          </p:nvPr>
        </p:nvSpPr>
        <p:spPr/>
        <p:txBody>
          <a:bodyPr/>
          <a:lstStyle>
            <a:lvl1pPr>
              <a:defRPr/>
            </a:lvl1pPr>
          </a:lstStyle>
          <a:p>
            <a:pPr>
              <a:defRPr/>
            </a:pPr>
            <a:fld id="{94B6D0BF-E23F-4A06-908B-4826F871FF6A}" type="datetimeFigureOut">
              <a:rPr lang="x-none"/>
              <a:pPr>
                <a:defRPr/>
              </a:pPr>
              <a:t>05-Feb-25</a:t>
            </a:fld>
            <a:endParaRPr lang="x-none"/>
          </a:p>
        </p:txBody>
      </p:sp>
      <p:sp>
        <p:nvSpPr>
          <p:cNvPr id="6" name="Footer Placeholder 4">
            <a:extLst/>
          </p:cNvPr>
          <p:cNvSpPr>
            <a:spLocks noGrp="1"/>
          </p:cNvSpPr>
          <p:nvPr>
            <p:ph type="ftr" sz="quarter" idx="11"/>
          </p:nvPr>
        </p:nvSpPr>
        <p:spPr/>
        <p:txBody>
          <a:bodyPr/>
          <a:lstStyle>
            <a:lvl1pPr>
              <a:defRPr/>
            </a:lvl1pPr>
          </a:lstStyle>
          <a:p>
            <a:pPr>
              <a:defRPr/>
            </a:pPr>
            <a:endParaRPr lang="x-none"/>
          </a:p>
        </p:txBody>
      </p:sp>
      <p:sp>
        <p:nvSpPr>
          <p:cNvPr id="7" name="Slide Number Placeholder 5">
            <a:extLst/>
          </p:cNvPr>
          <p:cNvSpPr>
            <a:spLocks noGrp="1"/>
          </p:cNvSpPr>
          <p:nvPr>
            <p:ph type="sldNum" sz="quarter" idx="12"/>
          </p:nvPr>
        </p:nvSpPr>
        <p:spPr/>
        <p:txBody>
          <a:bodyPr/>
          <a:lstStyle>
            <a:lvl1pPr>
              <a:defRPr/>
            </a:lvl1pPr>
          </a:lstStyle>
          <a:p>
            <a:pPr>
              <a:defRPr/>
            </a:pPr>
            <a:fld id="{CA5A9A58-710C-4963-9A6A-60D7ABCDF7BA}" type="slidenum">
              <a:rPr lang="x-none"/>
              <a:pPr>
                <a:defRPr/>
              </a:pPr>
              <a:t>‹#›</a:t>
            </a:fld>
            <a:endParaRPr 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3">
            <a:extLst/>
          </p:cNvPr>
          <p:cNvSpPr>
            <a:spLocks noGrp="1"/>
          </p:cNvSpPr>
          <p:nvPr>
            <p:ph type="dt" sz="half" idx="10"/>
          </p:nvPr>
        </p:nvSpPr>
        <p:spPr/>
        <p:txBody>
          <a:bodyPr/>
          <a:lstStyle>
            <a:lvl1pPr>
              <a:defRPr/>
            </a:lvl1pPr>
          </a:lstStyle>
          <a:p>
            <a:pPr>
              <a:defRPr/>
            </a:pPr>
            <a:fld id="{8164F495-A662-4FDC-8C6F-C5EADE6C784A}" type="datetimeFigureOut">
              <a:rPr lang="x-none"/>
              <a:pPr>
                <a:defRPr/>
              </a:pPr>
              <a:t>05-Feb-25</a:t>
            </a:fld>
            <a:endParaRPr lang="x-none"/>
          </a:p>
        </p:txBody>
      </p:sp>
      <p:sp>
        <p:nvSpPr>
          <p:cNvPr id="8" name="Footer Placeholder 4">
            <a:extLst/>
          </p:cNvPr>
          <p:cNvSpPr>
            <a:spLocks noGrp="1"/>
          </p:cNvSpPr>
          <p:nvPr>
            <p:ph type="ftr" sz="quarter" idx="11"/>
          </p:nvPr>
        </p:nvSpPr>
        <p:spPr/>
        <p:txBody>
          <a:bodyPr/>
          <a:lstStyle>
            <a:lvl1pPr>
              <a:defRPr/>
            </a:lvl1pPr>
          </a:lstStyle>
          <a:p>
            <a:pPr>
              <a:defRPr/>
            </a:pPr>
            <a:endParaRPr lang="x-none"/>
          </a:p>
        </p:txBody>
      </p:sp>
      <p:sp>
        <p:nvSpPr>
          <p:cNvPr id="9" name="Slide Number Placeholder 5">
            <a:extLst/>
          </p:cNvPr>
          <p:cNvSpPr>
            <a:spLocks noGrp="1"/>
          </p:cNvSpPr>
          <p:nvPr>
            <p:ph type="sldNum" sz="quarter" idx="12"/>
          </p:nvPr>
        </p:nvSpPr>
        <p:spPr/>
        <p:txBody>
          <a:bodyPr/>
          <a:lstStyle>
            <a:lvl1pPr>
              <a:defRPr/>
            </a:lvl1pPr>
          </a:lstStyle>
          <a:p>
            <a:pPr>
              <a:defRPr/>
            </a:pPr>
            <a:fld id="{CBA0FCF4-9D85-42FE-B98C-D9139049B9C3}" type="slidenum">
              <a:rPr lang="x-none"/>
              <a:pPr>
                <a:defRPr/>
              </a:pPr>
              <a:t>‹#›</a:t>
            </a:fld>
            <a:endParaRPr lang="x-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x-none"/>
          </a:p>
        </p:txBody>
      </p:sp>
      <p:sp>
        <p:nvSpPr>
          <p:cNvPr id="3" name="Date Placeholder 3">
            <a:extLst/>
          </p:cNvPr>
          <p:cNvSpPr>
            <a:spLocks noGrp="1"/>
          </p:cNvSpPr>
          <p:nvPr>
            <p:ph type="dt" sz="half" idx="10"/>
          </p:nvPr>
        </p:nvSpPr>
        <p:spPr/>
        <p:txBody>
          <a:bodyPr/>
          <a:lstStyle>
            <a:lvl1pPr>
              <a:defRPr/>
            </a:lvl1pPr>
          </a:lstStyle>
          <a:p>
            <a:pPr>
              <a:defRPr/>
            </a:pPr>
            <a:fld id="{715C395E-794B-4510-A2DB-E6B709BD41E5}" type="datetimeFigureOut">
              <a:rPr lang="x-none"/>
              <a:pPr>
                <a:defRPr/>
              </a:pPr>
              <a:t>05-Feb-25</a:t>
            </a:fld>
            <a:endParaRPr lang="x-none"/>
          </a:p>
        </p:txBody>
      </p:sp>
      <p:sp>
        <p:nvSpPr>
          <p:cNvPr id="4" name="Footer Placeholder 4">
            <a:extLst/>
          </p:cNvPr>
          <p:cNvSpPr>
            <a:spLocks noGrp="1"/>
          </p:cNvSpPr>
          <p:nvPr>
            <p:ph type="ftr" sz="quarter" idx="11"/>
          </p:nvPr>
        </p:nvSpPr>
        <p:spPr/>
        <p:txBody>
          <a:bodyPr/>
          <a:lstStyle>
            <a:lvl1pPr>
              <a:defRPr/>
            </a:lvl1pPr>
          </a:lstStyle>
          <a:p>
            <a:pPr>
              <a:defRPr/>
            </a:pPr>
            <a:endParaRPr lang="x-none"/>
          </a:p>
        </p:txBody>
      </p:sp>
      <p:sp>
        <p:nvSpPr>
          <p:cNvPr id="5" name="Slide Number Placeholder 5">
            <a:extLst/>
          </p:cNvPr>
          <p:cNvSpPr>
            <a:spLocks noGrp="1"/>
          </p:cNvSpPr>
          <p:nvPr>
            <p:ph type="sldNum" sz="quarter" idx="12"/>
          </p:nvPr>
        </p:nvSpPr>
        <p:spPr/>
        <p:txBody>
          <a:bodyPr/>
          <a:lstStyle>
            <a:lvl1pPr>
              <a:defRPr/>
            </a:lvl1pPr>
          </a:lstStyle>
          <a:p>
            <a:pPr>
              <a:defRPr/>
            </a:pPr>
            <a:fld id="{AC8F9291-66FC-493A-89D2-7D4C6E7E08DB}" type="slidenum">
              <a:rPr lang="x-none"/>
              <a:pPr>
                <a:defRPr/>
              </a:pPr>
              <a:t>‹#›</a:t>
            </a:fld>
            <a:endParaRPr 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BBB77ECE-1BF3-44E9-AB9A-D1910F1731B9}" type="datetimeFigureOut">
              <a:rPr lang="x-none"/>
              <a:pPr>
                <a:defRPr/>
              </a:pPr>
              <a:t>05-Feb-25</a:t>
            </a:fld>
            <a:endParaRPr lang="x-none"/>
          </a:p>
        </p:txBody>
      </p:sp>
      <p:sp>
        <p:nvSpPr>
          <p:cNvPr id="3" name="Footer Placeholder 4">
            <a:extLst/>
          </p:cNvPr>
          <p:cNvSpPr>
            <a:spLocks noGrp="1"/>
          </p:cNvSpPr>
          <p:nvPr>
            <p:ph type="ftr" sz="quarter" idx="11"/>
          </p:nvPr>
        </p:nvSpPr>
        <p:spPr/>
        <p:txBody>
          <a:bodyPr/>
          <a:lstStyle>
            <a:lvl1pPr>
              <a:defRPr/>
            </a:lvl1pPr>
          </a:lstStyle>
          <a:p>
            <a:pPr>
              <a:defRPr/>
            </a:pPr>
            <a:endParaRPr lang="x-none"/>
          </a:p>
        </p:txBody>
      </p:sp>
      <p:sp>
        <p:nvSpPr>
          <p:cNvPr id="4" name="Slide Number Placeholder 5">
            <a:extLst/>
          </p:cNvPr>
          <p:cNvSpPr>
            <a:spLocks noGrp="1"/>
          </p:cNvSpPr>
          <p:nvPr>
            <p:ph type="sldNum" sz="quarter" idx="12"/>
          </p:nvPr>
        </p:nvSpPr>
        <p:spPr/>
        <p:txBody>
          <a:bodyPr/>
          <a:lstStyle>
            <a:lvl1pPr>
              <a:defRPr/>
            </a:lvl1pPr>
          </a:lstStyle>
          <a:p>
            <a:pPr>
              <a:defRPr/>
            </a:pPr>
            <a:fld id="{BA81DCC6-B139-4DBE-B76B-68FD1E9A9096}" type="slidenum">
              <a:rPr lang="x-none"/>
              <a:pPr>
                <a:defRPr/>
              </a:pPr>
              <a:t>‹#›</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0BD832D3-0832-4CCD-9F4B-A7E0D576B02B}" type="datetimeFigureOut">
              <a:rPr lang="x-none"/>
              <a:pPr>
                <a:defRPr/>
              </a:pPr>
              <a:t>05-Feb-25</a:t>
            </a:fld>
            <a:endParaRPr lang="x-none"/>
          </a:p>
        </p:txBody>
      </p:sp>
      <p:sp>
        <p:nvSpPr>
          <p:cNvPr id="6" name="Footer Placeholder 4">
            <a:extLst/>
          </p:cNvPr>
          <p:cNvSpPr>
            <a:spLocks noGrp="1"/>
          </p:cNvSpPr>
          <p:nvPr>
            <p:ph type="ftr" sz="quarter" idx="11"/>
          </p:nvPr>
        </p:nvSpPr>
        <p:spPr/>
        <p:txBody>
          <a:bodyPr/>
          <a:lstStyle>
            <a:lvl1pPr>
              <a:defRPr/>
            </a:lvl1pPr>
          </a:lstStyle>
          <a:p>
            <a:pPr>
              <a:defRPr/>
            </a:pPr>
            <a:endParaRPr lang="x-none"/>
          </a:p>
        </p:txBody>
      </p:sp>
      <p:sp>
        <p:nvSpPr>
          <p:cNvPr id="7" name="Slide Number Placeholder 5">
            <a:extLst/>
          </p:cNvPr>
          <p:cNvSpPr>
            <a:spLocks noGrp="1"/>
          </p:cNvSpPr>
          <p:nvPr>
            <p:ph type="sldNum" sz="quarter" idx="12"/>
          </p:nvPr>
        </p:nvSpPr>
        <p:spPr/>
        <p:txBody>
          <a:bodyPr/>
          <a:lstStyle>
            <a:lvl1pPr>
              <a:defRPr/>
            </a:lvl1pPr>
          </a:lstStyle>
          <a:p>
            <a:pPr>
              <a:defRPr/>
            </a:pPr>
            <a:fld id="{4FD1EC39-B71D-4CDB-8652-D40FA1A03FFC}" type="slidenum">
              <a:rPr lang="x-none"/>
              <a:pPr>
                <a:defRPr/>
              </a:pPr>
              <a:t>‹#›</a:t>
            </a:fld>
            <a:endParaRPr lang="x-non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FD4FE8B2-4C3B-4487-B0AA-11FB2FEA51E2}" type="datetimeFigureOut">
              <a:rPr lang="x-none"/>
              <a:pPr>
                <a:defRPr/>
              </a:pPr>
              <a:t>05-Feb-25</a:t>
            </a:fld>
            <a:endParaRPr lang="x-none"/>
          </a:p>
        </p:txBody>
      </p:sp>
      <p:sp>
        <p:nvSpPr>
          <p:cNvPr id="6" name="Footer Placeholder 4">
            <a:extLst/>
          </p:cNvPr>
          <p:cNvSpPr>
            <a:spLocks noGrp="1"/>
          </p:cNvSpPr>
          <p:nvPr>
            <p:ph type="ftr" sz="quarter" idx="11"/>
          </p:nvPr>
        </p:nvSpPr>
        <p:spPr/>
        <p:txBody>
          <a:bodyPr/>
          <a:lstStyle>
            <a:lvl1pPr>
              <a:defRPr/>
            </a:lvl1pPr>
          </a:lstStyle>
          <a:p>
            <a:pPr>
              <a:defRPr/>
            </a:pPr>
            <a:endParaRPr lang="x-none"/>
          </a:p>
        </p:txBody>
      </p:sp>
      <p:sp>
        <p:nvSpPr>
          <p:cNvPr id="7" name="Slide Number Placeholder 5">
            <a:extLst/>
          </p:cNvPr>
          <p:cNvSpPr>
            <a:spLocks noGrp="1"/>
          </p:cNvSpPr>
          <p:nvPr>
            <p:ph type="sldNum" sz="quarter" idx="12"/>
          </p:nvPr>
        </p:nvSpPr>
        <p:spPr/>
        <p:txBody>
          <a:bodyPr/>
          <a:lstStyle>
            <a:lvl1pPr>
              <a:defRPr/>
            </a:lvl1pPr>
          </a:lstStyle>
          <a:p>
            <a:pPr>
              <a:defRPr/>
            </a:pPr>
            <a:fld id="{AD78DFF2-5DC4-49B1-8724-F14F7FEFCDB4}" type="slidenum">
              <a:rPr lang="x-none"/>
              <a:pPr>
                <a:defRPr/>
              </a:pPr>
              <a:t>‹#›</a:t>
            </a:fld>
            <a:endParaRPr lang="x-non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15CF849-9E21-479A-8CBA-D58F22D4F4FC}" type="datetimeFigureOut">
              <a:rPr lang="x-none"/>
              <a:pPr>
                <a:defRPr/>
              </a:pPr>
              <a:t>05-Feb-25</a:t>
            </a:fld>
            <a:endParaRPr lang="x-none"/>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x-none"/>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7285742-A3FF-4716-9167-70D5EEECDD0A}" type="slidenum">
              <a:rPr lang="x-none"/>
              <a:pPr>
                <a:defRPr/>
              </a:pPr>
              <a:t>‹#›</a:t>
            </a:fld>
            <a:endParaRPr lang="x-none"/>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lnSpc>
          <a:spcPct val="90000"/>
        </a:lnSpc>
        <a:spcBef>
          <a:spcPct val="0"/>
        </a:spcBef>
        <a:spcAft>
          <a:spcPct val="0"/>
        </a:spcAft>
        <a:defRPr sz="4400" kern="1200">
          <a:solidFill>
            <a:schemeClr val="tx1"/>
          </a:solidFill>
          <a:latin typeface="Calibri Ligh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Calibri" pitchFamily="34" charset="0"/>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Calibri" pitchFamily="34" charset="0"/>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Calibri" pitchFamily="34" charset="0"/>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Calibri" pitchFamily="34" charset="0"/>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vtmonline.vn/wp-content/uploads/2016/07/VTM590-DNuoc-200716-H-minh-hoa-2.jpg"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1424" y="260648"/>
            <a:ext cx="10363200" cy="6093296"/>
          </a:xfrm>
        </p:spPr>
        <p:txBody>
          <a:bodyPr>
            <a:normAutofit/>
          </a:bodyPr>
          <a:lstStyle/>
          <a:p>
            <a:pPr>
              <a:tabLst>
                <a:tab pos="1860550" algn="l"/>
              </a:tabLst>
              <a:defRPr/>
            </a:pPr>
            <a:r>
              <a:rPr lang="en-US" sz="2000" b="1" dirty="0" smtClean="0">
                <a:solidFill>
                  <a:srgbClr val="0000FF"/>
                </a:solidFill>
                <a:latin typeface="Times New Roman" pitchFamily="18" charset="0"/>
                <a:cs typeface="Times New Roman" pitchFamily="18" charset="0"/>
              </a:rPr>
              <a:t/>
            </a:r>
            <a:br>
              <a:rPr lang="en-US" sz="2000" b="1" dirty="0" smtClean="0">
                <a:solidFill>
                  <a:srgbClr val="0000FF"/>
                </a:solidFill>
                <a:latin typeface="Times New Roman" pitchFamily="18" charset="0"/>
                <a:cs typeface="Times New Roman" pitchFamily="18" charset="0"/>
              </a:rPr>
            </a:br>
            <a:r>
              <a:rPr lang="en-US" sz="2000" b="1" dirty="0" smtClean="0">
                <a:solidFill>
                  <a:srgbClr val="0000FF"/>
                </a:solidFill>
                <a:latin typeface="Times New Roman" pitchFamily="18" charset="0"/>
                <a:cs typeface="Times New Roman" pitchFamily="18" charset="0"/>
              </a:rPr>
              <a:t>ỦY BAN NHÂN DÂN </a:t>
            </a:r>
            <a:r>
              <a:rPr lang="en-US" sz="2000" b="1" dirty="0" smtClean="0">
                <a:solidFill>
                  <a:srgbClr val="0000FF"/>
                </a:solidFill>
                <a:latin typeface="Times New Roman" pitchFamily="18" charset="0"/>
                <a:cs typeface="Times New Roman" pitchFamily="18" charset="0"/>
              </a:rPr>
              <a:t>THÀNH </a:t>
            </a:r>
            <a:r>
              <a:rPr lang="en-US" sz="2000" b="1" dirty="0">
                <a:solidFill>
                  <a:srgbClr val="0000FF"/>
                </a:solidFill>
                <a:latin typeface="Times New Roman" pitchFamily="18" charset="0"/>
                <a:cs typeface="Times New Roman" pitchFamily="18" charset="0"/>
              </a:rPr>
              <a:t>PHỐ THÁI NGUYÊN</a:t>
            </a:r>
            <a:br>
              <a:rPr lang="en-US" sz="2000" b="1" dirty="0">
                <a:solidFill>
                  <a:srgbClr val="0000FF"/>
                </a:solidFill>
                <a:latin typeface="Times New Roman" pitchFamily="18" charset="0"/>
                <a:cs typeface="Times New Roman" pitchFamily="18" charset="0"/>
              </a:rPr>
            </a:br>
            <a:r>
              <a:rPr lang="en-US" sz="2000" b="1" u="sng"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TRƯỜNG TRUNG HỌC CƠ SỞ </a:t>
            </a:r>
            <a:r>
              <a:rPr lang="en-US" sz="2000" b="1" u="sng"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TÂN THỊNH</a:t>
            </a:r>
            <a:r>
              <a:rPr lang="en-US" sz="2000" b="1" u="sng"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r>
            <a:br>
              <a:rPr lang="en-US" sz="2000" b="1" u="sng"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br>
            <a:r>
              <a:rPr lang="en-US" sz="3100" b="1" dirty="0">
                <a:latin typeface="Times New Roman" pitchFamily="18" charset="0"/>
                <a:cs typeface="Times New Roman" pitchFamily="18" charset="0"/>
              </a:rPr>
              <a:t/>
            </a:r>
            <a:br>
              <a:rPr lang="en-US" sz="3100" b="1" dirty="0">
                <a:latin typeface="Times New Roman" pitchFamily="18" charset="0"/>
                <a:cs typeface="Times New Roman" pitchFamily="18" charset="0"/>
              </a:rPr>
            </a:br>
            <a:r>
              <a:rPr lang="en-US" sz="3100" b="1" dirty="0">
                <a:latin typeface="Times New Roman" pitchFamily="18" charset="0"/>
                <a:cs typeface="Times New Roman" pitchFamily="18" charset="0"/>
              </a:rPr>
              <a:t/>
            </a:r>
            <a:br>
              <a:rPr lang="en-US" sz="3100" b="1" dirty="0">
                <a:latin typeface="Times New Roman" pitchFamily="18" charset="0"/>
                <a:cs typeface="Times New Roman" pitchFamily="18" charset="0"/>
              </a:rPr>
            </a:br>
            <a:r>
              <a:rPr lang="en-US" sz="4400" b="1" dirty="0">
                <a:solidFill>
                  <a:srgbClr val="FF0066"/>
                </a:solidFill>
                <a:latin typeface="Times New Roman" pitchFamily="18" charset="0"/>
                <a:cs typeface="Times New Roman" pitchFamily="18" charset="0"/>
              </a:rPr>
              <a:t>CHUYÊN ĐỀ GIÁO DỤC THỂ CHẤT</a:t>
            </a:r>
            <a:r>
              <a:rPr lang="en-US" sz="3200" b="1" dirty="0">
                <a:solidFill>
                  <a:srgbClr val="FF0066"/>
                </a:solidFill>
                <a:latin typeface="Times New Roman" pitchFamily="18" charset="0"/>
                <a:cs typeface="Times New Roman" pitchFamily="18" charset="0"/>
              </a:rPr>
              <a:t/>
            </a:r>
            <a:br>
              <a:rPr lang="en-US" sz="3200" b="1" dirty="0">
                <a:solidFill>
                  <a:srgbClr val="FF0066"/>
                </a:solidFill>
                <a:latin typeface="Times New Roman" pitchFamily="18" charset="0"/>
                <a:cs typeface="Times New Roman" pitchFamily="18" charset="0"/>
              </a:rPr>
            </a:br>
            <a:r>
              <a:rPr lang="en-US" sz="3200" b="1" dirty="0" smtClean="0">
                <a:solidFill>
                  <a:srgbClr val="FF0066"/>
                </a:solidFill>
                <a:latin typeface="Times New Roman" pitchFamily="18" charset="0"/>
                <a:cs typeface="Times New Roman" pitchFamily="18" charset="0"/>
              </a:rPr>
              <a:t/>
            </a:r>
            <a:br>
              <a:rPr lang="en-US" sz="3200" b="1" dirty="0" smtClean="0">
                <a:solidFill>
                  <a:srgbClr val="FF0066"/>
                </a:solidFill>
                <a:latin typeface="Times New Roman" pitchFamily="18" charset="0"/>
                <a:cs typeface="Times New Roman" pitchFamily="18" charset="0"/>
              </a:rPr>
            </a:br>
            <a:r>
              <a:rPr lang="en-US" sz="4000" b="1" dirty="0" smtClean="0">
                <a:solidFill>
                  <a:srgbClr val="FF0066"/>
                </a:solidFill>
                <a:latin typeface="Times New Roman" pitchFamily="18" charset="0"/>
                <a:cs typeface="Times New Roman" pitchFamily="18" charset="0"/>
              </a:rPr>
              <a:t>GIÁO DỤC PHÒNG TRÁNH ĐUỐI NƯỚC CHO HỌC SINH</a:t>
            </a:r>
            <a:r>
              <a:rPr lang="en-US" sz="3100" b="1" dirty="0" smtClean="0">
                <a:solidFill>
                  <a:srgbClr val="FF0066"/>
                </a:solidFill>
                <a:latin typeface="Times New Roman" pitchFamily="18" charset="0"/>
                <a:cs typeface="Times New Roman" pitchFamily="18" charset="0"/>
              </a:rPr>
              <a:t/>
            </a:r>
            <a:br>
              <a:rPr lang="en-US" sz="3100" b="1" dirty="0" smtClean="0">
                <a:solidFill>
                  <a:srgbClr val="FF0066"/>
                </a:solidFill>
                <a:latin typeface="Times New Roman" pitchFamily="18" charset="0"/>
                <a:cs typeface="Times New Roman" pitchFamily="18" charset="0"/>
              </a:rPr>
            </a:br>
            <a:r>
              <a:rPr lang="en-US" sz="3100" b="1" dirty="0">
                <a:solidFill>
                  <a:srgbClr val="FF0066"/>
                </a:solidFill>
                <a:latin typeface="Times New Roman" pitchFamily="18" charset="0"/>
                <a:cs typeface="Times New Roman" pitchFamily="18" charset="0"/>
              </a:rPr>
              <a:t/>
            </a:r>
            <a:br>
              <a:rPr lang="en-US" sz="3100" b="1" dirty="0">
                <a:solidFill>
                  <a:srgbClr val="FF0066"/>
                </a:solidFill>
                <a:latin typeface="Times New Roman" pitchFamily="18" charset="0"/>
                <a:cs typeface="Times New Roman" pitchFamily="18" charset="0"/>
              </a:rPr>
            </a:br>
            <a:r>
              <a:rPr lang="en-US" sz="3100" b="1" dirty="0" smtClean="0">
                <a:solidFill>
                  <a:srgbClr val="FF0066"/>
                </a:solidFill>
                <a:latin typeface="Times New Roman" pitchFamily="18" charset="0"/>
                <a:cs typeface="Times New Roman" pitchFamily="18" charset="0"/>
              </a:rPr>
              <a:t/>
            </a:r>
            <a:br>
              <a:rPr lang="en-US" sz="3100" b="1" dirty="0" smtClean="0">
                <a:solidFill>
                  <a:srgbClr val="FF0066"/>
                </a:solidFill>
                <a:latin typeface="Times New Roman" pitchFamily="18" charset="0"/>
                <a:cs typeface="Times New Roman" pitchFamily="18" charset="0"/>
              </a:rPr>
            </a:br>
            <a:r>
              <a:rPr lang="en-US" sz="3100" b="1" dirty="0">
                <a:solidFill>
                  <a:srgbClr val="FF0066"/>
                </a:solidFill>
                <a:latin typeface="Times New Roman" pitchFamily="18" charset="0"/>
                <a:cs typeface="Times New Roman" pitchFamily="18" charset="0"/>
              </a:rPr>
              <a:t/>
            </a:r>
            <a:br>
              <a:rPr lang="en-US" sz="3100" b="1" dirty="0">
                <a:solidFill>
                  <a:srgbClr val="FF0066"/>
                </a:solidFill>
                <a:latin typeface="Times New Roman" pitchFamily="18" charset="0"/>
                <a:cs typeface="Times New Roman" pitchFamily="18" charset="0"/>
              </a:rPr>
            </a:br>
            <a:r>
              <a:rPr lang="en-US" sz="3100" b="1" dirty="0" smtClean="0">
                <a:solidFill>
                  <a:srgbClr val="FF0066"/>
                </a:solidFill>
                <a:latin typeface="Times New Roman" pitchFamily="18" charset="0"/>
                <a:cs typeface="Times New Roman" pitchFamily="18" charset="0"/>
              </a:rPr>
              <a:t/>
            </a:r>
            <a:br>
              <a:rPr lang="en-US" sz="3100" b="1" dirty="0" smtClean="0">
                <a:solidFill>
                  <a:srgbClr val="FF0066"/>
                </a:solidFill>
                <a:latin typeface="Times New Roman" pitchFamily="18" charset="0"/>
                <a:cs typeface="Times New Roman" pitchFamily="18" charset="0"/>
              </a:rPr>
            </a:br>
            <a:r>
              <a:rPr lang="en-US" sz="3100" b="1" dirty="0" err="1" smtClean="0">
                <a:latin typeface="Times New Roman" pitchFamily="18" charset="0"/>
                <a:cs typeface="Times New Roman" pitchFamily="18" charset="0"/>
              </a:rPr>
              <a:t>Người</a:t>
            </a:r>
            <a:r>
              <a:rPr lang="en-US" sz="3100" b="1" dirty="0" smtClean="0">
                <a:latin typeface="Times New Roman" pitchFamily="18" charset="0"/>
                <a:cs typeface="Times New Roman" pitchFamily="18" charset="0"/>
              </a:rPr>
              <a:t> </a:t>
            </a:r>
            <a:r>
              <a:rPr lang="en-US" sz="3100" b="1" dirty="0" err="1" smtClean="0">
                <a:latin typeface="Times New Roman" pitchFamily="18" charset="0"/>
                <a:cs typeface="Times New Roman" pitchFamily="18" charset="0"/>
              </a:rPr>
              <a:t>trình</a:t>
            </a:r>
            <a:r>
              <a:rPr lang="en-US" sz="3100" b="1" dirty="0" smtClean="0">
                <a:latin typeface="Times New Roman" pitchFamily="18" charset="0"/>
                <a:cs typeface="Times New Roman" pitchFamily="18" charset="0"/>
              </a:rPr>
              <a:t> </a:t>
            </a:r>
            <a:r>
              <a:rPr lang="en-US" sz="3100" b="1" dirty="0" err="1" smtClean="0">
                <a:latin typeface="Times New Roman" pitchFamily="18" charset="0"/>
                <a:cs typeface="Times New Roman" pitchFamily="18" charset="0"/>
              </a:rPr>
              <a:t>bày</a:t>
            </a:r>
            <a:r>
              <a:rPr lang="en-US" sz="3100" b="1" dirty="0" smtClean="0">
                <a:latin typeface="Times New Roman" pitchFamily="18" charset="0"/>
                <a:cs typeface="Times New Roman" pitchFamily="18" charset="0"/>
              </a:rPr>
              <a:t>: </a:t>
            </a:r>
            <a:r>
              <a:rPr lang="en-US" sz="3100" b="1" dirty="0" err="1" smtClean="0">
                <a:latin typeface="Times New Roman" pitchFamily="18" charset="0"/>
                <a:cs typeface="Times New Roman" pitchFamily="18" charset="0"/>
              </a:rPr>
              <a:t>Bùi</a:t>
            </a:r>
            <a:r>
              <a:rPr lang="en-US" sz="3100" b="1" dirty="0" smtClean="0">
                <a:latin typeface="Times New Roman" pitchFamily="18" charset="0"/>
                <a:cs typeface="Times New Roman" pitchFamily="18" charset="0"/>
              </a:rPr>
              <a:t> </a:t>
            </a:r>
            <a:r>
              <a:rPr lang="en-US" sz="3100" b="1" dirty="0" err="1" smtClean="0">
                <a:latin typeface="Times New Roman" pitchFamily="18" charset="0"/>
                <a:cs typeface="Times New Roman" pitchFamily="18" charset="0"/>
              </a:rPr>
              <a:t>Thị</a:t>
            </a:r>
            <a:r>
              <a:rPr lang="en-US" sz="3100" b="1" dirty="0" smtClean="0">
                <a:latin typeface="Times New Roman" pitchFamily="18" charset="0"/>
                <a:cs typeface="Times New Roman" pitchFamily="18" charset="0"/>
              </a:rPr>
              <a:t> </a:t>
            </a:r>
            <a:r>
              <a:rPr lang="en-US" sz="3100" b="1" dirty="0" err="1" smtClean="0">
                <a:latin typeface="Times New Roman" pitchFamily="18" charset="0"/>
                <a:cs typeface="Times New Roman" pitchFamily="18" charset="0"/>
              </a:rPr>
              <a:t>Phương</a:t>
            </a:r>
            <a:endParaRPr lang="en-US" dirty="0"/>
          </a:p>
        </p:txBody>
      </p:sp>
    </p:spTree>
    <p:extLst>
      <p:ext uri="{BB962C8B-B14F-4D97-AF65-F5344CB8AC3E}">
        <p14:creationId xmlns:p14="http://schemas.microsoft.com/office/powerpoint/2010/main" val="2728335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05" y="188640"/>
            <a:ext cx="11521280" cy="720080"/>
          </a:xfrm>
        </p:spPr>
        <p:txBody>
          <a:bodyPr>
            <a:normAutofit fontScale="90000"/>
          </a:bodyPr>
          <a:lstStyle/>
          <a:p>
            <a:pPr lvl="0" algn="l"/>
            <a:r>
              <a:rPr lang="vi-VN" sz="3300" b="1" dirty="0" smtClean="0">
                <a:latin typeface="+mj-lt"/>
              </a:rPr>
              <a:t>Nguyên nhân </a:t>
            </a:r>
            <a:r>
              <a:rPr lang="en-US" sz="3300" b="1" dirty="0" smtClean="0">
                <a:latin typeface="Times New Roman" pitchFamily="18" charset="0"/>
                <a:cs typeface="Times New Roman" pitchFamily="18" charset="0"/>
              </a:rPr>
              <a:t>2</a:t>
            </a:r>
            <a:r>
              <a:rPr lang="vi-VN" sz="3300" b="1" dirty="0" smtClean="0"/>
              <a:t>: </a:t>
            </a:r>
            <a:r>
              <a:rPr kumimoji="0" lang="en-US" sz="33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Thiếu</a:t>
            </a:r>
            <a:r>
              <a:rPr kumimoji="0" lang="en-US" sz="33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3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kiến</a:t>
            </a:r>
            <a:r>
              <a:rPr kumimoji="0" lang="en-US" sz="33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a:t>
            </a:r>
            <a:r>
              <a:rPr kumimoji="0" lang="en-US" sz="3300" b="1" i="0" u="none" strike="noStrike" cap="none" normalizeH="0" dirty="0" err="1" smtClean="0">
                <a:ln>
                  <a:noFill/>
                </a:ln>
                <a:solidFill>
                  <a:srgbClr val="000000"/>
                </a:solidFill>
                <a:effectLst/>
                <a:latin typeface="Times New Roman" pitchFamily="18" charset="0"/>
                <a:ea typeface="Arial" pitchFamily="34" charset="0"/>
                <a:cs typeface="Times New Roman" pitchFamily="18" charset="0"/>
              </a:rPr>
              <a:t>thức</a:t>
            </a:r>
            <a:r>
              <a:rPr kumimoji="0" lang="en-US" sz="33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a:t>
            </a:r>
            <a:r>
              <a:rPr kumimoji="0" lang="en-US" sz="3300" b="1" i="0" u="none" strike="noStrike" cap="none" normalizeH="0" dirty="0" err="1" smtClean="0">
                <a:ln>
                  <a:noFill/>
                </a:ln>
                <a:solidFill>
                  <a:srgbClr val="000000"/>
                </a:solidFill>
                <a:effectLst/>
                <a:latin typeface="Times New Roman" pitchFamily="18" charset="0"/>
                <a:ea typeface="Arial" pitchFamily="34" charset="0"/>
                <a:cs typeface="Times New Roman" pitchFamily="18" charset="0"/>
              </a:rPr>
              <a:t>kĩ</a:t>
            </a:r>
            <a:r>
              <a:rPr kumimoji="0" lang="en-US" sz="33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a:t>
            </a:r>
            <a:r>
              <a:rPr kumimoji="0" lang="en-US" sz="3300" b="1" i="0" u="none" strike="noStrike" cap="none" normalizeH="0" dirty="0" err="1" smtClean="0">
                <a:ln>
                  <a:noFill/>
                </a:ln>
                <a:solidFill>
                  <a:srgbClr val="000000"/>
                </a:solidFill>
                <a:effectLst/>
                <a:latin typeface="Times New Roman" pitchFamily="18" charset="0"/>
                <a:ea typeface="Arial" pitchFamily="34" charset="0"/>
                <a:cs typeface="Times New Roman" pitchFamily="18" charset="0"/>
              </a:rPr>
              <a:t>năng</a:t>
            </a:r>
            <a:r>
              <a:rPr kumimoji="0" lang="en-US" sz="33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an </a:t>
            </a:r>
            <a:r>
              <a:rPr kumimoji="0" lang="en-US" sz="3300" b="1" i="0" u="none" strike="noStrike" cap="none" normalizeH="0" dirty="0" err="1" smtClean="0">
                <a:ln>
                  <a:noFill/>
                </a:ln>
                <a:solidFill>
                  <a:srgbClr val="000000"/>
                </a:solidFill>
                <a:effectLst/>
                <a:latin typeface="Times New Roman" pitchFamily="18" charset="0"/>
                <a:ea typeface="Arial" pitchFamily="34" charset="0"/>
                <a:cs typeface="Times New Roman" pitchFamily="18" charset="0"/>
              </a:rPr>
              <a:t>toàn</a:t>
            </a:r>
            <a:r>
              <a:rPr kumimoji="0" lang="en-US" sz="33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a:t>
            </a:r>
            <a:r>
              <a:rPr lang="en-US" sz="4800" dirty="0">
                <a:latin typeface="Arial" pitchFamily="34" charset="0"/>
                <a:cs typeface="Arial" pitchFamily="34" charset="0"/>
              </a:rPr>
              <a:t> </a:t>
            </a:r>
            <a:endParaRPr lang="en-US" dirty="0"/>
          </a:p>
        </p:txBody>
      </p:sp>
      <p:sp>
        <p:nvSpPr>
          <p:cNvPr id="3" name="Content Placeholder 2"/>
          <p:cNvSpPr>
            <a:spLocks noGrp="1"/>
          </p:cNvSpPr>
          <p:nvPr>
            <p:ph idx="1"/>
          </p:nvPr>
        </p:nvSpPr>
        <p:spPr>
          <a:xfrm>
            <a:off x="239349" y="980728"/>
            <a:ext cx="11247040" cy="5328592"/>
          </a:xfrm>
        </p:spPr>
        <p:txBody>
          <a:bodyPr>
            <a:normAutofit/>
          </a:bodyPr>
          <a:lstStyle/>
          <a:p>
            <a:pPr marL="0" indent="0" algn="just">
              <a:buNone/>
            </a:pPr>
            <a:r>
              <a:rPr lang="en-US" sz="2400" dirty="0" smtClean="0">
                <a:latin typeface="+mj-lt"/>
              </a:rPr>
              <a:t>- </a:t>
            </a:r>
            <a:r>
              <a:rPr lang="vi-VN" sz="2400" b="1" dirty="0" smtClean="0">
                <a:latin typeface="+mj-lt"/>
              </a:rPr>
              <a:t>Tai </a:t>
            </a:r>
            <a:r>
              <a:rPr lang="vi-VN" sz="2400" b="1" dirty="0">
                <a:latin typeface="+mj-lt"/>
              </a:rPr>
              <a:t>nạn đuối </a:t>
            </a:r>
            <a:r>
              <a:rPr lang="vi-VN" sz="2400" b="1" dirty="0" smtClean="0">
                <a:latin typeface="+mj-lt"/>
              </a:rPr>
              <a:t>nướ</a:t>
            </a:r>
            <a:r>
              <a:rPr lang="en-US" sz="2400" b="1" dirty="0" smtClean="0">
                <a:latin typeface="Times New Roman" pitchFamily="18" charset="0"/>
                <a:cs typeface="Times New Roman" pitchFamily="18" charset="0"/>
              </a:rPr>
              <a:t>c</a:t>
            </a:r>
            <a:r>
              <a:rPr lang="vi-VN" sz="2400" dirty="0">
                <a:latin typeface="+mj-lt"/>
              </a:rPr>
              <a:t> cũng một phần là </a:t>
            </a:r>
            <a:r>
              <a:rPr lang="en-US" sz="2400" dirty="0">
                <a:latin typeface="Times New Roman" pitchFamily="18" charset="0"/>
                <a:cs typeface="Times New Roman" pitchFamily="18" charset="0"/>
              </a:rPr>
              <a:t>d</a:t>
            </a:r>
            <a:r>
              <a:rPr lang="en-US" sz="2400" dirty="0" smtClean="0">
                <a:latin typeface="Times New Roman" pitchFamily="18" charset="0"/>
                <a:cs typeface="Times New Roman" pitchFamily="18" charset="0"/>
              </a:rPr>
              <a:t>o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bơi</a:t>
            </a:r>
            <a:r>
              <a:rPr lang="en-US" sz="2400" b="1" dirty="0" smtClean="0"/>
              <a:t>, </a:t>
            </a:r>
            <a:r>
              <a:rPr lang="vi-VN" sz="2400" dirty="0" smtClean="0">
                <a:latin typeface="+mj-lt"/>
              </a:rPr>
              <a:t>do </a:t>
            </a:r>
            <a:r>
              <a:rPr lang="vi-VN" sz="2400" dirty="0">
                <a:latin typeface="+mj-lt"/>
              </a:rPr>
              <a:t>trẻ chưa được dạy kỹ năng đảm bảo an toàn và xử lý tình huống khi bơi và không có kỹ năng cứu đuối.</a:t>
            </a:r>
            <a:endParaRPr lang="en-US" sz="2400" dirty="0">
              <a:latin typeface="+mj-lt"/>
            </a:endParaRPr>
          </a:p>
          <a:p>
            <a:pPr marL="0" indent="0" algn="just">
              <a:spcBef>
                <a:spcPts val="0"/>
              </a:spcBef>
              <a:buNone/>
            </a:pPr>
            <a:r>
              <a:rPr lang="en-US" sz="2400" dirty="0" smtClean="0">
                <a:latin typeface="+mj-lt"/>
              </a:rPr>
              <a:t>- </a:t>
            </a:r>
            <a:r>
              <a:rPr lang="vi-VN" sz="2400" dirty="0" smtClean="0">
                <a:latin typeface="+mj-lt"/>
              </a:rPr>
              <a:t>Có </a:t>
            </a:r>
            <a:r>
              <a:rPr lang="vi-VN" sz="2400" dirty="0">
                <a:latin typeface="+mj-lt"/>
              </a:rPr>
              <a:t>nhiều trường hợp, trẻ không biết bơi và không có kỹ năng cứu đuối lại nhảy xuống nước cứu bạn, dẫn đến hậu quả không những không cứu được bạn mà mình cũng bị đuối theo. Ngay cả khi trẻ biết bơi mà không có kỹ năng cứu đuối thì cũng bị đuối theo.</a:t>
            </a:r>
            <a:endParaRPr lang="en-US" sz="2400" dirty="0">
              <a:latin typeface="+mj-lt"/>
            </a:endParaRPr>
          </a:p>
        </p:txBody>
      </p:sp>
      <p:pic>
        <p:nvPicPr>
          <p:cNvPr id="6146" name="Picture 2" descr="C:\Users\Admin\Desktop\hình ảnh nước\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43" y="4005065"/>
            <a:ext cx="5312935" cy="264287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Desktop\hình ảnh nước\tải xuống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011" y="4005065"/>
            <a:ext cx="5457428" cy="2679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634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71" y="1268761"/>
            <a:ext cx="11425269" cy="1332550"/>
          </a:xfrm>
        </p:spPr>
        <p:txBody>
          <a:bodyPr/>
          <a:lstStyle/>
          <a:p>
            <a:pPr marL="0" indent="268288" algn="just"/>
            <a:r>
              <a:rPr lang="en-US" dirty="0" smtClean="0">
                <a:latin typeface="+mj-lt"/>
              </a:rPr>
              <a:t>   </a:t>
            </a:r>
            <a:r>
              <a:rPr lang="vi-VN" dirty="0" smtClean="0">
                <a:latin typeface="+mj-lt"/>
              </a:rPr>
              <a:t>Một </a:t>
            </a:r>
            <a:r>
              <a:rPr lang="vi-VN" dirty="0">
                <a:latin typeface="+mj-lt"/>
              </a:rPr>
              <a:t>trong những nguyên nhân chính gây đuối nước ở trẻ em là thiếu sự giám sát của người lớn. Nhiều trường hợp trẻ em bị rơi xuống sông, ao, hồ, giếng hay bể nước chỉ vì sự thiếu quan sát của cha mẹ, người giữ trẻ trong khoảng thời gian ngắn do bận làm việc khác</a:t>
            </a:r>
            <a:r>
              <a:rPr lang="vi-VN" dirty="0" smtClean="0">
                <a:latin typeface="+mj-lt"/>
              </a:rPr>
              <a:t>.</a:t>
            </a:r>
            <a:endParaRPr lang="en-US" sz="3200" dirty="0" smtClean="0"/>
          </a:p>
        </p:txBody>
      </p:sp>
      <p:sp>
        <p:nvSpPr>
          <p:cNvPr id="4" name="Title 1"/>
          <p:cNvSpPr>
            <a:spLocks noGrp="1"/>
          </p:cNvSpPr>
          <p:nvPr>
            <p:ph type="title"/>
          </p:nvPr>
        </p:nvSpPr>
        <p:spPr/>
        <p:txBody>
          <a:bodyPr>
            <a:normAutofit/>
          </a:bodyPr>
          <a:lstStyle/>
          <a:p>
            <a:pPr lvl="0" algn="l"/>
            <a:r>
              <a:rPr lang="vi-VN" sz="3300" b="1" dirty="0" smtClean="0">
                <a:latin typeface="+mj-lt"/>
              </a:rPr>
              <a:t>Nguyên nhân </a:t>
            </a:r>
            <a:r>
              <a:rPr lang="en-US" sz="3300" b="1" dirty="0" smtClean="0">
                <a:latin typeface="Times New Roman" pitchFamily="18" charset="0"/>
                <a:cs typeface="Times New Roman" pitchFamily="18" charset="0"/>
              </a:rPr>
              <a:t>3</a:t>
            </a:r>
            <a:r>
              <a:rPr lang="vi-VN" sz="3300" b="1" dirty="0" smtClean="0">
                <a:latin typeface="Times New Roman" pitchFamily="18" charset="0"/>
                <a:cs typeface="Times New Roman" pitchFamily="18" charset="0"/>
              </a:rPr>
              <a:t>: </a:t>
            </a:r>
            <a:r>
              <a:rPr kumimoji="0" lang="en-US" sz="33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Thiếu</a:t>
            </a:r>
            <a:r>
              <a:rPr kumimoji="0" lang="en-US" sz="33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3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sự</a:t>
            </a:r>
            <a:r>
              <a:rPr kumimoji="0" lang="en-US" sz="33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a:t>
            </a:r>
            <a:r>
              <a:rPr kumimoji="0" lang="en-US" sz="3300" b="1" i="0" u="none" strike="noStrike" cap="none" normalizeH="0" dirty="0" err="1" smtClean="0">
                <a:ln>
                  <a:noFill/>
                </a:ln>
                <a:solidFill>
                  <a:srgbClr val="000000"/>
                </a:solidFill>
                <a:effectLst/>
                <a:latin typeface="Times New Roman" pitchFamily="18" charset="0"/>
                <a:ea typeface="Arial" pitchFamily="34" charset="0"/>
                <a:cs typeface="Times New Roman" pitchFamily="18" charset="0"/>
              </a:rPr>
              <a:t>giám</a:t>
            </a:r>
            <a:r>
              <a:rPr kumimoji="0" lang="en-US" sz="33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a:t>
            </a:r>
            <a:r>
              <a:rPr kumimoji="0" lang="en-US" sz="3300" b="1" i="0" u="none" strike="noStrike" cap="none" normalizeH="0" dirty="0" err="1" smtClean="0">
                <a:ln>
                  <a:noFill/>
                </a:ln>
                <a:solidFill>
                  <a:srgbClr val="000000"/>
                </a:solidFill>
                <a:effectLst/>
                <a:latin typeface="Times New Roman" pitchFamily="18" charset="0"/>
                <a:ea typeface="Arial" pitchFamily="34" charset="0"/>
                <a:cs typeface="Times New Roman" pitchFamily="18" charset="0"/>
              </a:rPr>
              <a:t>sát</a:t>
            </a:r>
            <a:r>
              <a:rPr kumimoji="0" lang="en-US" sz="33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a:t>
            </a:r>
            <a:r>
              <a:rPr kumimoji="0" lang="en-US" sz="3300" b="1" i="0" u="none" strike="noStrike" cap="none" normalizeH="0" dirty="0" err="1" smtClean="0">
                <a:ln>
                  <a:noFill/>
                </a:ln>
                <a:solidFill>
                  <a:srgbClr val="000000"/>
                </a:solidFill>
                <a:effectLst/>
                <a:latin typeface="Times New Roman" pitchFamily="18" charset="0"/>
                <a:ea typeface="Arial" pitchFamily="34" charset="0"/>
                <a:cs typeface="Times New Roman" pitchFamily="18" charset="0"/>
              </a:rPr>
              <a:t>của</a:t>
            </a:r>
            <a:r>
              <a:rPr kumimoji="0" lang="en-US" sz="33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a:t>
            </a:r>
            <a:r>
              <a:rPr kumimoji="0" lang="en-US" sz="3300" b="1" i="0" u="none" strike="noStrike" cap="none" normalizeH="0" dirty="0" err="1" smtClean="0">
                <a:ln>
                  <a:noFill/>
                </a:ln>
                <a:solidFill>
                  <a:srgbClr val="000000"/>
                </a:solidFill>
                <a:effectLst/>
                <a:latin typeface="Times New Roman" pitchFamily="18" charset="0"/>
                <a:ea typeface="Arial" pitchFamily="34" charset="0"/>
                <a:cs typeface="Times New Roman" pitchFamily="18" charset="0"/>
              </a:rPr>
              <a:t>người</a:t>
            </a:r>
            <a:r>
              <a:rPr kumimoji="0" lang="en-US" sz="33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a:t>
            </a:r>
            <a:r>
              <a:rPr kumimoji="0" lang="en-US" sz="3300" b="1" i="0" u="none" strike="noStrike" cap="none" normalizeH="0" dirty="0" err="1" smtClean="0">
                <a:ln>
                  <a:noFill/>
                </a:ln>
                <a:solidFill>
                  <a:srgbClr val="000000"/>
                </a:solidFill>
                <a:effectLst/>
                <a:latin typeface="Times New Roman" pitchFamily="18" charset="0"/>
                <a:ea typeface="Arial" pitchFamily="34" charset="0"/>
                <a:cs typeface="Times New Roman" pitchFamily="18" charset="0"/>
              </a:rPr>
              <a:t>lớn</a:t>
            </a:r>
            <a:r>
              <a:rPr kumimoji="0" lang="en-US" sz="33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a:t>
            </a:r>
            <a:endParaRPr lang="en-US" dirty="0"/>
          </a:p>
        </p:txBody>
      </p:sp>
      <p:pic>
        <p:nvPicPr>
          <p:cNvPr id="5" name="Picture 4" descr="Hình ảnh Đuối nước, nguyên nhân hàng đầu gây tử vong cho trẻ em số 2"/>
          <p:cNvPicPr/>
          <p:nvPr/>
        </p:nvPicPr>
        <p:blipFill>
          <a:blip r:embed="rId2"/>
          <a:srcRect/>
          <a:stretch>
            <a:fillRect/>
          </a:stretch>
        </p:blipFill>
        <p:spPr bwMode="auto">
          <a:xfrm>
            <a:off x="96011" y="2979683"/>
            <a:ext cx="5999989" cy="3797543"/>
          </a:xfrm>
          <a:prstGeom prst="rect">
            <a:avLst/>
          </a:prstGeom>
          <a:noFill/>
          <a:ln w="9525">
            <a:noFill/>
            <a:miter lim="800000"/>
            <a:headEnd/>
            <a:tailEnd/>
          </a:ln>
        </p:spPr>
      </p:pic>
      <p:pic>
        <p:nvPicPr>
          <p:cNvPr id="7170" name="Picture 2" descr="C:\Users\Admin\Desktop\hình ảnh nước\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32" y="2979683"/>
            <a:ext cx="5679673" cy="3797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85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360" y="332657"/>
            <a:ext cx="10945216" cy="523220"/>
          </a:xfrm>
          <a:prstGeom prst="rect">
            <a:avLst/>
          </a:prstGeom>
        </p:spPr>
        <p:txBody>
          <a:bodyPr wrap="square">
            <a:spAutoFit/>
          </a:bodyPr>
          <a:lstStyle/>
          <a:p>
            <a:pPr lvl="0" algn="ctr" fontAlgn="base">
              <a:spcBef>
                <a:spcPct val="0"/>
              </a:spcBef>
              <a:spcAft>
                <a:spcPct val="0"/>
              </a:spcAft>
            </a:pPr>
            <a:r>
              <a:rPr lang="vi-VN" sz="2800" b="1" dirty="0" smtClean="0">
                <a:latin typeface="+mj-lt"/>
              </a:rPr>
              <a:t>Nguyên nhân </a:t>
            </a:r>
            <a:r>
              <a:rPr lang="en-US" sz="2800" b="1" dirty="0" smtClean="0">
                <a:latin typeface="Times New Roman" pitchFamily="18" charset="0"/>
                <a:cs typeface="Times New Roman" pitchFamily="18" charset="0"/>
              </a:rPr>
              <a:t>4</a:t>
            </a:r>
            <a:r>
              <a:rPr lang="vi-VN" sz="2800" b="1" dirty="0" smtClean="0">
                <a:latin typeface="Times New Roman" pitchFamily="18"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Môi</a:t>
            </a:r>
            <a:r>
              <a:rPr kumimoji="0" lang="en-US" sz="28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trường</a:t>
            </a:r>
            <a:r>
              <a:rPr kumimoji="0" lang="en-US" sz="28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sống</a:t>
            </a:r>
            <a:r>
              <a:rPr kumimoji="0" lang="en-US" sz="28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xung</a:t>
            </a:r>
            <a:r>
              <a:rPr kumimoji="0" lang="en-US" sz="28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quanh</a:t>
            </a:r>
            <a:r>
              <a:rPr kumimoji="0" lang="en-US" sz="28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tiềm</a:t>
            </a:r>
            <a:r>
              <a:rPr kumimoji="0" lang="en-US" sz="28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1" i="0" u="none" strike="noStrike" cap="none" normalizeH="0" dirty="0" err="1" smtClean="0">
                <a:ln>
                  <a:noFill/>
                </a:ln>
                <a:solidFill>
                  <a:srgbClr val="000000"/>
                </a:solidFill>
                <a:effectLst/>
                <a:latin typeface="Times New Roman" pitchFamily="18" charset="0"/>
                <a:ea typeface="Arial" pitchFamily="34" charset="0"/>
                <a:cs typeface="Times New Roman" pitchFamily="18" charset="0"/>
              </a:rPr>
              <a:t>ẩn</a:t>
            </a:r>
            <a:r>
              <a:rPr kumimoji="0" lang="en-US" sz="28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1" i="0" u="none" strike="noStrike" cap="none" normalizeH="0" dirty="0" err="1" smtClean="0">
                <a:ln>
                  <a:noFill/>
                </a:ln>
                <a:solidFill>
                  <a:srgbClr val="000000"/>
                </a:solidFill>
                <a:effectLst/>
                <a:latin typeface="Times New Roman" pitchFamily="18" charset="0"/>
                <a:ea typeface="Arial" pitchFamily="34" charset="0"/>
                <a:cs typeface="Times New Roman" pitchFamily="18" charset="0"/>
              </a:rPr>
              <a:t>nguy</a:t>
            </a:r>
            <a:r>
              <a:rPr kumimoji="0" lang="en-US" sz="28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1" i="0" u="none" strike="noStrike" cap="none" normalizeH="0" dirty="0" err="1" smtClean="0">
                <a:ln>
                  <a:noFill/>
                </a:ln>
                <a:solidFill>
                  <a:srgbClr val="000000"/>
                </a:solidFill>
                <a:effectLst/>
                <a:latin typeface="Times New Roman" pitchFamily="18" charset="0"/>
                <a:ea typeface="Arial" pitchFamily="34" charset="0"/>
                <a:cs typeface="Times New Roman" pitchFamily="18" charset="0"/>
              </a:rPr>
              <a:t>cơ</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Picture 5" descr="A picture containing timeline&#10;&#10;Description automatically generated">
            <a:extLst>
              <a:ext uri="{FF2B5EF4-FFF2-40B4-BE49-F238E27FC236}">
                <a16:creationId xmlns:a16="http://schemas.microsoft.com/office/drawing/2014/main" id="{A8A95707-E160-A24D-A134-59694F1176F1}"/>
              </a:ext>
            </a:extLst>
          </p:cNvPr>
          <p:cNvPicPr>
            <a:picLocks noChangeAspect="1"/>
          </p:cNvPicPr>
          <p:nvPr/>
        </p:nvPicPr>
        <p:blipFill rotWithShape="1">
          <a:blip r:embed="rId2"/>
          <a:srcRect l="51026" t="21266" r="25516" b="50544"/>
          <a:stretch/>
        </p:blipFill>
        <p:spPr>
          <a:xfrm>
            <a:off x="5446334" y="930773"/>
            <a:ext cx="6314295" cy="2649031"/>
          </a:xfrm>
          <a:prstGeom prst="rect">
            <a:avLst/>
          </a:prstGeom>
        </p:spPr>
      </p:pic>
      <p:pic>
        <p:nvPicPr>
          <p:cNvPr id="7" name="Picture 6" descr="A picture containing timeline&#10;&#10;Description automatically generated">
            <a:extLst>
              <a:ext uri="{FF2B5EF4-FFF2-40B4-BE49-F238E27FC236}">
                <a16:creationId xmlns:a16="http://schemas.microsoft.com/office/drawing/2014/main" id="{53573C11-AB92-E348-A69C-833AAEF20D2C}"/>
              </a:ext>
            </a:extLst>
          </p:cNvPr>
          <p:cNvPicPr>
            <a:picLocks noChangeAspect="1"/>
          </p:cNvPicPr>
          <p:nvPr/>
        </p:nvPicPr>
        <p:blipFill rotWithShape="1">
          <a:blip r:embed="rId2"/>
          <a:srcRect l="24894" t="50585" r="47181" b="5921"/>
          <a:stretch/>
        </p:blipFill>
        <p:spPr>
          <a:xfrm>
            <a:off x="335361" y="930773"/>
            <a:ext cx="5110975" cy="2649031"/>
          </a:xfrm>
          <a:prstGeom prst="rect">
            <a:avLst/>
          </a:prstGeom>
        </p:spPr>
      </p:pic>
      <p:pic>
        <p:nvPicPr>
          <p:cNvPr id="8" name="Picture 7" descr="A picture containing timeline&#10;&#10;Description automatically generated">
            <a:extLst>
              <a:ext uri="{FF2B5EF4-FFF2-40B4-BE49-F238E27FC236}">
                <a16:creationId xmlns:a16="http://schemas.microsoft.com/office/drawing/2014/main" id="{CAEEF298-439C-B047-B5B8-D2CE721B0F5F}"/>
              </a:ext>
            </a:extLst>
          </p:cNvPr>
          <p:cNvPicPr>
            <a:picLocks noChangeAspect="1"/>
          </p:cNvPicPr>
          <p:nvPr/>
        </p:nvPicPr>
        <p:blipFill rotWithShape="1">
          <a:blip r:embed="rId2"/>
          <a:srcRect l="52619" t="50011" b="16942"/>
          <a:stretch/>
        </p:blipFill>
        <p:spPr>
          <a:xfrm>
            <a:off x="335360" y="3579804"/>
            <a:ext cx="5280587" cy="3102949"/>
          </a:xfrm>
          <a:prstGeom prst="rect">
            <a:avLst/>
          </a:prstGeom>
        </p:spPr>
      </p:pic>
      <p:pic>
        <p:nvPicPr>
          <p:cNvPr id="9" name="Content Placeholder 8" descr="VTM590-DNuoc 200716-H minh hoa 2">
            <a:hlinkClick r:id="rId3"/>
          </p:cNvPr>
          <p:cNvPicPr>
            <a:picLocks noGrp="1"/>
          </p:cNvPicPr>
          <p:nvPr>
            <p:ph idx="1"/>
          </p:nvPr>
        </p:nvPicPr>
        <p:blipFill>
          <a:blip r:embed="rId4"/>
          <a:srcRect/>
          <a:stretch>
            <a:fillRect/>
          </a:stretch>
        </p:blipFill>
        <p:spPr bwMode="auto">
          <a:xfrm>
            <a:off x="5804545" y="3595784"/>
            <a:ext cx="5967115" cy="3086968"/>
          </a:xfrm>
          <a:prstGeom prst="rect">
            <a:avLst/>
          </a:prstGeom>
          <a:noFill/>
          <a:ln w="9525">
            <a:noFill/>
            <a:miter lim="800000"/>
            <a:headEnd/>
            <a:tailEnd/>
          </a:ln>
        </p:spPr>
      </p:pic>
    </p:spTree>
    <p:extLst>
      <p:ext uri="{BB962C8B-B14F-4D97-AF65-F5344CB8AC3E}">
        <p14:creationId xmlns:p14="http://schemas.microsoft.com/office/powerpoint/2010/main" val="2744463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472428"/>
            <a:ext cx="10972800" cy="689685"/>
          </a:xfrm>
        </p:spPr>
        <p:txBody>
          <a:bodyPr>
            <a:normAutofit/>
          </a:bodyPr>
          <a:lstStyle/>
          <a:p>
            <a:pPr algn="l"/>
            <a:r>
              <a:rPr lang="vi-VN" sz="2800" b="1" dirty="0" smtClean="0">
                <a:latin typeface="+mj-lt"/>
              </a:rPr>
              <a:t>Nguyên nhân </a:t>
            </a:r>
            <a:r>
              <a:rPr lang="en-US" sz="2800" b="1" dirty="0" smtClean="0">
                <a:latin typeface="Times New Roman" pitchFamily="18" charset="0"/>
                <a:cs typeface="Times New Roman" pitchFamily="18" charset="0"/>
              </a:rPr>
              <a:t>5</a:t>
            </a:r>
            <a:r>
              <a:rPr lang="vi-VN" sz="2800" b="1" dirty="0" smtClean="0">
                <a:latin typeface="+mj-lt"/>
              </a:rPr>
              <a:t>: </a:t>
            </a:r>
            <a:r>
              <a:rPr kumimoji="0" lang="en-US" sz="28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Thiên</a:t>
            </a:r>
            <a:r>
              <a:rPr kumimoji="0" lang="en-US" sz="28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tai</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335360" y="1336524"/>
            <a:ext cx="11617291" cy="2730979"/>
          </a:xfrm>
        </p:spPr>
        <p:txBody>
          <a:bodyPr/>
          <a:lstStyle/>
          <a:p>
            <a:pPr marL="0" indent="0" algn="just">
              <a:spcBef>
                <a:spcPts val="0"/>
              </a:spcBef>
              <a:buNone/>
            </a:pPr>
            <a:r>
              <a:rPr lang="en-US" dirty="0" smtClean="0"/>
              <a:t>- </a:t>
            </a:r>
            <a:r>
              <a:rPr lang="en-US" dirty="0" smtClean="0">
                <a:latin typeface="Times New Roman" pitchFamily="18" charset="0"/>
                <a:cs typeface="Times New Roman" pitchFamily="18" charset="0"/>
              </a:rPr>
              <a:t>Do </a:t>
            </a:r>
            <a:r>
              <a:rPr lang="en-US" dirty="0" err="1" smtClean="0">
                <a:latin typeface="Times New Roman" pitchFamily="18" charset="0"/>
                <a:cs typeface="Times New Roman" pitchFamily="18" charset="0"/>
              </a:rPr>
              <a:t>nhận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còn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thiên</a:t>
            </a:r>
            <a:r>
              <a:rPr lang="en-US" dirty="0" smtClean="0">
                <a:latin typeface="Times New Roman" pitchFamily="18" charset="0"/>
                <a:cs typeface="Times New Roman" pitchFamily="18" charset="0"/>
              </a:rPr>
              <a:t> tai </a:t>
            </a:r>
            <a:r>
              <a:rPr lang="en-US" dirty="0" err="1" smtClean="0">
                <a:latin typeface="Times New Roman" pitchFamily="18" charset="0"/>
                <a:cs typeface="Times New Roman" pitchFamily="18" charset="0"/>
              </a:rPr>
              <a:t>bất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mưa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lớn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lụt</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dâng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dâng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xoáy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hốt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dễ</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chìm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cuốn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xuống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kênh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thoát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vong</a:t>
            </a:r>
            <a:r>
              <a:rPr lang="en-US"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1629187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736" y="1357233"/>
            <a:ext cx="10972800" cy="936104"/>
          </a:xfrm>
        </p:spPr>
        <p:txBody>
          <a:bodyPr>
            <a:normAutofit fontScale="90000"/>
          </a:bodyPr>
          <a:lstStyle/>
          <a:p>
            <a:r>
              <a:rPr lang="vi-VN" sz="3600" b="1" dirty="0" smtClean="0">
                <a:solidFill>
                  <a:srgbClr val="0000CC"/>
                </a:solidFill>
                <a:latin typeface="Times New Roman" pitchFamily="18" charset="0"/>
                <a:cs typeface="Times New Roman" pitchFamily="18" charset="0"/>
              </a:rPr>
              <a:t>II. </a:t>
            </a:r>
            <a:r>
              <a:rPr lang="en-US" sz="3600" b="1" dirty="0" smtClean="0">
                <a:solidFill>
                  <a:srgbClr val="0000CC"/>
                </a:solidFill>
                <a:latin typeface="Times New Roman" pitchFamily="18" charset="0"/>
                <a:cs typeface="Times New Roman" pitchFamily="18" charset="0"/>
              </a:rPr>
              <a:t>CÁC </a:t>
            </a:r>
            <a:r>
              <a:rPr lang="vi-VN" sz="3600" b="1" dirty="0" smtClean="0">
                <a:solidFill>
                  <a:srgbClr val="0000CC"/>
                </a:solidFill>
                <a:latin typeface="Times New Roman" pitchFamily="18" charset="0"/>
                <a:cs typeface="Times New Roman" pitchFamily="18" charset="0"/>
              </a:rPr>
              <a:t>BIỆN PHÁP</a:t>
            </a:r>
            <a:r>
              <a:rPr lang="en-US" sz="3600" b="1" dirty="0" smtClean="0">
                <a:solidFill>
                  <a:srgbClr val="0000CC"/>
                </a:solidFill>
                <a:latin typeface="Times New Roman" pitchFamily="18" charset="0"/>
                <a:cs typeface="Times New Roman" pitchFamily="18" charset="0"/>
              </a:rPr>
              <a:t> AN TOÀN PHÒNG TRÁNH ĐUỐI NƯỚC CHO HỌC SINH</a:t>
            </a:r>
            <a:r>
              <a:rPr lang="en-US" b="1" dirty="0" smtClean="0">
                <a:solidFill>
                  <a:srgbClr val="0000CC"/>
                </a:solidFill>
                <a:latin typeface="Times New Roman" pitchFamily="18" charset="0"/>
                <a:cs typeface="Times New Roman" pitchFamily="18" charset="0"/>
              </a:rPr>
              <a:t/>
            </a:r>
            <a:br>
              <a:rPr lang="en-US" b="1" dirty="0" smtClean="0">
                <a:solidFill>
                  <a:srgbClr val="0000CC"/>
                </a:solidFill>
                <a:latin typeface="Times New Roman" pitchFamily="18" charset="0"/>
                <a:cs typeface="Times New Roman" pitchFamily="18" charset="0"/>
              </a:rPr>
            </a:br>
            <a:endParaRPr lang="en-US" dirty="0"/>
          </a:p>
        </p:txBody>
      </p:sp>
    </p:spTree>
    <p:extLst>
      <p:ext uri="{BB962C8B-B14F-4D97-AF65-F5344CB8AC3E}">
        <p14:creationId xmlns:p14="http://schemas.microsoft.com/office/powerpoint/2010/main" val="4267976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4" descr="A picture containing text&#10;&#10;Description automatically generated"/>
          <p:cNvPicPr>
            <a:picLocks noChangeAspect="1"/>
          </p:cNvPicPr>
          <p:nvPr/>
        </p:nvPicPr>
        <p:blipFill>
          <a:blip r:embed="rId2"/>
          <a:srcRect/>
          <a:stretch>
            <a:fillRect/>
          </a:stretch>
        </p:blipFill>
        <p:spPr bwMode="auto">
          <a:xfrm>
            <a:off x="5618165" y="665163"/>
            <a:ext cx="2141537" cy="1409700"/>
          </a:xfrm>
          <a:prstGeom prst="rect">
            <a:avLst/>
          </a:prstGeom>
          <a:noFill/>
          <a:ln w="9525">
            <a:noFill/>
            <a:miter lim="800000"/>
            <a:headEnd/>
            <a:tailEnd/>
          </a:ln>
        </p:spPr>
      </p:pic>
      <p:pic>
        <p:nvPicPr>
          <p:cNvPr id="35842" name="Picture 6" descr="A screenshot of a video game&#10;&#10;Description automatically generated with medium confidence"/>
          <p:cNvPicPr>
            <a:picLocks noChangeAspect="1"/>
          </p:cNvPicPr>
          <p:nvPr/>
        </p:nvPicPr>
        <p:blipFill>
          <a:blip r:embed="rId3"/>
          <a:srcRect/>
          <a:stretch>
            <a:fillRect/>
          </a:stretch>
        </p:blipFill>
        <p:spPr bwMode="auto">
          <a:xfrm>
            <a:off x="1766889" y="838201"/>
            <a:ext cx="2430463" cy="1785937"/>
          </a:xfrm>
          <a:prstGeom prst="rect">
            <a:avLst/>
          </a:prstGeom>
          <a:noFill/>
          <a:ln w="9525">
            <a:noFill/>
            <a:miter lim="800000"/>
            <a:headEnd/>
            <a:tailEnd/>
          </a:ln>
        </p:spPr>
      </p:pic>
      <p:pic>
        <p:nvPicPr>
          <p:cNvPr id="35843" name="Picture 8" descr="A group of people in a boat&#10;&#10;Description automatically generated with medium confidence"/>
          <p:cNvPicPr>
            <a:picLocks noChangeAspect="1"/>
          </p:cNvPicPr>
          <p:nvPr/>
        </p:nvPicPr>
        <p:blipFill>
          <a:blip r:embed="rId4"/>
          <a:srcRect/>
          <a:stretch>
            <a:fillRect/>
          </a:stretch>
        </p:blipFill>
        <p:spPr bwMode="auto">
          <a:xfrm>
            <a:off x="8891588" y="822890"/>
            <a:ext cx="2921000" cy="1570038"/>
          </a:xfrm>
          <a:prstGeom prst="rect">
            <a:avLst/>
          </a:prstGeom>
          <a:noFill/>
          <a:ln w="9525">
            <a:noFill/>
            <a:miter lim="800000"/>
            <a:headEnd/>
            <a:tailEnd/>
          </a:ln>
        </p:spPr>
      </p:pic>
      <p:pic>
        <p:nvPicPr>
          <p:cNvPr id="35844" name="Picture 9" descr="ph.jpeg"/>
          <p:cNvPicPr>
            <a:picLocks noChangeAspect="1"/>
          </p:cNvPicPr>
          <p:nvPr/>
        </p:nvPicPr>
        <p:blipFill>
          <a:blip r:embed="rId5"/>
          <a:srcRect/>
          <a:stretch>
            <a:fillRect/>
          </a:stretch>
        </p:blipFill>
        <p:spPr bwMode="auto">
          <a:xfrm>
            <a:off x="9196388" y="3693320"/>
            <a:ext cx="2311400" cy="2309813"/>
          </a:xfrm>
          <a:prstGeom prst="rect">
            <a:avLst/>
          </a:prstGeom>
          <a:noFill/>
          <a:ln w="9525">
            <a:noFill/>
            <a:miter lim="800000"/>
            <a:headEnd/>
            <a:tailEnd/>
          </a:ln>
        </p:spPr>
      </p:pic>
      <p:pic>
        <p:nvPicPr>
          <p:cNvPr id="35845" name="Picture 15" descr="Application&#10;&#10;Description automatically generated with low confidence"/>
          <p:cNvPicPr>
            <a:picLocks noChangeAspect="1"/>
          </p:cNvPicPr>
          <p:nvPr/>
        </p:nvPicPr>
        <p:blipFill>
          <a:blip r:embed="rId6"/>
          <a:srcRect/>
          <a:stretch>
            <a:fillRect/>
          </a:stretch>
        </p:blipFill>
        <p:spPr bwMode="auto">
          <a:xfrm>
            <a:off x="1452464" y="3842883"/>
            <a:ext cx="2346325" cy="1439862"/>
          </a:xfrm>
          <a:prstGeom prst="rect">
            <a:avLst/>
          </a:prstGeom>
          <a:noFill/>
          <a:ln w="9525">
            <a:noFill/>
            <a:miter lim="800000"/>
            <a:headEnd/>
            <a:tailEnd/>
          </a:ln>
        </p:spPr>
      </p:pic>
      <p:sp>
        <p:nvSpPr>
          <p:cNvPr id="35846" name="TextBox 19"/>
          <p:cNvSpPr txBox="1">
            <a:spLocks noChangeArrowheads="1"/>
          </p:cNvSpPr>
          <p:nvPr/>
        </p:nvSpPr>
        <p:spPr bwMode="auto">
          <a:xfrm>
            <a:off x="4651645" y="2074863"/>
            <a:ext cx="3654592" cy="1508105"/>
          </a:xfrm>
          <a:prstGeom prst="rect">
            <a:avLst/>
          </a:prstGeom>
          <a:noFill/>
          <a:ln w="9525">
            <a:noFill/>
            <a:miter lim="800000"/>
            <a:headEnd/>
            <a:tailEnd/>
          </a:ln>
        </p:spPr>
        <p:txBody>
          <a:bodyPr wrap="square">
            <a:spAutoFit/>
          </a:bodyPr>
          <a:lstStyle/>
          <a:p>
            <a:r>
              <a:rPr lang="vi-VN" sz="2400" dirty="0">
                <a:latin typeface="Times New Roman" pitchFamily="18" charset="0"/>
                <a:cs typeface="Times New Roman" pitchFamily="18" charset="0"/>
              </a:rPr>
              <a:t>Cẩn thận đề phòng khi vui chơi tại khu vực gần ao hồ, sông, đập </a:t>
            </a:r>
            <a:r>
              <a:rPr lang="vi-VN" sz="2400" dirty="0" smtClean="0">
                <a:latin typeface="Times New Roman" pitchFamily="18" charset="0"/>
                <a:cs typeface="Times New Roman" pitchFamily="18" charset="0"/>
              </a:rPr>
              <a:t>nước</a:t>
            </a:r>
            <a:endParaRPr lang="en-US" sz="2400" dirty="0" smtClean="0">
              <a:latin typeface="Times New Roman" pitchFamily="18" charset="0"/>
              <a:cs typeface="Times New Roman" pitchFamily="18" charset="0"/>
            </a:endParaRPr>
          </a:p>
          <a:p>
            <a:endParaRPr lang="en-US" sz="2000" dirty="0">
              <a:latin typeface="Calibri" pitchFamily="34" charset="0"/>
            </a:endParaRPr>
          </a:p>
        </p:txBody>
      </p:sp>
      <p:sp>
        <p:nvSpPr>
          <p:cNvPr id="35847" name="TextBox 20"/>
          <p:cNvSpPr txBox="1">
            <a:spLocks noChangeArrowheads="1"/>
          </p:cNvSpPr>
          <p:nvPr/>
        </p:nvSpPr>
        <p:spPr bwMode="auto">
          <a:xfrm>
            <a:off x="0" y="1054100"/>
            <a:ext cx="2104696" cy="2677656"/>
          </a:xfrm>
          <a:prstGeom prst="rect">
            <a:avLst/>
          </a:prstGeom>
          <a:noFill/>
          <a:ln w="9525">
            <a:noFill/>
            <a:miter lim="800000"/>
            <a:headEnd/>
            <a:tailEnd/>
          </a:ln>
        </p:spPr>
        <p:txBody>
          <a:bodyPr wrap="square">
            <a:spAutoFit/>
          </a:bodyPr>
          <a:lstStyle/>
          <a:p>
            <a:r>
              <a:rPr lang="vi-VN" sz="2400" dirty="0">
                <a:latin typeface="Times New Roman" pitchFamily="18" charset="0"/>
                <a:cs typeface="Times New Roman" pitchFamily="18" charset="0"/>
              </a:rPr>
              <a:t>Cải tạo môi trường loại bỏ nguy cơ gây đuối nước cho trẻ em tại cộng đồng, gia đình, trường học</a:t>
            </a:r>
            <a:endParaRPr lang="en-US" sz="2400" dirty="0">
              <a:latin typeface="Calibri" pitchFamily="34" charset="0"/>
            </a:endParaRPr>
          </a:p>
        </p:txBody>
      </p:sp>
      <p:sp>
        <p:nvSpPr>
          <p:cNvPr id="35848" name="TextBox 21"/>
          <p:cNvSpPr txBox="1">
            <a:spLocks noChangeArrowheads="1"/>
          </p:cNvSpPr>
          <p:nvPr/>
        </p:nvSpPr>
        <p:spPr bwMode="auto">
          <a:xfrm>
            <a:off x="8306237" y="2593266"/>
            <a:ext cx="3873500" cy="1569660"/>
          </a:xfrm>
          <a:prstGeom prst="rect">
            <a:avLst/>
          </a:prstGeom>
          <a:noFill/>
          <a:ln w="9525">
            <a:noFill/>
            <a:miter lim="800000"/>
            <a:headEnd/>
            <a:tailEnd/>
          </a:ln>
        </p:spPr>
        <p:txBody>
          <a:bodyPr wrap="square">
            <a:spAutoFit/>
          </a:bodyPr>
          <a:lstStyle/>
          <a:p>
            <a:r>
              <a:rPr lang="vi-VN" sz="2400" dirty="0">
                <a:latin typeface="Times New Roman" pitchFamily="18" charset="0"/>
                <a:cs typeface="Times New Roman" pitchFamily="18" charset="0"/>
              </a:rPr>
              <a:t>Chấp hành các quy định khi tham gia giao thông đường thủy, khi đi tàu thuyền, khi mùa mưa lũ</a:t>
            </a:r>
            <a:endParaRPr lang="en-US" sz="2400" dirty="0">
              <a:latin typeface="Calibri" pitchFamily="34" charset="0"/>
            </a:endParaRPr>
          </a:p>
        </p:txBody>
      </p:sp>
      <p:sp>
        <p:nvSpPr>
          <p:cNvPr id="35849" name="TextBox 22"/>
          <p:cNvSpPr txBox="1">
            <a:spLocks noChangeArrowheads="1"/>
          </p:cNvSpPr>
          <p:nvPr/>
        </p:nvSpPr>
        <p:spPr bwMode="auto">
          <a:xfrm>
            <a:off x="504498" y="5402968"/>
            <a:ext cx="3421116" cy="1200329"/>
          </a:xfrm>
          <a:prstGeom prst="rect">
            <a:avLst/>
          </a:prstGeom>
          <a:noFill/>
          <a:ln w="9525">
            <a:noFill/>
            <a:miter lim="800000"/>
            <a:headEnd/>
            <a:tailEnd/>
          </a:ln>
        </p:spPr>
        <p:txBody>
          <a:bodyPr wrap="square">
            <a:spAutoFit/>
          </a:bodyPr>
          <a:lstStyle/>
          <a:p>
            <a:r>
              <a:rPr lang="vi-VN" sz="2400" dirty="0">
                <a:latin typeface="Times New Roman" pitchFamily="18" charset="0"/>
                <a:cs typeface="Times New Roman" pitchFamily="18" charset="0"/>
              </a:rPr>
              <a:t>Học bơi theo trường lớp có người quản lý hoặc do người lớn hướng dẫn</a:t>
            </a:r>
            <a:endParaRPr lang="en-US" sz="2000" dirty="0">
              <a:latin typeface="Calibri" pitchFamily="34" charset="0"/>
            </a:endParaRPr>
          </a:p>
        </p:txBody>
      </p:sp>
      <p:sp>
        <p:nvSpPr>
          <p:cNvPr id="35850" name="TextBox 23"/>
          <p:cNvSpPr txBox="1">
            <a:spLocks noChangeArrowheads="1"/>
          </p:cNvSpPr>
          <p:nvPr/>
        </p:nvSpPr>
        <p:spPr bwMode="auto">
          <a:xfrm>
            <a:off x="4838701" y="5929315"/>
            <a:ext cx="1485900" cy="523220"/>
          </a:xfrm>
          <a:prstGeom prst="rect">
            <a:avLst/>
          </a:prstGeom>
          <a:noFill/>
          <a:ln w="9525">
            <a:noFill/>
            <a:miter lim="800000"/>
            <a:headEnd/>
            <a:tailEnd/>
          </a:ln>
        </p:spPr>
        <p:txBody>
          <a:bodyPr>
            <a:spAutoFit/>
          </a:bodyPr>
          <a:lstStyle/>
          <a:p>
            <a:r>
              <a:rPr lang="vi-VN" sz="2800">
                <a:solidFill>
                  <a:srgbClr val="FF0000"/>
                </a:solidFill>
                <a:latin typeface="Times New Roman" pitchFamily="18" charset="0"/>
                <a:cs typeface="Times New Roman" pitchFamily="18" charset="0"/>
              </a:rPr>
              <a:t>115, 111</a:t>
            </a:r>
            <a:endParaRPr lang="en-US" sz="2800">
              <a:solidFill>
                <a:srgbClr val="FF0000"/>
              </a:solidFill>
              <a:latin typeface="Calibri" pitchFamily="34" charset="0"/>
            </a:endParaRPr>
          </a:p>
        </p:txBody>
      </p:sp>
      <p:sp>
        <p:nvSpPr>
          <p:cNvPr id="35851" name="TextBox 26"/>
          <p:cNvSpPr txBox="1">
            <a:spLocks noChangeArrowheads="1"/>
          </p:cNvSpPr>
          <p:nvPr/>
        </p:nvSpPr>
        <p:spPr bwMode="auto">
          <a:xfrm>
            <a:off x="8166537" y="5657670"/>
            <a:ext cx="4013200" cy="1200329"/>
          </a:xfrm>
          <a:prstGeom prst="rect">
            <a:avLst/>
          </a:prstGeom>
          <a:noFill/>
          <a:ln w="9525">
            <a:noFill/>
            <a:miter lim="800000"/>
            <a:headEnd/>
            <a:tailEnd/>
          </a:ln>
        </p:spPr>
        <p:txBody>
          <a:bodyPr>
            <a:spAutoFit/>
          </a:bodyPr>
          <a:lstStyle/>
          <a:p>
            <a:r>
              <a:rPr lang="vi-VN" sz="2400" dirty="0">
                <a:latin typeface="Times New Roman" pitchFamily="18" charset="0"/>
                <a:cs typeface="Times New Roman" pitchFamily="18" charset="0"/>
              </a:rPr>
              <a:t>Nên ra khỏi vùng nước càng sớm càng tốt khi cơ thể bắt đầu cảm thấy mệt mỏi</a:t>
            </a:r>
            <a:endParaRPr lang="en-US" sz="2400" dirty="0">
              <a:latin typeface="Calibri" pitchFamily="34" charset="0"/>
            </a:endParaRPr>
          </a:p>
        </p:txBody>
      </p:sp>
      <p:sp>
        <p:nvSpPr>
          <p:cNvPr id="29" name="TextBox 28">
            <a:extLst/>
          </p:cNvPr>
          <p:cNvSpPr txBox="1"/>
          <p:nvPr/>
        </p:nvSpPr>
        <p:spPr>
          <a:xfrm>
            <a:off x="126125" y="75701"/>
            <a:ext cx="11918730" cy="523220"/>
          </a:xfrm>
          <a:prstGeom prst="rect">
            <a:avLst/>
          </a:prstGeom>
          <a:noFill/>
          <a:ln>
            <a:noFill/>
          </a:ln>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fontAlgn="auto">
              <a:spcBef>
                <a:spcPts val="0"/>
              </a:spcBef>
              <a:spcAft>
                <a:spcPts val="0"/>
              </a:spcAft>
              <a:defRPr/>
            </a:pPr>
            <a:r>
              <a:rPr lang="en-US" sz="2800" b="1" dirty="0" smtClean="0">
                <a:ln>
                  <a:solidFill>
                    <a:srgbClr val="FF0000"/>
                  </a:solidFill>
                </a:ln>
                <a:solidFill>
                  <a:schemeClr val="accent3"/>
                </a:solidFill>
                <a:latin typeface="Times New Roman" panose="02020603050405020304" pitchFamily="18" charset="0"/>
                <a:cs typeface="Times New Roman" panose="02020603050405020304" pitchFamily="18" charset="0"/>
              </a:rPr>
              <a:t>1.N</a:t>
            </a:r>
            <a:r>
              <a:rPr lang="x-none" sz="2800" b="1" dirty="0">
                <a:ln>
                  <a:solidFill>
                    <a:srgbClr val="FF0000"/>
                  </a:solidFill>
                </a:ln>
                <a:solidFill>
                  <a:schemeClr val="accent3"/>
                </a:solidFill>
                <a:latin typeface="Times New Roman" panose="02020603050405020304" pitchFamily="18" charset="0"/>
                <a:cs typeface="Times New Roman" panose="02020603050405020304" pitchFamily="18" charset="0"/>
              </a:rPr>
              <a:t>GUYÊN TẮC ĐẢM BẢO AN TOÀN ĐỂ PHÒNG CHỐNG ĐUỐI NƯỚC </a:t>
            </a:r>
            <a:endParaRPr lang="x-none" sz="2800" b="1" dirty="0">
              <a:ln>
                <a:solidFill>
                  <a:srgbClr val="FF0000"/>
                </a:solidFill>
              </a:ln>
              <a:solidFill>
                <a:schemeClr val="accent3"/>
              </a:solidFill>
              <a:latin typeface="+mn-lt"/>
              <a:cs typeface="+mn-cs"/>
            </a:endParaRPr>
          </a:p>
        </p:txBody>
      </p:sp>
      <p:pic>
        <p:nvPicPr>
          <p:cNvPr id="35853" name="Picture 3" descr="Shape&#10;&#10;Description automatically generated"/>
          <p:cNvPicPr>
            <a:picLocks noChangeAspect="1"/>
          </p:cNvPicPr>
          <p:nvPr/>
        </p:nvPicPr>
        <p:blipFill>
          <a:blip r:embed="rId7"/>
          <a:srcRect/>
          <a:stretch>
            <a:fillRect/>
          </a:stretch>
        </p:blipFill>
        <p:spPr bwMode="auto">
          <a:xfrm>
            <a:off x="6096001" y="5243515"/>
            <a:ext cx="1925639" cy="1519237"/>
          </a:xfrm>
          <a:prstGeom prst="rect">
            <a:avLst/>
          </a:prstGeom>
          <a:noFill/>
          <a:ln w="9525">
            <a:noFill/>
            <a:miter lim="800000"/>
            <a:headEnd/>
            <a:tailEnd/>
          </a:ln>
        </p:spPr>
      </p:pic>
      <p:pic>
        <p:nvPicPr>
          <p:cNvPr id="35854" name="Picture 1" descr="page2image4278512"/>
          <p:cNvPicPr>
            <a:picLocks noChangeAspect="1" noChangeArrowheads="1"/>
          </p:cNvPicPr>
          <p:nvPr/>
        </p:nvPicPr>
        <p:blipFill>
          <a:blip r:embed="rId8"/>
          <a:srcRect/>
          <a:stretch>
            <a:fillRect/>
          </a:stretch>
        </p:blipFill>
        <p:spPr bwMode="auto">
          <a:xfrm>
            <a:off x="3484178" y="3398302"/>
            <a:ext cx="4682359" cy="1884443"/>
          </a:xfrm>
          <a:prstGeom prst="rect">
            <a:avLst/>
          </a:prstGeom>
          <a:noFill/>
          <a:ln w="9525">
            <a:noFill/>
            <a:miter lim="800000"/>
            <a:headEnd/>
            <a:tailEnd/>
          </a:ln>
        </p:spPr>
      </p:pic>
    </p:spTree>
    <p:extLst>
      <p:ext uri="{BB962C8B-B14F-4D97-AF65-F5344CB8AC3E}">
        <p14:creationId xmlns:p14="http://schemas.microsoft.com/office/powerpoint/2010/main" val="230245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indefinite" fill="hold" grpId="0" nodeType="withEffect">
                                  <p:stCondLst>
                                    <p:cond delay="0"/>
                                  </p:stCondLst>
                                  <p:childTnLst>
                                    <p:anim calcmode="discrete" valueType="str">
                                      <p:cBhvr override="childStyle">
                                        <p:cTn id="6" dur="2000" fill="hold"/>
                                        <p:tgtEl>
                                          <p:spTgt spid="29"/>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A picture containing shape&#10;&#10;Description automatically generated"/>
          <p:cNvPicPr>
            <a:picLocks noChangeAspect="1"/>
          </p:cNvPicPr>
          <p:nvPr/>
        </p:nvPicPr>
        <p:blipFill>
          <a:blip r:embed="rId2"/>
          <a:srcRect t="25012"/>
          <a:stretch>
            <a:fillRect/>
          </a:stretch>
        </p:blipFill>
        <p:spPr bwMode="auto">
          <a:xfrm>
            <a:off x="7518402" y="1196752"/>
            <a:ext cx="3014663" cy="2260600"/>
          </a:xfrm>
          <a:prstGeom prst="rect">
            <a:avLst/>
          </a:prstGeom>
          <a:noFill/>
          <a:ln w="9525">
            <a:noFill/>
            <a:miter lim="800000"/>
            <a:headEnd/>
            <a:tailEnd/>
          </a:ln>
        </p:spPr>
      </p:pic>
      <p:grpSp>
        <p:nvGrpSpPr>
          <p:cNvPr id="31746" name="Group 6"/>
          <p:cNvGrpSpPr>
            <a:grpSpLocks/>
          </p:cNvGrpSpPr>
          <p:nvPr/>
        </p:nvGrpSpPr>
        <p:grpSpPr bwMode="auto">
          <a:xfrm>
            <a:off x="7626351" y="4617815"/>
            <a:ext cx="2798763" cy="1712912"/>
            <a:chOff x="3794462" y="3551857"/>
            <a:chExt cx="1926079" cy="1412458"/>
          </a:xfrm>
        </p:grpSpPr>
        <p:pic>
          <p:nvPicPr>
            <p:cNvPr id="31754" name="Picture 7" descr="nuoc ban.jpg"/>
            <p:cNvPicPr>
              <a:picLocks noChangeAspect="1"/>
            </p:cNvPicPr>
            <p:nvPr/>
          </p:nvPicPr>
          <p:blipFill>
            <a:blip r:embed="rId3"/>
            <a:srcRect/>
            <a:stretch>
              <a:fillRect/>
            </a:stretch>
          </p:blipFill>
          <p:spPr bwMode="auto">
            <a:xfrm>
              <a:off x="3794462" y="3551857"/>
              <a:ext cx="1926079" cy="1412458"/>
            </a:xfrm>
            <a:prstGeom prst="rect">
              <a:avLst/>
            </a:prstGeom>
            <a:noFill/>
            <a:ln w="9525">
              <a:noFill/>
              <a:miter lim="800000"/>
              <a:headEnd/>
              <a:tailEnd/>
            </a:ln>
          </p:spPr>
        </p:pic>
        <p:sp>
          <p:nvSpPr>
            <p:cNvPr id="9" name="Multiply 8">
              <a:extLst/>
            </p:cNvPr>
            <p:cNvSpPr/>
            <p:nvPr/>
          </p:nvSpPr>
          <p:spPr>
            <a:xfrm>
              <a:off x="3794462" y="3673598"/>
              <a:ext cx="835763" cy="819462"/>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31747" name="Picture 9" descr="cuu ho.png"/>
          <p:cNvPicPr>
            <a:picLocks noChangeAspect="1"/>
          </p:cNvPicPr>
          <p:nvPr/>
        </p:nvPicPr>
        <p:blipFill>
          <a:blip r:embed="rId4"/>
          <a:srcRect l="18335" r="18095"/>
          <a:stretch>
            <a:fillRect/>
          </a:stretch>
        </p:blipFill>
        <p:spPr bwMode="auto">
          <a:xfrm>
            <a:off x="10029825" y="1598392"/>
            <a:ext cx="2101851" cy="2200275"/>
          </a:xfrm>
          <a:prstGeom prst="rect">
            <a:avLst/>
          </a:prstGeom>
          <a:noFill/>
          <a:ln w="9525">
            <a:noFill/>
            <a:miter lim="800000"/>
            <a:headEnd/>
            <a:tailEnd/>
          </a:ln>
        </p:spPr>
      </p:pic>
      <p:pic>
        <p:nvPicPr>
          <p:cNvPr id="31748" name="Picture 11" descr="A red and white sign&#10;&#10;Description automatically generated with low confidence"/>
          <p:cNvPicPr>
            <a:picLocks noChangeAspect="1"/>
          </p:cNvPicPr>
          <p:nvPr/>
        </p:nvPicPr>
        <p:blipFill>
          <a:blip r:embed="rId5"/>
          <a:srcRect/>
          <a:stretch>
            <a:fillRect/>
          </a:stretch>
        </p:blipFill>
        <p:spPr bwMode="auto">
          <a:xfrm>
            <a:off x="57494" y="69852"/>
            <a:ext cx="2188137" cy="1630956"/>
          </a:xfrm>
          <a:prstGeom prst="rect">
            <a:avLst/>
          </a:prstGeom>
          <a:noFill/>
          <a:ln w="9525">
            <a:noFill/>
            <a:miter lim="800000"/>
            <a:headEnd/>
            <a:tailEnd/>
          </a:ln>
        </p:spPr>
      </p:pic>
      <p:sp>
        <p:nvSpPr>
          <p:cNvPr id="31749" name="TextBox 12"/>
          <p:cNvSpPr txBox="1">
            <a:spLocks noChangeArrowheads="1"/>
          </p:cNvSpPr>
          <p:nvPr/>
        </p:nvSpPr>
        <p:spPr bwMode="auto">
          <a:xfrm>
            <a:off x="335360" y="2268538"/>
            <a:ext cx="6720747" cy="1446550"/>
          </a:xfrm>
          <a:prstGeom prst="rect">
            <a:avLst/>
          </a:prstGeom>
          <a:noFill/>
          <a:ln w="9525">
            <a:noFill/>
            <a:miter lim="800000"/>
            <a:headEnd/>
            <a:tailEnd/>
          </a:ln>
        </p:spPr>
        <p:txBody>
          <a:bodyPr wrap="square">
            <a:spAutoFit/>
          </a:bodyPr>
          <a:lstStyle/>
          <a:p>
            <a:r>
              <a:rPr lang="vi-VN" sz="4000" dirty="0">
                <a:solidFill>
                  <a:srgbClr val="FF0000"/>
                </a:solidFill>
                <a:latin typeface="Times New Roman" pitchFamily="18" charset="0"/>
                <a:cs typeface="Times New Roman" pitchFamily="18" charset="0"/>
              </a:rPr>
              <a:t>Không</a:t>
            </a:r>
            <a:r>
              <a:rPr lang="vi-VN" dirty="0">
                <a:latin typeface="Times New Roman" pitchFamily="18" charset="0"/>
                <a:cs typeface="Times New Roman" pitchFamily="18" charset="0"/>
              </a:rPr>
              <a:t> </a:t>
            </a:r>
            <a:r>
              <a:rPr lang="vi-VN" sz="2400" dirty="0">
                <a:latin typeface="Times New Roman" pitchFamily="18" charset="0"/>
                <a:cs typeface="Times New Roman" pitchFamily="18" charset="0"/>
              </a:rPr>
              <a:t>xuống dưới nước nếu không biết bơi (không thể tự bơi lội xa ít nhất 25 m) hoặc khi cơ thể mệt mỏi</a:t>
            </a:r>
            <a:endParaRPr lang="en-US" sz="2400" dirty="0">
              <a:latin typeface="Calibri" pitchFamily="34" charset="0"/>
            </a:endParaRPr>
          </a:p>
        </p:txBody>
      </p:sp>
      <p:sp>
        <p:nvSpPr>
          <p:cNvPr id="31750" name="TextBox 17"/>
          <p:cNvSpPr txBox="1">
            <a:spLocks noChangeArrowheads="1"/>
          </p:cNvSpPr>
          <p:nvPr/>
        </p:nvSpPr>
        <p:spPr bwMode="auto">
          <a:xfrm>
            <a:off x="335359" y="3638551"/>
            <a:ext cx="6063020" cy="1077218"/>
          </a:xfrm>
          <a:prstGeom prst="rect">
            <a:avLst/>
          </a:prstGeom>
          <a:noFill/>
          <a:ln w="9525">
            <a:noFill/>
            <a:miter lim="800000"/>
            <a:headEnd/>
            <a:tailEnd/>
          </a:ln>
        </p:spPr>
        <p:txBody>
          <a:bodyPr wrap="square">
            <a:spAutoFit/>
          </a:bodyPr>
          <a:lstStyle/>
          <a:p>
            <a:r>
              <a:rPr lang="vi-VN" sz="4000" dirty="0">
                <a:solidFill>
                  <a:srgbClr val="FF0000"/>
                </a:solidFill>
                <a:latin typeface="Times New Roman" pitchFamily="18" charset="0"/>
                <a:cs typeface="Times New Roman" pitchFamily="18" charset="0"/>
              </a:rPr>
              <a:t>Không</a:t>
            </a:r>
            <a:r>
              <a:rPr lang="vi-VN" dirty="0">
                <a:latin typeface="Times New Roman" pitchFamily="18" charset="0"/>
                <a:cs typeface="Times New Roman" pitchFamily="18" charset="0"/>
              </a:rPr>
              <a:t> </a:t>
            </a:r>
            <a:r>
              <a:rPr lang="vi-VN" sz="2400" dirty="0">
                <a:latin typeface="Times New Roman" pitchFamily="18" charset="0"/>
                <a:cs typeface="Times New Roman" pitchFamily="18" charset="0"/>
              </a:rPr>
              <a:t>bơi lội đơn độc một mình nơi vắng vẻ</a:t>
            </a:r>
            <a:endParaRPr lang="en-US" sz="2400" dirty="0">
              <a:latin typeface="Calibri" pitchFamily="34" charset="0"/>
            </a:endParaRPr>
          </a:p>
        </p:txBody>
      </p:sp>
      <p:sp>
        <p:nvSpPr>
          <p:cNvPr id="31751" name="TextBox 19"/>
          <p:cNvSpPr txBox="1">
            <a:spLocks noChangeArrowheads="1"/>
          </p:cNvSpPr>
          <p:nvPr/>
        </p:nvSpPr>
        <p:spPr bwMode="auto">
          <a:xfrm>
            <a:off x="335359" y="4802188"/>
            <a:ext cx="6618268" cy="1446550"/>
          </a:xfrm>
          <a:prstGeom prst="rect">
            <a:avLst/>
          </a:prstGeom>
          <a:noFill/>
          <a:ln w="9525">
            <a:noFill/>
            <a:miter lim="800000"/>
            <a:headEnd/>
            <a:tailEnd/>
          </a:ln>
        </p:spPr>
        <p:txBody>
          <a:bodyPr wrap="square">
            <a:spAutoFit/>
          </a:bodyPr>
          <a:lstStyle/>
          <a:p>
            <a:r>
              <a:rPr lang="vi-VN" sz="4000" dirty="0">
                <a:solidFill>
                  <a:srgbClr val="FF0000"/>
                </a:solidFill>
                <a:latin typeface="Times New Roman" pitchFamily="18" charset="0"/>
                <a:cs typeface="Times New Roman" pitchFamily="18" charset="0"/>
              </a:rPr>
              <a:t>Không</a:t>
            </a:r>
            <a:r>
              <a:rPr lang="vi-VN" dirty="0">
                <a:latin typeface="Times New Roman" pitchFamily="18" charset="0"/>
                <a:cs typeface="Times New Roman" pitchFamily="18" charset="0"/>
              </a:rPr>
              <a:t> </a:t>
            </a:r>
            <a:r>
              <a:rPr lang="vi-VN" sz="2400" dirty="0">
                <a:latin typeface="Times New Roman" pitchFamily="18" charset="0"/>
                <a:cs typeface="Times New Roman" pitchFamily="18" charset="0"/>
              </a:rPr>
              <a:t>bơi lội khi thời tiết đang hoặc sắp chuyển biến xấu và không bơi lội trong vùng nước dơ hay bùn lầy</a:t>
            </a:r>
            <a:endParaRPr lang="en-US" sz="2400" dirty="0">
              <a:latin typeface="Calibri" pitchFamily="34" charset="0"/>
            </a:endParaRPr>
          </a:p>
        </p:txBody>
      </p:sp>
      <p:sp>
        <p:nvSpPr>
          <p:cNvPr id="22" name="TextBox 21">
            <a:extLst/>
          </p:cNvPr>
          <p:cNvSpPr txBox="1"/>
          <p:nvPr/>
        </p:nvSpPr>
        <p:spPr>
          <a:xfrm>
            <a:off x="2785353" y="597628"/>
            <a:ext cx="6185139" cy="707886"/>
          </a:xfrm>
          <a:prstGeom prst="rect">
            <a:avLst/>
          </a:prstGeom>
          <a:noFill/>
          <a:ln>
            <a:noFill/>
          </a:ln>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fontAlgn="auto">
              <a:spcBef>
                <a:spcPts val="0"/>
              </a:spcBef>
              <a:spcAft>
                <a:spcPts val="0"/>
              </a:spcAft>
              <a:defRPr/>
            </a:pPr>
            <a:r>
              <a:rPr lang="en-US" sz="4000" b="1" dirty="0">
                <a:ln>
                  <a:solidFill>
                    <a:srgbClr val="FF0000"/>
                  </a:solidFill>
                </a:ln>
                <a:solidFill>
                  <a:schemeClr val="accent3"/>
                </a:solidFill>
                <a:latin typeface="Times New Roman" panose="02020603050405020304" pitchFamily="18" charset="0"/>
                <a:cs typeface="Times New Roman" panose="02020603050405020304" pitchFamily="18" charset="0"/>
              </a:rPr>
              <a:t>N</a:t>
            </a:r>
            <a:r>
              <a:rPr lang="x-none" sz="4000" b="1" dirty="0">
                <a:ln>
                  <a:solidFill>
                    <a:srgbClr val="FF0000"/>
                  </a:solidFill>
                </a:ln>
                <a:solidFill>
                  <a:schemeClr val="accent3"/>
                </a:solidFill>
                <a:latin typeface="Times New Roman" panose="02020603050405020304" pitchFamily="18" charset="0"/>
                <a:cs typeface="Times New Roman" panose="02020603050405020304" pitchFamily="18" charset="0"/>
              </a:rPr>
              <a:t>GUYÊN TẮC 3 KHÔNG</a:t>
            </a:r>
            <a:endParaRPr lang="x-none" sz="4000" b="1" dirty="0">
              <a:ln>
                <a:solidFill>
                  <a:srgbClr val="FF0000"/>
                </a:solidFill>
              </a:ln>
              <a:solidFill>
                <a:schemeClr val="accent3"/>
              </a:solidFill>
              <a:latin typeface="+mn-lt"/>
              <a:cs typeface="+mn-cs"/>
            </a:endParaRPr>
          </a:p>
        </p:txBody>
      </p:sp>
      <p:pic>
        <p:nvPicPr>
          <p:cNvPr id="31753" name="Picture 22"/>
          <p:cNvPicPr>
            <a:picLocks noChangeAspect="1"/>
          </p:cNvPicPr>
          <p:nvPr/>
        </p:nvPicPr>
        <p:blipFill>
          <a:blip r:embed="rId6"/>
          <a:srcRect/>
          <a:stretch>
            <a:fillRect/>
          </a:stretch>
        </p:blipFill>
        <p:spPr bwMode="auto">
          <a:xfrm>
            <a:off x="9139237" y="3852640"/>
            <a:ext cx="1198563" cy="1200150"/>
          </a:xfrm>
          <a:prstGeom prst="rect">
            <a:avLst/>
          </a:prstGeom>
          <a:noFill/>
          <a:ln w="9525">
            <a:noFill/>
            <a:miter lim="800000"/>
            <a:headEnd/>
            <a:tailEnd/>
          </a:ln>
        </p:spPr>
      </p:pic>
    </p:spTree>
    <p:extLst>
      <p:ext uri="{BB962C8B-B14F-4D97-AF65-F5344CB8AC3E}">
        <p14:creationId xmlns:p14="http://schemas.microsoft.com/office/powerpoint/2010/main" val="137578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indefinite" fill="hold" grpId="0" nodeType="withEffect">
                                  <p:stCondLst>
                                    <p:cond delay="0"/>
                                  </p:stCondLst>
                                  <p:childTnLst>
                                    <p:anim calcmode="discrete" valueType="str">
                                      <p:cBhvr override="childStyle">
                                        <p:cTn id="6" dur="2000" fill="hold"/>
                                        <p:tgtEl>
                                          <p:spTgt spid="2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531" y="126124"/>
            <a:ext cx="11585028" cy="6542690"/>
          </a:xfrm>
        </p:spPr>
        <p:txBody>
          <a:bodyPr/>
          <a:lstStyle/>
          <a:p>
            <a:pPr marL="0" indent="0">
              <a:buNone/>
            </a:pPr>
            <a:r>
              <a:rPr lang="en-US" b="1" dirty="0" smtClean="0">
                <a:solidFill>
                  <a:srgbClr val="FF0000"/>
                </a:solidFill>
                <a:latin typeface="Times New Roman" pitchFamily="18" charset="0"/>
                <a:cs typeface="Times New Roman" pitchFamily="18" charset="0"/>
              </a:rPr>
              <a:t>2. CÁC BIỆN PHÁP PHÒNG, TRÁNH ĐUỐI NƯỚC CHO TRẺ EM</a:t>
            </a:r>
          </a:p>
          <a:p>
            <a:pPr marL="0" indent="0">
              <a:buNone/>
            </a:pPr>
            <a:r>
              <a:rPr lang="en-US" dirty="0" smtClean="0">
                <a:latin typeface="Times New Roman" pitchFamily="18" charset="0"/>
                <a:cs typeface="Times New Roman" pitchFamily="18" charset="0"/>
              </a:rPr>
              <a:t>1. </a:t>
            </a:r>
            <a:r>
              <a:rPr lang="en-US" dirty="0" err="1" smtClean="0">
                <a:latin typeface="Times New Roman" pitchFamily="18" charset="0"/>
                <a:cs typeface="Times New Roman" pitchFamily="18" charset="0"/>
              </a:rPr>
              <a:t>Đảm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khỏe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tĩnh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viêm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mũi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xuống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2. </a:t>
            </a:r>
            <a:r>
              <a:rPr lang="en-US" dirty="0" err="1" smtClean="0">
                <a:latin typeface="Times New Roman" pitchFamily="18" charset="0"/>
                <a:cs typeface="Times New Roman" pitchFamily="18" charset="0"/>
              </a:rPr>
              <a:t>Dậy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sớm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đuối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nhất</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3.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tiềm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ẩn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đuối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Chỉ</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r>
              <a:rPr lang="en-US" dirty="0" smtClean="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4. </a:t>
            </a:r>
            <a:r>
              <a:rPr lang="vi-VN" dirty="0">
                <a:latin typeface="Times New Roman" pitchFamily="18" charset="0"/>
                <a:cs typeface="Times New Roman" pitchFamily="18" charset="0"/>
              </a:rPr>
              <a:t>Khi tắm </a:t>
            </a:r>
            <a:r>
              <a:rPr lang="en-US" dirty="0">
                <a:latin typeface="Times New Roman" pitchFamily="18" charset="0"/>
                <a:cs typeface="Times New Roman" pitchFamily="18" charset="0"/>
              </a:rPr>
              <a:t>ở </a:t>
            </a:r>
            <a:r>
              <a:rPr lang="vi-VN" dirty="0">
                <a:latin typeface="Times New Roman" pitchFamily="18" charset="0"/>
                <a:cs typeface="Times New Roman" pitchFamily="18" charset="0"/>
              </a:rPr>
              <a:t>biển hay sông chỉ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em</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tắm </a:t>
            </a:r>
            <a:r>
              <a:rPr lang="en-US" dirty="0">
                <a:latin typeface="Times New Roman" pitchFamily="18" charset="0"/>
                <a:cs typeface="Times New Roman" pitchFamily="18" charset="0"/>
              </a:rPr>
              <a:t>ở </a:t>
            </a:r>
            <a:r>
              <a:rPr lang="en-US" dirty="0" err="1">
                <a:latin typeface="Times New Roman" pitchFamily="18" charset="0"/>
                <a:cs typeface="Times New Roman" pitchFamily="18" charset="0"/>
              </a:rPr>
              <a:t>khu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vực</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gần bờ </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kể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biết</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bơi hay không</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5. </a:t>
            </a:r>
            <a:r>
              <a:rPr lang="en-US" dirty="0" err="1" smtClean="0">
                <a:latin typeface="Times New Roman" pitchFamily="18" charset="0"/>
                <a:cs typeface="Times New Roman" pitchFamily="18" charset="0"/>
              </a:rPr>
              <a:t>Chỉ</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bơi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sát</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6.Ra </a:t>
            </a:r>
            <a:r>
              <a:rPr lang="en-US" dirty="0" err="1">
                <a:latin typeface="Times New Roman" pitchFamily="18" charset="0"/>
                <a:cs typeface="Times New Roman" pitchFamily="18" charset="0"/>
              </a:rPr>
              <a:t>khỏi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mệt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mỏi</a:t>
            </a:r>
            <a:r>
              <a:rPr lang="en-US" dirty="0">
                <a:latin typeface="Times New Roman" pitchFamily="18" charset="0"/>
                <a:cs typeface="Times New Roman" pitchFamily="18" charset="0"/>
              </a:rPr>
              <a:t>. </a:t>
            </a:r>
          </a:p>
          <a:p>
            <a:pPr marL="0" indent="0">
              <a:buNone/>
            </a:pPr>
            <a:r>
              <a:rPr lang="en-US" dirty="0" smtClean="0">
                <a:latin typeface="Times New Roman" pitchFamily="18" charset="0"/>
                <a:cs typeface="Times New Roman" pitchFamily="18" charset="0"/>
              </a:rPr>
              <a:t>7.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bể</a:t>
            </a:r>
            <a:r>
              <a:rPr lang="en-US" dirty="0">
                <a:latin typeface="Times New Roman" pitchFamily="18" charset="0"/>
                <a:cs typeface="Times New Roman" pitchFamily="18" charset="0"/>
              </a:rPr>
              <a:t>, chum, </a:t>
            </a:r>
            <a:r>
              <a:rPr lang="en-US" dirty="0" err="1">
                <a:latin typeface="Times New Roman" pitchFamily="18" charset="0"/>
                <a:cs typeface="Times New Roman" pitchFamily="18" charset="0"/>
              </a:rPr>
              <a:t>vại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a:t>
            </a:r>
            <a:r>
              <a:rPr lang="en-US" dirty="0">
                <a:latin typeface="Times New Roman" pitchFamily="18" charset="0"/>
                <a:cs typeface="Times New Roman" pitchFamily="18" charset="0"/>
              </a:rPr>
              <a:t>, phi…) </a:t>
            </a:r>
            <a:r>
              <a:rPr lang="en-US" dirty="0" err="1">
                <a:latin typeface="Times New Roman" pitchFamily="18" charset="0"/>
                <a:cs typeface="Times New Roman" pitchFamily="18" charset="0"/>
              </a:rPr>
              <a:t>bắt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nắp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đậy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469174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793" y="646386"/>
            <a:ext cx="10988565" cy="3184636"/>
          </a:xfrm>
        </p:spPr>
        <p:txBody>
          <a:bodyPr/>
          <a:lstStyle/>
          <a:p>
            <a:r>
              <a:rPr lang="en-US" sz="2800" dirty="0" smtClean="0">
                <a:latin typeface="Times New Roman" pitchFamily="18" charset="0"/>
                <a:cs typeface="Times New Roman" pitchFamily="18" charset="0"/>
              </a:rPr>
              <a:t>8. </a:t>
            </a:r>
            <a:r>
              <a:rPr lang="en-US" sz="2800" dirty="0" err="1">
                <a:latin typeface="Times New Roman" pitchFamily="18" charset="0"/>
                <a:cs typeface="Times New Roman" pitchFamily="18" charset="0"/>
              </a:rPr>
              <a:t>Buộc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an </a:t>
            </a:r>
            <a:r>
              <a:rPr lang="en-US" sz="2800" dirty="0" err="1">
                <a:latin typeface="Times New Roman" pitchFamily="18" charset="0"/>
                <a:cs typeface="Times New Roman" pitchFamily="18" charset="0"/>
              </a:rPr>
              <a:t>toàn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br>
              <a:rPr lang="en-US" sz="2800" dirty="0">
                <a:latin typeface="Times New Roman" pitchFamily="18" charset="0"/>
                <a:cs typeface="Times New Roman" pitchFamily="18" charset="0"/>
              </a:rPr>
            </a:br>
            <a:r>
              <a:rPr lang="en-US" sz="2800" dirty="0" smtClean="0">
                <a:latin typeface="Times New Roman" pitchFamily="18" charset="0"/>
                <a:cs typeface="Times New Roman" pitchFamily="18" charset="0"/>
              </a:rPr>
              <a:t>9. </a:t>
            </a:r>
            <a:r>
              <a:rPr lang="en-US" sz="2800" dirty="0" err="1" smtClean="0">
                <a:latin typeface="Times New Roman" pitchFamily="18" charset="0"/>
                <a:cs typeface="Times New Roman" pitchFamily="18" charset="0"/>
              </a:rPr>
              <a:t>Thường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xuyên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lội</a:t>
            </a:r>
            <a:r>
              <a:rPr lang="en-US" sz="2800" dirty="0">
                <a:latin typeface="Times New Roman" pitchFamily="18" charset="0"/>
                <a:cs typeface="Times New Roman" pitchFamily="18" charset="0"/>
              </a:rPr>
              <a:t>. </a:t>
            </a:r>
            <a:br>
              <a:rPr lang="en-US" sz="2800" dirty="0">
                <a:latin typeface="Times New Roman" pitchFamily="18" charset="0"/>
                <a:cs typeface="Times New Roman" pitchFamily="18" charset="0"/>
              </a:rPr>
            </a:br>
            <a:endParaRPr lang="en-US" sz="2800" dirty="0"/>
          </a:p>
        </p:txBody>
      </p:sp>
    </p:spTree>
    <p:extLst>
      <p:ext uri="{BB962C8B-B14F-4D97-AF65-F5344CB8AC3E}">
        <p14:creationId xmlns:p14="http://schemas.microsoft.com/office/powerpoint/2010/main" val="1204722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85090" y="725214"/>
            <a:ext cx="6558455" cy="1407642"/>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00CC"/>
                </a:solidFill>
                <a:latin typeface="Times New Roman" pitchFamily="18" charset="0"/>
                <a:cs typeface="Times New Roman" pitchFamily="18" charset="0"/>
              </a:rPr>
              <a:t>I</a:t>
            </a:r>
            <a:r>
              <a:rPr lang="en-US" sz="2800" b="1" dirty="0">
                <a:solidFill>
                  <a:srgbClr val="0000CC"/>
                </a:solidFill>
                <a:latin typeface="Times New Roman" pitchFamily="18" charset="0"/>
                <a:cs typeface="Times New Roman" pitchFamily="18" charset="0"/>
              </a:rPr>
              <a:t>I</a:t>
            </a:r>
            <a:r>
              <a:rPr lang="vi-VN" sz="2800" b="1" dirty="0">
                <a:solidFill>
                  <a:srgbClr val="0000CC"/>
                </a:solidFill>
                <a:latin typeface="Times New Roman" pitchFamily="18" charset="0"/>
                <a:cs typeface="Times New Roman" pitchFamily="18" charset="0"/>
              </a:rPr>
              <a:t>I. </a:t>
            </a:r>
            <a:r>
              <a:rPr lang="en-US" sz="2800" b="1" dirty="0">
                <a:solidFill>
                  <a:srgbClr val="0000CC"/>
                </a:solidFill>
                <a:latin typeface="Times New Roman" pitchFamily="18" charset="0"/>
                <a:cs typeface="Times New Roman" pitchFamily="18" charset="0"/>
              </a:rPr>
              <a:t>MỘT SỐ KĨ NĂNG THOÁT HIỂM TRONG MÔI TRƯỜNG NƯỚC</a:t>
            </a:r>
            <a:endParaRPr lang="en-US" sz="2800" b="1" dirty="0">
              <a:latin typeface="Times New Roman" pitchFamily="18" charset="0"/>
              <a:cs typeface="Times New Roman" pitchFamily="18" charset="0"/>
            </a:endParaRPr>
          </a:p>
        </p:txBody>
      </p:sp>
      <p:cxnSp>
        <p:nvCxnSpPr>
          <p:cNvPr id="6" name="Straight Arrow Connector 5"/>
          <p:cNvCxnSpPr>
            <a:stCxn id="5" idx="2"/>
          </p:cNvCxnSpPr>
          <p:nvPr/>
        </p:nvCxnSpPr>
        <p:spPr>
          <a:xfrm flipH="1">
            <a:off x="2255576" y="2132856"/>
            <a:ext cx="3908742"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2"/>
          </p:cNvCxnSpPr>
          <p:nvPr/>
        </p:nvCxnSpPr>
        <p:spPr>
          <a:xfrm flipH="1">
            <a:off x="6047996" y="2132856"/>
            <a:ext cx="116322"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2"/>
          </p:cNvCxnSpPr>
          <p:nvPr/>
        </p:nvCxnSpPr>
        <p:spPr>
          <a:xfrm>
            <a:off x="6164318" y="2132856"/>
            <a:ext cx="3651757"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35360" y="3233936"/>
            <a:ext cx="3816424" cy="185124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0000CC"/>
                </a:solidFill>
                <a:latin typeface="Times New Roman" pitchFamily="18" charset="0"/>
                <a:cs typeface="Times New Roman" pitchFamily="18" charset="0"/>
              </a:rPr>
              <a:t>1</a:t>
            </a:r>
            <a:r>
              <a:rPr lang="en-US" sz="2800" b="1" dirty="0" smtClean="0">
                <a:solidFill>
                  <a:srgbClr val="0000CC"/>
                </a:solidFill>
                <a:latin typeface="Times New Roman" pitchFamily="18" charset="0"/>
                <a:cs typeface="Times New Roman" pitchFamily="18" charset="0"/>
              </a:rPr>
              <a:t>. CHUỘT RÚT VÀ CÁCH XỬ LÍ</a:t>
            </a:r>
            <a:endParaRPr lang="en-US" sz="2400" b="1" dirty="0">
              <a:solidFill>
                <a:srgbClr val="0000CC"/>
              </a:solidFill>
              <a:latin typeface="Times New Roman" pitchFamily="18" charset="0"/>
              <a:cs typeface="Times New Roman" pitchFamily="18" charset="0"/>
            </a:endParaRPr>
          </a:p>
        </p:txBody>
      </p:sp>
      <p:sp>
        <p:nvSpPr>
          <p:cNvPr id="10" name="Rounded Rectangle 9"/>
          <p:cNvSpPr/>
          <p:nvPr/>
        </p:nvSpPr>
        <p:spPr>
          <a:xfrm>
            <a:off x="4367808" y="3212976"/>
            <a:ext cx="3564227" cy="187220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US" sz="2800" b="1" dirty="0">
                <a:solidFill>
                  <a:srgbClr val="0000CC"/>
                </a:solidFill>
                <a:latin typeface="Times New Roman" pitchFamily="18" charset="0"/>
                <a:cs typeface="Times New Roman" pitchFamily="18" charset="0"/>
              </a:rPr>
              <a:t>2</a:t>
            </a:r>
            <a:r>
              <a:rPr lang="vi-VN" sz="2800" b="1" dirty="0" smtClean="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DÒNG CHẢY RÚT XA BỜ </a:t>
            </a:r>
            <a:endParaRPr lang="en-US" sz="2800" b="1" dirty="0">
              <a:solidFill>
                <a:srgbClr val="0000CC"/>
              </a:solidFill>
              <a:latin typeface="Times New Roman" pitchFamily="18" charset="0"/>
              <a:cs typeface="Times New Roman" pitchFamily="18" charset="0"/>
            </a:endParaRPr>
          </a:p>
        </p:txBody>
      </p:sp>
      <p:sp>
        <p:nvSpPr>
          <p:cNvPr id="11" name="Rounded Rectangle 10"/>
          <p:cNvSpPr/>
          <p:nvPr/>
        </p:nvSpPr>
        <p:spPr>
          <a:xfrm>
            <a:off x="8112224" y="3212976"/>
            <a:ext cx="3744416" cy="187220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CC"/>
                </a:solidFill>
                <a:latin typeface="Times New Roman" pitchFamily="18" charset="0"/>
                <a:cs typeface="Times New Roman" pitchFamily="18" charset="0"/>
              </a:rPr>
              <a:t>3</a:t>
            </a:r>
            <a:r>
              <a:rPr lang="vi-VN" sz="2800" b="1" dirty="0" smtClean="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VÙNG NƯỚC XOÁY</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825625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038" y="764705"/>
            <a:ext cx="11439061" cy="5145435"/>
          </a:xfrm>
        </p:spPr>
        <p:txBody>
          <a:bodyPr/>
          <a:lstStyle/>
          <a:p>
            <a:pPr marL="95250" indent="266700" algn="just">
              <a:spcBef>
                <a:spcPts val="0"/>
              </a:spcBef>
              <a:buFontTx/>
              <a:buChar char="-"/>
            </a:pP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Nam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hậu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mùa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nóng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ẩm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mưa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khoảng</a:t>
            </a:r>
            <a:r>
              <a:rPr lang="en-US" dirty="0" smtClean="0">
                <a:latin typeface="Times New Roman" pitchFamily="18" charset="0"/>
                <a:cs typeface="Times New Roman" pitchFamily="18" charset="0"/>
              </a:rPr>
              <a:t> 3 260 km. </a:t>
            </a:r>
          </a:p>
          <a:p>
            <a:pPr marL="95250" indent="266700">
              <a:spcBef>
                <a:spcPts val="0"/>
              </a:spcBef>
              <a:buFontTx/>
              <a:buChar char="-"/>
            </a:pP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Nam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khoảng</a:t>
            </a:r>
            <a:r>
              <a:rPr lang="en-US" dirty="0" smtClean="0">
                <a:latin typeface="Times New Roman" pitchFamily="18" charset="0"/>
                <a:cs typeface="Times New Roman" pitchFamily="18" charset="0"/>
              </a:rPr>
              <a:t> 2 300 con </a:t>
            </a:r>
            <a:r>
              <a:rPr lang="en-US" dirty="0" err="1" smtClean="0">
                <a:latin typeface="Times New Roman" pitchFamily="18" charset="0"/>
                <a:cs typeface="Times New Roman" pitchFamily="18" charset="0"/>
              </a:rPr>
              <a:t>sông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kênh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chằng</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chịt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Nam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suối</a:t>
            </a:r>
            <a:r>
              <a:rPr lang="en-US" dirty="0">
                <a:latin typeface="Times New Roman" pitchFamily="18" charset="0"/>
                <a:cs typeface="Times New Roman" pitchFamily="18" charset="0"/>
              </a:rPr>
              <a:t>.</a:t>
            </a:r>
          </a:p>
        </p:txBody>
      </p:sp>
      <p:sp>
        <p:nvSpPr>
          <p:cNvPr id="4" name="Title 4"/>
          <p:cNvSpPr>
            <a:spLocks noGrp="1"/>
          </p:cNvSpPr>
          <p:nvPr>
            <p:ph type="title"/>
          </p:nvPr>
        </p:nvSpPr>
        <p:spPr>
          <a:xfrm>
            <a:off x="609600" y="44624"/>
            <a:ext cx="10972800" cy="778098"/>
          </a:xfrm>
        </p:spPr>
        <p:txBody>
          <a:bodyPr rtlCol="0">
            <a:normAutofit/>
          </a:bodyPr>
          <a:lstStyle/>
          <a:p>
            <a:pPr eaLnBrk="1" fontAlgn="auto" hangingPunct="1">
              <a:spcAft>
                <a:spcPts val="0"/>
              </a:spcAft>
              <a:defRPr/>
            </a:pPr>
            <a:r>
              <a:rPr lang="en-US" sz="3600" b="1" dirty="0" smtClean="0">
                <a:solidFill>
                  <a:srgbClr val="FFFF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I. CƠ SỞ LỰA CHỌN CHUYÊN ĐỀ</a:t>
            </a:r>
            <a:endParaRPr lang="en-US" dirty="0" smtClean="0">
              <a:solidFill>
                <a:srgbClr val="FF0000"/>
              </a:solidFill>
            </a:endParaRPr>
          </a:p>
        </p:txBody>
      </p:sp>
      <p:pic>
        <p:nvPicPr>
          <p:cNvPr id="7" name="Picture 2" descr="2 tháng, 9 trẻ tử vong do đuối nước - Báo An Ninh Thủ Đô"/>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62" y="2869324"/>
            <a:ext cx="5778941" cy="39440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Desktop\hình ảnh nước\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938" y="2869324"/>
            <a:ext cx="5919713" cy="3944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15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1077846"/>
            <a:ext cx="11326977" cy="1554995"/>
          </a:xfrm>
        </p:spPr>
        <p:txBody>
          <a:bodyPr/>
          <a:lstStyle/>
          <a:p>
            <a:r>
              <a:rPr lang="en-US" sz="3200" dirty="0" smtClean="0">
                <a:solidFill>
                  <a:srgbClr val="FF0000"/>
                </a:solidFill>
                <a:latin typeface="Times New Roman" pitchFamily="18" charset="0"/>
                <a:cs typeface="Times New Roman" pitchFamily="18" charset="0"/>
              </a:rPr>
              <a:t>1.1 </a:t>
            </a:r>
            <a:r>
              <a:rPr lang="en-US" sz="3200" dirty="0" err="1" smtClean="0">
                <a:solidFill>
                  <a:srgbClr val="FF0000"/>
                </a:solidFill>
                <a:latin typeface="Times New Roman" pitchFamily="18" charset="0"/>
                <a:cs typeface="Times New Roman" pitchFamily="18" charset="0"/>
              </a:rPr>
              <a:t>Khái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niệm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rút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tượng</a:t>
            </a:r>
            <a:r>
              <a:rPr lang="en-US" sz="3200" dirty="0" smtClean="0">
                <a:latin typeface="Times New Roman" pitchFamily="18" charset="0"/>
                <a:cs typeface="Times New Roman" pitchFamily="18" charset="0"/>
              </a:rPr>
              <a:t> co </a:t>
            </a:r>
            <a:r>
              <a:rPr lang="en-US" sz="3200" dirty="0" err="1" smtClean="0">
                <a:latin typeface="Times New Roman" pitchFamily="18" charset="0"/>
                <a:cs typeface="Times New Roman" pitchFamily="18" charset="0"/>
              </a:rPr>
              <a:t>thắt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dội</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bắp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thịt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việc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thậm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4" name="AutoShape 2" descr="Chuột rút khi bơi - Nguyên nhân, cách xử lý (TỐT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ounded Rectangle 4"/>
          <p:cNvSpPr/>
          <p:nvPr/>
        </p:nvSpPr>
        <p:spPr>
          <a:xfrm>
            <a:off x="494533" y="178108"/>
            <a:ext cx="9926473" cy="75205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rgbClr val="0000CC"/>
                </a:solidFill>
                <a:latin typeface="Times New Roman" pitchFamily="18" charset="0"/>
                <a:cs typeface="Times New Roman" pitchFamily="18" charset="0"/>
              </a:rPr>
              <a:t>1. CHUỘT RÚT VÀ CÁCH XỬ LÍ</a:t>
            </a:r>
            <a:endParaRPr lang="en-US" sz="2400" b="1" dirty="0">
              <a:solidFill>
                <a:srgbClr val="0000CC"/>
              </a:solidFill>
              <a:latin typeface="Times New Roman" pitchFamily="18" charset="0"/>
              <a:cs typeface="Times New Roman" pitchFamily="18" charset="0"/>
            </a:endParaRPr>
          </a:p>
        </p:txBody>
      </p:sp>
      <p:pic>
        <p:nvPicPr>
          <p:cNvPr id="23555" name="Picture 3" descr="C:\Users\Admin\Desktop\hình ảnh nước\240_F_156662314_j0W7DzglUSXhpfGelk2JWdtASapOs9q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5517" y="2972045"/>
            <a:ext cx="3799489" cy="3666561"/>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C:\Users\Admin\Desktop\hình ảnh nước\20190826_110039_835366_chuot-rut-khi-boi.max-1800x1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660" y="2972046"/>
            <a:ext cx="3852041" cy="3748005"/>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descr="C:\Users\Admin\Desktop\hình ảnh nước\chuot-rut-khi-bo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33" y="2972046"/>
            <a:ext cx="4177861" cy="3666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00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838200" y="280604"/>
            <a:ext cx="10515600" cy="6183258"/>
          </a:xfrm>
        </p:spPr>
        <p:txBody>
          <a:bodyPr/>
          <a:lstStyle/>
          <a:p>
            <a:pPr marL="0" indent="0">
              <a:buNone/>
            </a:pPr>
            <a:r>
              <a:rPr lang="en-US" sz="3200" dirty="0" smtClean="0">
                <a:solidFill>
                  <a:srgbClr val="FF0000"/>
                </a:solidFill>
                <a:latin typeface="Times New Roman" pitchFamily="18" charset="0"/>
                <a:cs typeface="Times New Roman" pitchFamily="18" charset="0"/>
              </a:rPr>
              <a:t>1.2 </a:t>
            </a:r>
            <a:r>
              <a:rPr lang="en-US" sz="3200" dirty="0" err="1" smtClean="0">
                <a:solidFill>
                  <a:srgbClr val="FF0000"/>
                </a:solidFill>
                <a:latin typeface="Times New Roman" pitchFamily="18" charset="0"/>
                <a:cs typeface="Times New Roman" pitchFamily="18" charset="0"/>
              </a:rPr>
              <a:t>Nguyên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gây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ra</a:t>
            </a:r>
            <a:r>
              <a:rPr lang="en-US" sz="3200" dirty="0" smtClean="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a:t>
            </a:r>
            <a:r>
              <a:rPr lang="en-US" sz="3200" dirty="0" err="1" smtClean="0">
                <a:solidFill>
                  <a:srgbClr val="FF0000"/>
                </a:solidFill>
                <a:latin typeface="Times New Roman" pitchFamily="18" charset="0"/>
                <a:cs typeface="Times New Roman" pitchFamily="18" charset="0"/>
              </a:rPr>
              <a:t>huột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rút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a:t>
            </a:r>
            <a:r>
              <a:rPr lang="en-US" sz="3200" dirty="0" smtClean="0">
                <a:solidFill>
                  <a:srgbClr val="FF0000"/>
                </a:solidFill>
                <a:latin typeface="Times New Roman" pitchFamily="18" charset="0"/>
                <a:cs typeface="Times New Roman" pitchFamily="18" charset="0"/>
              </a:rPr>
              <a:t>:</a:t>
            </a:r>
          </a:p>
          <a:p>
            <a:pPr>
              <a:buFontTx/>
              <a:buChar char="-"/>
            </a:pPr>
            <a:r>
              <a:rPr lang="en-US" sz="3200" dirty="0" smtClean="0">
                <a:latin typeface="Times New Roman" pitchFamily="18" charset="0"/>
                <a:cs typeface="Times New Roman" pitchFamily="18" charset="0"/>
              </a:rPr>
              <a:t>Do </a:t>
            </a:r>
            <a:r>
              <a:rPr lang="en-US" sz="3200" dirty="0" err="1" smtClean="0">
                <a:latin typeface="Times New Roman" pitchFamily="18" charset="0"/>
                <a:cs typeface="Times New Roman" pitchFamily="18" charset="0"/>
              </a:rPr>
              <a:t>cơ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bắp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đủ</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dẻo</a:t>
            </a:r>
            <a:r>
              <a:rPr lang="en-US" sz="3200" dirty="0" smtClean="0">
                <a:latin typeface="Times New Roman" pitchFamily="18" charset="0"/>
                <a:cs typeface="Times New Roman" pitchFamily="18" charset="0"/>
              </a:rPr>
              <a:t>. </a:t>
            </a:r>
          </a:p>
          <a:p>
            <a:pPr>
              <a:buFontTx/>
              <a:buChar char="-"/>
            </a:pPr>
            <a:r>
              <a:rPr lang="en-US" sz="3200" dirty="0" smtClean="0">
                <a:latin typeface="Times New Roman" pitchFamily="18" charset="0"/>
                <a:cs typeface="Times New Roman" pitchFamily="18" charset="0"/>
              </a:rPr>
              <a:t>Do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khởi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hoặc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khởi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xuống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a:t>
            </a:r>
          </a:p>
          <a:p>
            <a:pPr>
              <a:buFontTx/>
              <a:buChar char="-"/>
            </a:pPr>
            <a:r>
              <a:rPr lang="en-US" sz="3200" dirty="0" smtClean="0">
                <a:latin typeface="Times New Roman" pitchFamily="18" charset="0"/>
                <a:cs typeface="Times New Roman" pitchFamily="18" charset="0"/>
              </a:rPr>
              <a:t>Do </a:t>
            </a:r>
            <a:r>
              <a:rPr lang="en-US" sz="3200" dirty="0" err="1" smtClean="0">
                <a:latin typeface="Times New Roman" pitchFamily="18" charset="0"/>
                <a:cs typeface="Times New Roman" pitchFamily="18" charset="0"/>
              </a:rPr>
              <a:t>cơ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giải</a:t>
            </a:r>
            <a:r>
              <a:rPr lang="en-US" sz="3200" dirty="0" smtClean="0">
                <a:latin typeface="Times New Roman" pitchFamily="18" charset="0"/>
                <a:cs typeface="Times New Roman" pitchFamily="18" charset="0"/>
              </a:rPr>
              <a:t>.</a:t>
            </a:r>
          </a:p>
          <a:p>
            <a:pPr marL="0" indent="0">
              <a:buNone/>
            </a:pPr>
            <a:r>
              <a:rPr lang="en-US" sz="3200" dirty="0" smtClean="0">
                <a:solidFill>
                  <a:srgbClr val="FF0000"/>
                </a:solidFill>
                <a:latin typeface="Times New Roman" pitchFamily="18" charset="0"/>
                <a:cs typeface="Times New Roman" pitchFamily="18" charset="0"/>
              </a:rPr>
              <a:t>1.3 </a:t>
            </a:r>
            <a:r>
              <a:rPr lang="en-US" sz="3200" dirty="0" err="1" smtClean="0">
                <a:solidFill>
                  <a:srgbClr val="FF0000"/>
                </a:solidFill>
                <a:latin typeface="Times New Roman" pitchFamily="18" charset="0"/>
                <a:cs typeface="Times New Roman" pitchFamily="18" charset="0"/>
              </a:rPr>
              <a:t>Cách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lí</a:t>
            </a:r>
            <a:r>
              <a:rPr lang="en-US" sz="3200" dirty="0" smtClean="0">
                <a:solidFill>
                  <a:srgbClr val="FF0000"/>
                </a:solidFill>
                <a:latin typeface="Times New Roman" pitchFamily="18" charset="0"/>
                <a:cs typeface="Times New Roman" pitchFamily="18" charset="0"/>
              </a:rPr>
              <a:t>:</a:t>
            </a:r>
          </a:p>
          <a:p>
            <a:pPr>
              <a:buFontTx/>
              <a:buChar char="-"/>
            </a:pPr>
            <a:r>
              <a:rPr lang="en-US" sz="3200" dirty="0" err="1" smtClean="0">
                <a:solidFill>
                  <a:srgbClr val="FF0000"/>
                </a:solidFill>
                <a:latin typeface="Times New Roman" pitchFamily="18" charset="0"/>
                <a:cs typeface="Times New Roman" pitchFamily="18" charset="0"/>
              </a:rPr>
              <a:t>Nguyên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tắc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chung</a:t>
            </a:r>
            <a:r>
              <a:rPr lang="en-US" sz="3200" dirty="0" smtClean="0">
                <a:solidFill>
                  <a:srgbClr val="FF0000"/>
                </a:solidFill>
                <a:latin typeface="Times New Roman" pitchFamily="18" charset="0"/>
                <a:cs typeface="Times New Roman" pitchFamily="18" charset="0"/>
              </a:rPr>
              <a:t>:</a:t>
            </a:r>
          </a:p>
          <a:p>
            <a:pPr marL="0" indent="0">
              <a:buNone/>
            </a:pP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B</a:t>
            </a:r>
            <a:r>
              <a:rPr lang="en-US" sz="3200" dirty="0" err="1" smtClean="0">
                <a:latin typeface="Times New Roman" pitchFamily="18" charset="0"/>
                <a:cs typeface="Times New Roman" pitchFamily="18" charset="0"/>
              </a:rPr>
              <a:t>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tĩnh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cứu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nắm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bờ</a:t>
            </a:r>
            <a:r>
              <a:rPr lang="en-US" sz="3200" dirty="0" smtClean="0">
                <a:latin typeface="Times New Roman" pitchFamily="18" charset="0"/>
                <a:cs typeface="Times New Roman" pitchFamily="18" charset="0"/>
              </a:rPr>
              <a:t>. </a:t>
            </a:r>
          </a:p>
          <a:p>
            <a:pPr marL="0" indent="0">
              <a:buNone/>
            </a:pP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K</a:t>
            </a:r>
            <a:r>
              <a:rPr lang="en-US" sz="3200" dirty="0" err="1" smtClean="0">
                <a:latin typeface="Times New Roman" pitchFamily="18" charset="0"/>
                <a:cs typeface="Times New Roman" pitchFamily="18" charset="0"/>
              </a:rPr>
              <a:t>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vẫy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càng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vẫy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nhiều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sẽ</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nhanh</a:t>
            </a:r>
            <a:r>
              <a:rPr lang="en-US" sz="3200" dirty="0" smtClean="0">
                <a:latin typeface="Times New Roman" pitchFamily="18" charset="0"/>
                <a:cs typeface="Times New Roman" pitchFamily="18" charset="0"/>
              </a:rPr>
              <a:t>.</a:t>
            </a:r>
          </a:p>
          <a:p>
            <a:pPr marL="0" indent="0">
              <a:buNone/>
            </a:pP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a:t>
            </a:r>
            <a:r>
              <a:rPr lang="en-US" sz="3200" dirty="0" err="1" smtClean="0">
                <a:latin typeface="Times New Roman" pitchFamily="18" charset="0"/>
                <a:cs typeface="Times New Roman" pitchFamily="18" charset="0"/>
              </a:rPr>
              <a:t>hủ</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tĩnh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chịu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lỏng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960269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828" y="280603"/>
            <a:ext cx="11348544" cy="6340913"/>
          </a:xfrm>
        </p:spPr>
        <p:txBody>
          <a:bodyPr/>
          <a:lstStyle/>
          <a:p>
            <a:pPr>
              <a:buFontTx/>
              <a:buChar char="-"/>
            </a:pPr>
            <a:r>
              <a:rPr lang="en-US" dirty="0" err="1" smtClean="0">
                <a:solidFill>
                  <a:srgbClr val="FF0000"/>
                </a:solidFill>
                <a:latin typeface="Times New Roman" pitchFamily="18" charset="0"/>
                <a:cs typeface="Times New Roman" pitchFamily="18" charset="0"/>
              </a:rPr>
              <a:t>Cách</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xử</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lí</a:t>
            </a:r>
            <a:r>
              <a:rPr lang="en-US" dirty="0" smtClean="0">
                <a:solidFill>
                  <a:srgbClr val="FF0000"/>
                </a:solidFill>
                <a:latin typeface="Times New Roman" pitchFamily="18" charset="0"/>
                <a:cs typeface="Times New Roman" pitchFamily="18" charset="0"/>
              </a:rPr>
              <a:t> ở </a:t>
            </a:r>
            <a:r>
              <a:rPr lang="en-US" dirty="0" err="1" smtClean="0">
                <a:solidFill>
                  <a:srgbClr val="FF0000"/>
                </a:solidFill>
                <a:latin typeface="Times New Roman" pitchFamily="18" charset="0"/>
                <a:cs typeface="Times New Roman" pitchFamily="18" charset="0"/>
              </a:rPr>
              <a:t>một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vùng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cụ</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thể</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rút</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ngón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tay</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Chuột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rút</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ở </a:t>
            </a:r>
            <a:r>
              <a:rPr lang="en-US" dirty="0" err="1" smtClean="0">
                <a:latin typeface="Times New Roman" pitchFamily="18" charset="0"/>
                <a:cs typeface="Times New Roman" pitchFamily="18" charset="0"/>
              </a:rPr>
              <a:t>cẳng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đùi</a:t>
            </a:r>
            <a:r>
              <a:rPr lang="en-US" dirty="0" smtClean="0">
                <a:latin typeface="Times New Roman" pitchFamily="18" charset="0"/>
                <a:cs typeface="Times New Roman" pitchFamily="18" charset="0"/>
              </a:rPr>
              <a:t> </a:t>
            </a:r>
            <a:endParaRPr lang="en-US" dirty="0" smtClean="0"/>
          </a:p>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rút</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bụng</a:t>
            </a:r>
            <a:r>
              <a:rPr lang="en-US" dirty="0" smtClean="0">
                <a:latin typeface="Times New Roman" pitchFamily="18" charset="0"/>
                <a:cs typeface="Times New Roman" pitchFamily="18" charset="0"/>
              </a:rPr>
              <a:t> </a:t>
            </a:r>
          </a:p>
          <a:p>
            <a:pPr marL="0" indent="0">
              <a:buNone/>
            </a:pP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a:t>
            </a:r>
            <a:r>
              <a:rPr lang="en-US" dirty="0" err="1" smtClean="0">
                <a:latin typeface="Times New Roman" pitchFamily="18" charset="0"/>
                <a:cs typeface="Times New Roman" pitchFamily="18" charset="0"/>
              </a:rPr>
              <a:t>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lỏng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toàn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rút</a:t>
            </a:r>
            <a:endParaRPr lang="en-US" dirty="0" smtClean="0">
              <a:latin typeface="Times New Roman" pitchFamily="18" charset="0"/>
              <a:cs typeface="Times New Roman" pitchFamily="18" charset="0"/>
            </a:endParaRPr>
          </a:p>
          <a:p>
            <a:pPr marL="0" indent="0">
              <a:buNone/>
            </a:pP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Kĩ</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năng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đứng</a:t>
            </a:r>
            <a:r>
              <a:rPr lang="en-US" i="1" dirty="0" smtClean="0">
                <a:latin typeface="Times New Roman" pitchFamily="18" charset="0"/>
                <a:cs typeface="Times New Roman" pitchFamily="18" charset="0"/>
              </a:rPr>
              <a:t> </a:t>
            </a:r>
            <a:r>
              <a:rPr lang="en-US" i="1" dirty="0" err="1">
                <a:latin typeface="Times New Roman" pitchFamily="18" charset="0"/>
                <a:cs typeface="Times New Roman" pitchFamily="18" charset="0"/>
              </a:rPr>
              <a:t>nước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và</a:t>
            </a:r>
            <a:r>
              <a:rPr lang="en-US" i="1" dirty="0">
                <a:latin typeface="Times New Roman" pitchFamily="18" charset="0"/>
                <a:cs typeface="Times New Roman" pitchFamily="18" charset="0"/>
              </a:rPr>
              <a:t> </a:t>
            </a:r>
            <a:r>
              <a:rPr lang="en-US" i="1" dirty="0" err="1" smtClean="0">
                <a:latin typeface="Times New Roman" pitchFamily="18" charset="0"/>
                <a:cs typeface="Times New Roman" pitchFamily="18" charset="0"/>
              </a:rPr>
              <a:t>kĩ</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năng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thả</a:t>
            </a:r>
            <a:r>
              <a:rPr lang="en-US" i="1" dirty="0" smtClean="0">
                <a:latin typeface="Times New Roman" pitchFamily="18" charset="0"/>
                <a:cs typeface="Times New Roman" pitchFamily="18" charset="0"/>
              </a:rPr>
              <a:t> </a:t>
            </a:r>
            <a:r>
              <a:rPr lang="en-US" i="1" dirty="0" err="1">
                <a:latin typeface="Times New Roman" pitchFamily="18" charset="0"/>
                <a:cs typeface="Times New Roman" pitchFamily="18" charset="0"/>
              </a:rPr>
              <a:t>lỏng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toàn</a:t>
            </a:r>
            <a:r>
              <a:rPr lang="en-US" i="1" dirty="0">
                <a:latin typeface="Times New Roman" pitchFamily="18" charset="0"/>
                <a:cs typeface="Times New Roman" pitchFamily="18" charset="0"/>
              </a:rPr>
              <a:t> </a:t>
            </a:r>
            <a:r>
              <a:rPr lang="en-US" i="1" dirty="0" err="1" smtClean="0">
                <a:latin typeface="Times New Roman" pitchFamily="18" charset="0"/>
                <a:cs typeface="Times New Roman" pitchFamily="18" charset="0"/>
              </a:rPr>
              <a:t>thân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có</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tác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dụng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hỗ</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trợ</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xử</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lí</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tình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huống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bị</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chuột</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rút</a:t>
            </a:r>
            <a:r>
              <a:rPr lang="en-US" i="1" dirty="0" smtClean="0">
                <a:latin typeface="Times New Roman" pitchFamily="18" charset="0"/>
                <a:cs typeface="Times New Roman" pitchFamily="18" charset="0"/>
              </a:rPr>
              <a:t>. </a:t>
            </a:r>
          </a:p>
          <a:p>
            <a:pPr marL="0" indent="0">
              <a:buNone/>
            </a:pP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Kĩ</a:t>
            </a:r>
            <a:r>
              <a:rPr lang="en-US" i="1" dirty="0" smtClean="0">
                <a:latin typeface="Times New Roman" pitchFamily="18" charset="0"/>
                <a:cs typeface="Times New Roman" pitchFamily="18" charset="0"/>
              </a:rPr>
              <a:t> </a:t>
            </a:r>
            <a:r>
              <a:rPr lang="en-US" i="1" dirty="0" err="1">
                <a:latin typeface="Times New Roman" pitchFamily="18" charset="0"/>
                <a:cs typeface="Times New Roman" pitchFamily="18" charset="0"/>
              </a:rPr>
              <a:t>năng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đứng</a:t>
            </a:r>
            <a:r>
              <a:rPr lang="en-US" i="1" dirty="0">
                <a:latin typeface="Times New Roman" pitchFamily="18" charset="0"/>
                <a:cs typeface="Times New Roman" pitchFamily="18" charset="0"/>
              </a:rPr>
              <a:t> </a:t>
            </a:r>
            <a:r>
              <a:rPr lang="en-US" i="1" dirty="0" err="1" smtClean="0">
                <a:latin typeface="Times New Roman" pitchFamily="18" charset="0"/>
                <a:cs typeface="Times New Roman" pitchFamily="18" charset="0"/>
              </a:rPr>
              <a:t>nước</a:t>
            </a:r>
            <a:r>
              <a:rPr lang="en-US" i="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giữ</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thẳng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dưới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mũi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nhô</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khỏi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mặt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Kĩ</a:t>
            </a:r>
            <a:r>
              <a:rPr lang="en-US" i="1" dirty="0" smtClean="0">
                <a:latin typeface="Times New Roman" pitchFamily="18" charset="0"/>
                <a:cs typeface="Times New Roman" pitchFamily="18" charset="0"/>
              </a:rPr>
              <a:t> </a:t>
            </a:r>
            <a:r>
              <a:rPr lang="en-US" i="1" dirty="0" err="1">
                <a:latin typeface="Times New Roman" pitchFamily="18" charset="0"/>
                <a:cs typeface="Times New Roman" pitchFamily="18" charset="0"/>
              </a:rPr>
              <a:t>năng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thả</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lỏng</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toàn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dưới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giúp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bắp</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trạng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toàn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thoải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giữ</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mặt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mũi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mặt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67751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889" y="312135"/>
            <a:ext cx="11190889" cy="6309382"/>
          </a:xfrm>
        </p:spPr>
        <p:txBody>
          <a:bodyPr/>
          <a:lstStyle/>
          <a:p>
            <a:pPr marL="0" indent="0">
              <a:buNone/>
            </a:pPr>
            <a:r>
              <a:rPr lang="en-US" dirty="0" smtClean="0">
                <a:solidFill>
                  <a:srgbClr val="FF0000"/>
                </a:solidFill>
                <a:latin typeface="Times New Roman" pitchFamily="18" charset="0"/>
                <a:cs typeface="Times New Roman" pitchFamily="18" charset="0"/>
              </a:rPr>
              <a:t>1.4 </a:t>
            </a:r>
            <a:r>
              <a:rPr lang="en-US" dirty="0" err="1" smtClean="0">
                <a:solidFill>
                  <a:srgbClr val="FF0000"/>
                </a:solidFill>
                <a:latin typeface="Times New Roman" pitchFamily="18" charset="0"/>
                <a:cs typeface="Times New Roman" pitchFamily="18" charset="0"/>
              </a:rPr>
              <a:t>Phòng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tránh</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chuột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rút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khi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bơi</a:t>
            </a:r>
            <a:endParaRPr lang="en-US" dirty="0" smtClean="0">
              <a:solidFill>
                <a:srgbClr val="FF0000"/>
              </a:solidFill>
              <a:latin typeface="Times New Roman" pitchFamily="18" charset="0"/>
              <a:cs typeface="Times New Roman" pitchFamily="18" charset="0"/>
            </a:endParaRPr>
          </a:p>
          <a:p>
            <a:pPr>
              <a:buFontTx/>
              <a:buChar char="-"/>
            </a:pPr>
            <a:r>
              <a:rPr lang="en-US" dirty="0" err="1" smtClean="0">
                <a:latin typeface="Times New Roman" pitchFamily="18" charset="0"/>
                <a:cs typeface="Times New Roman" pitchFamily="18" charset="0"/>
              </a:rPr>
              <a:t>Khỏi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xuống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a:t>
            </a:r>
          </a:p>
          <a:p>
            <a:pPr>
              <a:buFontTx/>
              <a:buChar char="-"/>
            </a:pPr>
            <a:r>
              <a:rPr lang="en-US" dirty="0" err="1" smtClean="0">
                <a:latin typeface="Times New Roman" pitchFamily="18" charset="0"/>
                <a:cs typeface="Times New Roman" pitchFamily="18" charset="0"/>
              </a:rPr>
              <a:t>Đánh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khoẻ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thân</a:t>
            </a:r>
            <a:endParaRPr lang="en-US" dirty="0" smtClean="0">
              <a:latin typeface="Times New Roman" pitchFamily="18" charset="0"/>
              <a:cs typeface="Times New Roman" pitchFamily="18" charset="0"/>
            </a:endParaRPr>
          </a:p>
          <a:p>
            <a:pPr>
              <a:buFontTx/>
              <a:buChar char="-"/>
            </a:pP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đúng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endParaRPr lang="en-US" dirty="0" smtClean="0">
              <a:latin typeface="Times New Roman" pitchFamily="18" charset="0"/>
              <a:cs typeface="Times New Roman" pitchFamily="18" charset="0"/>
            </a:endParaRPr>
          </a:p>
          <a:p>
            <a:pPr>
              <a:buFontTx/>
              <a:buChar char="-"/>
            </a:pPr>
            <a:r>
              <a:rPr lang="en-US" dirty="0" err="1" smtClean="0">
                <a:latin typeface="Times New Roman" pitchFamily="18" charset="0"/>
                <a:cs typeface="Times New Roman" pitchFamily="18" charset="0"/>
              </a:rPr>
              <a:t>Phân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r>
              <a:rPr lang="en-US" dirty="0" smtClean="0">
                <a:latin typeface="Times New Roman" pitchFamily="18" charset="0"/>
                <a:cs typeface="Times New Roman" pitchFamily="18" charset="0"/>
              </a:rPr>
              <a:t>.</a:t>
            </a:r>
          </a:p>
          <a:p>
            <a:pPr marL="0" indent="0">
              <a:buNone/>
            </a:pPr>
            <a:r>
              <a:rPr lang="en-US" dirty="0" smtClean="0">
                <a:solidFill>
                  <a:srgbClr val="FF0000"/>
                </a:solidFill>
                <a:latin typeface="Times New Roman" pitchFamily="18" charset="0"/>
                <a:cs typeface="Times New Roman" pitchFamily="18" charset="0"/>
              </a:rPr>
              <a:t>1.5 </a:t>
            </a:r>
            <a:r>
              <a:rPr lang="en-US" dirty="0" err="1" smtClean="0">
                <a:solidFill>
                  <a:srgbClr val="FF0000"/>
                </a:solidFill>
                <a:latin typeface="Times New Roman" pitchFamily="18" charset="0"/>
                <a:cs typeface="Times New Roman" pitchFamily="18" charset="0"/>
              </a:rPr>
              <a:t>Kĩ</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năng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thoát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hiểm</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khi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bị</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chuột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rút</a:t>
            </a:r>
            <a:r>
              <a:rPr lang="en-US" dirty="0" smtClean="0">
                <a:solidFill>
                  <a:srgbClr val="FF0000"/>
                </a:solidFill>
                <a:latin typeface="Times New Roman" pitchFamily="18" charset="0"/>
                <a:cs typeface="Times New Roman" pitchFamily="18" charset="0"/>
              </a:rPr>
              <a:t> </a:t>
            </a:r>
          </a:p>
          <a:p>
            <a:pPr>
              <a:buFontTx/>
              <a:buChar char="-"/>
            </a:pP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rút</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dưới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dù</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chỗ</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sâu</a:t>
            </a:r>
            <a:r>
              <a:rPr lang="en-US" dirty="0" smtClean="0">
                <a:latin typeface="Times New Roman" pitchFamily="18" charset="0"/>
                <a:cs typeface="Times New Roman" pitchFamily="18" charset="0"/>
              </a:rPr>
              <a:t> hay </a:t>
            </a:r>
            <a:r>
              <a:rPr lang="en-US" dirty="0" err="1" smtClean="0">
                <a:latin typeface="Times New Roman" pitchFamily="18" charset="0"/>
                <a:cs typeface="Times New Roman" pitchFamily="18" charset="0"/>
              </a:rPr>
              <a:t>nông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tìm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mọi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biết</a:t>
            </a:r>
            <a:r>
              <a:rPr lang="en-US" dirty="0" smtClean="0">
                <a:latin typeface="Times New Roman" pitchFamily="18" charset="0"/>
                <a:cs typeface="Times New Roman" pitchFamily="18" charset="0"/>
              </a:rPr>
              <a:t>.</a:t>
            </a:r>
          </a:p>
          <a:p>
            <a:pPr>
              <a:buFontTx/>
              <a:buChar char="-"/>
            </a:pP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chuột</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rút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ngay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tìm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chỗ</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a:t>
            </a:r>
          </a:p>
          <a:p>
            <a:pPr>
              <a:buFontTx/>
              <a:buChar char="-"/>
            </a:pP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tượng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chuột</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rút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tuyệt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vẫy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sức</a:t>
            </a:r>
            <a:r>
              <a:rPr lang="en-US" dirty="0" smtClean="0">
                <a:latin typeface="Times New Roman" pitchFamily="18" charset="0"/>
                <a:cs typeface="Times New Roman" pitchFamily="18" charset="0"/>
              </a:rPr>
              <a:t>.</a:t>
            </a:r>
          </a:p>
          <a:p>
            <a:pPr>
              <a:buFontTx/>
              <a:buChar char="-"/>
            </a:pP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chuột</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rút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tìm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ngay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bóp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rút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giữ</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ấm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nữa</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2939566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741" y="778806"/>
            <a:ext cx="11332779" cy="1575184"/>
          </a:xfrm>
        </p:spPr>
        <p:txBody>
          <a:bodyPr/>
          <a:lstStyle/>
          <a:p>
            <a:pPr marL="0" indent="0">
              <a:buNone/>
            </a:pPr>
            <a:r>
              <a:rPr lang="en-US" b="1" dirty="0" smtClean="0">
                <a:solidFill>
                  <a:srgbClr val="FF0000"/>
                </a:solidFill>
                <a:latin typeface="Times New Roman" pitchFamily="18" charset="0"/>
                <a:cs typeface="Times New Roman" pitchFamily="18" charset="0"/>
              </a:rPr>
              <a:t>2.1 </a:t>
            </a:r>
            <a:r>
              <a:rPr lang="en-US" b="1" dirty="0" err="1" smtClean="0">
                <a:solidFill>
                  <a:srgbClr val="FF0000"/>
                </a:solidFill>
                <a:latin typeface="Times New Roman" pitchFamily="18" charset="0"/>
                <a:cs typeface="Times New Roman" pitchFamily="18" charset="0"/>
              </a:rPr>
              <a:t>Nguyên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nhân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hiện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tượng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và</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cách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nhận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biết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dòng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chảy</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rút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xa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bờ</a:t>
            </a:r>
            <a:endParaRPr lang="en-US" b="1" dirty="0" smtClean="0">
              <a:solidFill>
                <a:srgbClr val="FF0000"/>
              </a:solidFill>
              <a:latin typeface="Times New Roman" pitchFamily="18" charset="0"/>
              <a:cs typeface="Times New Roman" pitchFamily="18" charset="0"/>
            </a:endParaRPr>
          </a:p>
          <a:p>
            <a:pPr>
              <a:buFontTx/>
              <a:buChar char="-"/>
            </a:pPr>
            <a:r>
              <a:rPr lang="en-US" dirty="0" err="1" smtClean="0">
                <a:latin typeface="Times New Roman" pitchFamily="18" charset="0"/>
                <a:cs typeface="Times New Roman" pitchFamily="18" charset="0"/>
              </a:rPr>
              <a:t>Dòng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chảy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rút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xa</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bờ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hướng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khoảng</a:t>
            </a:r>
            <a:r>
              <a:rPr lang="en-US" dirty="0" smtClean="0">
                <a:latin typeface="Times New Roman" pitchFamily="18" charset="0"/>
                <a:cs typeface="Times New Roman" pitchFamily="18" charset="0"/>
              </a:rPr>
              <a:t> 0,5m-1m/s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hơn</a:t>
            </a:r>
            <a:r>
              <a:rPr lang="en-US" dirty="0" smtClean="0">
                <a:latin typeface="Times New Roman" pitchFamily="18" charset="0"/>
                <a:cs typeface="Times New Roman" pitchFamily="18" charset="0"/>
              </a:rPr>
              <a:t>. </a:t>
            </a:r>
          </a:p>
          <a:p>
            <a:pPr marL="0" indent="0">
              <a:buNone/>
            </a:pPr>
            <a:endParaRPr lang="en-US" dirty="0">
              <a:latin typeface="Times New Roman" pitchFamily="18" charset="0"/>
              <a:cs typeface="Times New Roman" pitchFamily="18" charset="0"/>
            </a:endParaRPr>
          </a:p>
        </p:txBody>
      </p:sp>
      <p:sp>
        <p:nvSpPr>
          <p:cNvPr id="5" name="Title 4"/>
          <p:cNvSpPr>
            <a:spLocks noGrp="1"/>
          </p:cNvSpPr>
          <p:nvPr>
            <p:ph type="title"/>
          </p:nvPr>
        </p:nvSpPr>
        <p:spPr>
          <a:xfrm>
            <a:off x="877942" y="19542"/>
            <a:ext cx="5294586" cy="691165"/>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rgbClr val="0000CC"/>
                </a:solidFill>
                <a:latin typeface="Times New Roman" pitchFamily="18" charset="0"/>
                <a:cs typeface="Times New Roman" pitchFamily="18" charset="0"/>
              </a:rPr>
              <a:t>2. DÒNG CHẢY RÚT XA BỜ</a:t>
            </a:r>
            <a:endParaRPr lang="en-US" sz="2400" b="1" dirty="0">
              <a:solidFill>
                <a:srgbClr val="0000CC"/>
              </a:solidFill>
              <a:latin typeface="Times New Roman" pitchFamily="18" charset="0"/>
              <a:cs typeface="Times New Roman" pitchFamily="18" charset="0"/>
            </a:endParaRPr>
          </a:p>
        </p:txBody>
      </p:sp>
      <p:pic>
        <p:nvPicPr>
          <p:cNvPr id="1026" name="Picture 2" descr="C:\Users\Admin\Desktop\hình ảnh nước\dong-chay-xa-bo-ke-giet-nguoi-tham-lang-khi-tam-bien-55d544cc3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138" y="2175641"/>
            <a:ext cx="7210096" cy="466659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308742" y="2743200"/>
            <a:ext cx="4420914" cy="26402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Calibri Ligh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gn="just">
              <a:buFontTx/>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do </a:t>
            </a:r>
            <a:r>
              <a:rPr lang="en-US" sz="2800" dirty="0" err="1">
                <a:latin typeface="Times New Roman" pitchFamily="18" charset="0"/>
                <a:cs typeface="Times New Roman" pitchFamily="18" charset="0"/>
              </a:rPr>
              <a:t>sóng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rẽ</a:t>
            </a:r>
            <a:r>
              <a:rPr lang="en-US" sz="2800" dirty="0">
                <a:latin typeface="Times New Roman" pitchFamily="18" charset="0"/>
                <a:cs typeface="Times New Roman" pitchFamily="18" charset="0"/>
              </a:rPr>
              <a:t> sang </a:t>
            </a:r>
            <a:r>
              <a:rPr lang="en-US" sz="2800" dirty="0" err="1" smtClean="0">
                <a:latin typeface="Times New Roman" pitchFamily="18" charset="0"/>
                <a:cs typeface="Times New Roman" pitchFamily="18" charset="0"/>
              </a:rPr>
              <a:t>hai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di </a:t>
            </a:r>
            <a:r>
              <a:rPr lang="en-US" sz="2800" dirty="0" err="1" smtClean="0">
                <a:latin typeface="Times New Roman" pitchFamily="18" charset="0"/>
                <a:cs typeface="Times New Roman" pitchFamily="18" charset="0"/>
              </a:rPr>
              <a:t>chuyển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dọc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bờ</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khơi</a:t>
            </a:r>
            <a:r>
              <a:rPr lang="en-US" sz="2800" dirty="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565757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54876" y="186011"/>
            <a:ext cx="11648090" cy="6325147"/>
          </a:xfrm>
        </p:spPr>
        <p:txBody>
          <a:bodyPr/>
          <a:lstStyle/>
          <a:p>
            <a:pPr marL="0" indent="0">
              <a:spcBef>
                <a:spcPts val="0"/>
              </a:spcBef>
              <a:buNone/>
            </a:pPr>
            <a:r>
              <a:rPr lang="en-US" b="1" dirty="0" smtClean="0">
                <a:solidFill>
                  <a:srgbClr val="FF0000"/>
                </a:solidFill>
                <a:latin typeface="Times New Roman" pitchFamily="18" charset="0"/>
                <a:cs typeface="Times New Roman" pitchFamily="18" charset="0"/>
              </a:rPr>
              <a:t>2.2 </a:t>
            </a:r>
            <a:r>
              <a:rPr lang="en-US" b="1" dirty="0" err="1" smtClean="0">
                <a:solidFill>
                  <a:srgbClr val="FF0000"/>
                </a:solidFill>
                <a:latin typeface="Times New Roman" pitchFamily="18" charset="0"/>
                <a:cs typeface="Times New Roman" pitchFamily="18" charset="0"/>
              </a:rPr>
              <a:t>Phòng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tránh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và</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xử</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lí</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khi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gặp</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dòng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chảy</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rút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xa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bờ</a:t>
            </a:r>
            <a:endParaRPr lang="en-US" b="1" dirty="0" smtClean="0">
              <a:solidFill>
                <a:srgbClr val="FF0000"/>
              </a:solidFill>
              <a:latin typeface="Times New Roman" pitchFamily="18" charset="0"/>
              <a:cs typeface="Times New Roman" pitchFamily="18" charset="0"/>
            </a:endParaRPr>
          </a:p>
          <a:p>
            <a:pPr marL="0" indent="0">
              <a:spcBef>
                <a:spcPts val="0"/>
              </a:spcBef>
              <a:buNone/>
            </a:pPr>
            <a:r>
              <a:rPr lang="en-US" dirty="0" smtClean="0">
                <a:solidFill>
                  <a:srgbClr val="0070C0"/>
                </a:solidFill>
                <a:latin typeface="Times New Roman" pitchFamily="18" charset="0"/>
                <a:cs typeface="Times New Roman" pitchFamily="18" charset="0"/>
              </a:rPr>
              <a:t>2.2.1 </a:t>
            </a:r>
            <a:r>
              <a:rPr lang="en-US" dirty="0" err="1" smtClean="0">
                <a:solidFill>
                  <a:srgbClr val="0070C0"/>
                </a:solidFill>
                <a:latin typeface="Times New Roman" pitchFamily="18" charset="0"/>
                <a:cs typeface="Times New Roman" pitchFamily="18" charset="0"/>
              </a:rPr>
              <a:t>Cách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phòng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tránh</a:t>
            </a:r>
            <a:r>
              <a:rPr lang="en-US" dirty="0" smtClean="0">
                <a:solidFill>
                  <a:srgbClr val="0070C0"/>
                </a:solidFill>
                <a:latin typeface="Times New Roman" pitchFamily="18" charset="0"/>
                <a:cs typeface="Times New Roman" pitchFamily="18" charset="0"/>
              </a:rPr>
              <a:t> </a:t>
            </a:r>
          </a:p>
          <a:p>
            <a:pPr marL="0" indent="0">
              <a:spcBef>
                <a:spcPts val="0"/>
              </a:spcBef>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xuống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endParaRPr lang="en-US" dirty="0" smtClean="0">
              <a:latin typeface="Times New Roman" pitchFamily="18" charset="0"/>
              <a:cs typeface="Times New Roman" pitchFamily="18" charset="0"/>
            </a:endParaRPr>
          </a:p>
          <a:p>
            <a:pPr marL="0" indent="0">
              <a:spcBef>
                <a:spcPts val="0"/>
              </a:spcBef>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Dành</a:t>
            </a:r>
            <a:r>
              <a:rPr lang="en-US" dirty="0" smtClean="0">
                <a:latin typeface="Times New Roman" pitchFamily="18" charset="0"/>
                <a:cs typeface="Times New Roman" pitchFamily="18" charset="0"/>
              </a:rPr>
              <a:t> 5-10 </a:t>
            </a:r>
            <a:r>
              <a:rPr lang="en-US" dirty="0" err="1" smtClean="0">
                <a:latin typeface="Times New Roman" pitchFamily="18" charset="0"/>
                <a:cs typeface="Times New Roman" pitchFamily="18" charset="0"/>
              </a:rPr>
              <a:t>phút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chỗ</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xuống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tắm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rút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bờ</a:t>
            </a:r>
            <a:r>
              <a:rPr lang="en-US" dirty="0" smtClean="0">
                <a:latin typeface="Times New Roman" pitchFamily="18" charset="0"/>
                <a:cs typeface="Times New Roman" pitchFamily="18" charset="0"/>
              </a:rPr>
              <a:t> hay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a:t>
            </a:r>
          </a:p>
          <a:p>
            <a:pPr marL="0" indent="0">
              <a:spcBef>
                <a:spcPts val="0"/>
              </a:spcBef>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Chú</a:t>
            </a:r>
            <a:r>
              <a:rPr lang="en-US" dirty="0" smtClean="0">
                <a:latin typeface="Times New Roman" pitchFamily="18" charset="0"/>
                <a:cs typeface="Times New Roman" pitchFamily="18" charset="0"/>
              </a:rPr>
              <a:t> ý </a:t>
            </a:r>
            <a:r>
              <a:rPr lang="en-US" dirty="0" err="1" smtClean="0">
                <a:latin typeface="Times New Roman" pitchFamily="18" charset="0"/>
                <a:cs typeface="Times New Roman" pitchFamily="18" charset="0"/>
              </a:rPr>
              <a:t>quan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tìm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hiểu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tin ở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nghiệm</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địa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phương</a:t>
            </a:r>
            <a:r>
              <a:rPr lang="en-US" dirty="0" smtClean="0">
                <a:latin typeface="Times New Roman" pitchFamily="18" charset="0"/>
                <a:cs typeface="Times New Roman" pitchFamily="18" charset="0"/>
              </a:rPr>
              <a:t>. </a:t>
            </a:r>
          </a:p>
          <a:p>
            <a:pPr>
              <a:spcBef>
                <a:spcPts val="0"/>
              </a:spcBef>
              <a:buFontTx/>
              <a:buChar char="-"/>
            </a:pP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xuống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endParaRPr lang="en-US" dirty="0" smtClean="0">
              <a:latin typeface="Times New Roman" pitchFamily="18" charset="0"/>
              <a:cs typeface="Times New Roman" pitchFamily="18" charset="0"/>
            </a:endParaRPr>
          </a:p>
          <a:p>
            <a:pPr marL="0" indent="0">
              <a:spcBef>
                <a:spcPts val="0"/>
              </a:spcBef>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Vừa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vừa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chú</a:t>
            </a:r>
            <a:r>
              <a:rPr lang="en-US" dirty="0" smtClean="0">
                <a:latin typeface="Times New Roman" pitchFamily="18" charset="0"/>
                <a:cs typeface="Times New Roman" pitchFamily="18" charset="0"/>
              </a:rPr>
              <a:t> ý </a:t>
            </a:r>
            <a:r>
              <a:rPr lang="en-US" dirty="0" err="1" smtClean="0">
                <a:latin typeface="Times New Roman" pitchFamily="18" charset="0"/>
                <a:cs typeface="Times New Roman" pitchFamily="18" charset="0"/>
              </a:rPr>
              <a:t>quan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rút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di </a:t>
            </a:r>
            <a:r>
              <a:rPr lang="en-US" dirty="0" err="1" smtClean="0">
                <a:latin typeface="Times New Roman" pitchFamily="18" charset="0"/>
                <a:cs typeface="Times New Roman" pitchFamily="18" charset="0"/>
              </a:rPr>
              <a:t>chuyển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xuất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thấy</a:t>
            </a:r>
            <a:r>
              <a:rPr lang="en-US" dirty="0" smtClean="0">
                <a:latin typeface="Times New Roman" pitchFamily="18" charset="0"/>
                <a:cs typeface="Times New Roman" pitchFamily="18" charset="0"/>
              </a:rPr>
              <a:t>. </a:t>
            </a:r>
          </a:p>
          <a:p>
            <a:pPr marL="0" indent="0">
              <a:spcBef>
                <a:spcPts val="0"/>
              </a:spcBef>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gặp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rút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tĩnh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rồi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tìm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thoát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chỉ</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mặt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yếu</a:t>
            </a:r>
            <a:r>
              <a:rPr lang="en-US" dirty="0" smtClean="0">
                <a:latin typeface="Times New Roman" pitchFamily="18" charset="0"/>
                <a:cs typeface="Times New Roman" pitchFamily="18" charset="0"/>
              </a:rPr>
              <a:t>. </a:t>
            </a:r>
          </a:p>
          <a:p>
            <a:pPr marL="0" indent="0">
              <a:spcBef>
                <a:spcPts val="0"/>
              </a:spcBef>
              <a:buNone/>
            </a:pPr>
            <a:r>
              <a:rPr lang="en-US" i="1" dirty="0" err="1" smtClean="0">
                <a:solidFill>
                  <a:srgbClr val="0070C0"/>
                </a:solidFill>
                <a:latin typeface="Times New Roman" pitchFamily="18" charset="0"/>
                <a:cs typeface="Times New Roman" pitchFamily="18" charset="0"/>
              </a:rPr>
              <a:t>Lưu</a:t>
            </a:r>
            <a:r>
              <a:rPr lang="en-US" i="1" dirty="0" smtClean="0">
                <a:solidFill>
                  <a:srgbClr val="0070C0"/>
                </a:solidFill>
                <a:latin typeface="Times New Roman" pitchFamily="18" charset="0"/>
                <a:cs typeface="Times New Roman" pitchFamily="18" charset="0"/>
              </a:rPr>
              <a:t> ý: </a:t>
            </a:r>
            <a:r>
              <a:rPr lang="en-US" dirty="0" err="1" smtClean="0">
                <a:solidFill>
                  <a:srgbClr val="0070C0"/>
                </a:solidFill>
                <a:latin typeface="Times New Roman" pitchFamily="18" charset="0"/>
                <a:cs typeface="Times New Roman" pitchFamily="18" charset="0"/>
              </a:rPr>
              <a:t>Tuyệt</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đối</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không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được</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bơi</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vào</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vùng</a:t>
            </a:r>
            <a:r>
              <a:rPr lang="en-US" dirty="0" smtClean="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dòng</a:t>
            </a:r>
            <a:r>
              <a:rPr lang="en-US" dirty="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chảy</a:t>
            </a:r>
            <a:r>
              <a:rPr lang="en-US" dirty="0" smtClean="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rút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xa</a:t>
            </a:r>
            <a:r>
              <a:rPr lang="en-US" dirty="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bờ</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để</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cứu</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mà</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cần</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phải</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tránh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ra</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xa</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tìm</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các</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vật</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cứu</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hộ</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quăng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phao</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trợ</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giúp</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và</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nhanh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chóng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truyền</a:t>
            </a:r>
            <a:r>
              <a:rPr lang="en-US" dirty="0" smtClean="0">
                <a:solidFill>
                  <a:srgbClr val="0070C0"/>
                </a:solidFill>
                <a:latin typeface="Times New Roman" pitchFamily="18" charset="0"/>
                <a:cs typeface="Times New Roman" pitchFamily="18" charset="0"/>
              </a:rPr>
              <a:t> tin, </a:t>
            </a:r>
            <a:r>
              <a:rPr lang="en-US" dirty="0" err="1" smtClean="0">
                <a:solidFill>
                  <a:srgbClr val="0070C0"/>
                </a:solidFill>
                <a:latin typeface="Times New Roman" pitchFamily="18" charset="0"/>
                <a:cs typeface="Times New Roman" pitchFamily="18" charset="0"/>
              </a:rPr>
              <a:t>kêu</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gọi</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các</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lực</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lượng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cứu</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hộ</a:t>
            </a:r>
            <a:r>
              <a:rPr lang="en-US" dirty="0" smtClean="0">
                <a:solidFill>
                  <a:srgbClr val="0070C0"/>
                </a:solidFill>
                <a:latin typeface="Times New Roman" pitchFamily="18" charset="0"/>
                <a:cs typeface="Times New Roman" pitchFamily="18" charset="0"/>
              </a:rPr>
              <a:t>. </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7980357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185" y="249072"/>
            <a:ext cx="11395842" cy="6214789"/>
          </a:xfrm>
        </p:spPr>
        <p:txBody>
          <a:bodyPr/>
          <a:lstStyle/>
          <a:p>
            <a:pPr marL="0" indent="0">
              <a:buNone/>
            </a:pPr>
            <a:r>
              <a:rPr lang="en-US" dirty="0" smtClean="0">
                <a:solidFill>
                  <a:srgbClr val="0070C0"/>
                </a:solidFill>
                <a:latin typeface="Times New Roman" pitchFamily="18" charset="0"/>
                <a:cs typeface="Times New Roman" pitchFamily="18" charset="0"/>
              </a:rPr>
              <a:t>2.2.2 </a:t>
            </a:r>
            <a:r>
              <a:rPr lang="en-US" dirty="0" err="1">
                <a:solidFill>
                  <a:srgbClr val="0070C0"/>
                </a:solidFill>
                <a:latin typeface="Times New Roman" pitchFamily="18" charset="0"/>
                <a:cs typeface="Times New Roman" pitchFamily="18" charset="0"/>
              </a:rPr>
              <a:t>Cách</a:t>
            </a:r>
            <a:r>
              <a:rPr lang="en-US" dirty="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thoát</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hiểm</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khi</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bị</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cuốn</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vào</a:t>
            </a:r>
            <a:r>
              <a:rPr lang="en-US" dirty="0" smtClean="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dòng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chảy</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rút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xa</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bờ</a:t>
            </a:r>
            <a:r>
              <a:rPr lang="en-US" dirty="0" smtClean="0">
                <a:solidFill>
                  <a:srgbClr val="0070C0"/>
                </a:solidFill>
                <a:latin typeface="Times New Roman" pitchFamily="18" charset="0"/>
                <a:cs typeface="Times New Roman" pitchFamily="18" charset="0"/>
              </a:rPr>
              <a:t> </a:t>
            </a:r>
            <a:endParaRPr lang="en-US" dirty="0">
              <a:solidFill>
                <a:srgbClr val="0070C0"/>
              </a:solidFill>
              <a:latin typeface="Times New Roman" pitchFamily="18" charset="0"/>
              <a:cs typeface="Times New Roman" pitchFamily="18" charset="0"/>
            </a:endParaRPr>
          </a:p>
          <a:p>
            <a:pPr marL="0" indent="0">
              <a:spcBef>
                <a:spcPts val="600"/>
              </a:spcBef>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chóng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tĩnh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tuyệt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dòn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r>
              <a:rPr lang="en-US" dirty="0" smtClean="0">
                <a:latin typeface="Times New Roman" pitchFamily="18" charset="0"/>
                <a:cs typeface="Times New Roman" pitchFamily="18" charset="0"/>
              </a:rPr>
              <a:t> song </a:t>
            </a:r>
            <a:r>
              <a:rPr lang="en-US" dirty="0" err="1" smtClean="0">
                <a:latin typeface="Times New Roman" pitchFamily="18" charset="0"/>
                <a:cs typeface="Times New Roman" pitchFamily="18" charset="0"/>
              </a:rPr>
              <a:t>song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chéo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biển</a:t>
            </a:r>
            <a:endParaRPr lang="en-US" dirty="0" smtClean="0">
              <a:latin typeface="Times New Roman" pitchFamily="18" charset="0"/>
              <a:cs typeface="Times New Roman" pitchFamily="18" charset="0"/>
            </a:endParaRPr>
          </a:p>
          <a:p>
            <a:pPr>
              <a:spcBef>
                <a:spcPts val="600"/>
              </a:spcBef>
              <a:buFontTx/>
              <a:buChar char="-"/>
            </a:pP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hướng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sóng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bờ</a:t>
            </a:r>
            <a:r>
              <a:rPr lang="en-US" dirty="0" smtClean="0">
                <a:latin typeface="Times New Roman" pitchFamily="18" charset="0"/>
                <a:cs typeface="Times New Roman" pitchFamily="18" charset="0"/>
              </a:rPr>
              <a:t> </a:t>
            </a:r>
          </a:p>
          <a:p>
            <a:pPr marL="0" indent="0">
              <a:spcBef>
                <a:spcPts val="600"/>
              </a:spcBef>
              <a:buNone/>
            </a:pP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N</a:t>
            </a:r>
            <a:r>
              <a:rPr lang="en-US" dirty="0" err="1" smtClean="0">
                <a:latin typeface="Times New Roman" pitchFamily="18" charset="0"/>
                <a:cs typeface="Times New Roman" pitchFamily="18" charset="0"/>
              </a:rPr>
              <a:t>ếu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gặp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chéo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thoát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khỏi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giữ</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mặt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giữ</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sức</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2050" name="Picture 2" descr="C:\Users\Admin\Desktop\hình ảnh nước\data-news-2021-3-135687-vi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276" y="3025336"/>
            <a:ext cx="10294883" cy="3675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365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38200" y="160174"/>
            <a:ext cx="5814848" cy="738461"/>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rgbClr val="0000CC"/>
                </a:solidFill>
                <a:latin typeface="Times New Roman" pitchFamily="18" charset="0"/>
                <a:cs typeface="Times New Roman" pitchFamily="18" charset="0"/>
              </a:rPr>
              <a:t>3. VÙNG NƯỚC XOÁY</a:t>
            </a:r>
            <a:endParaRPr lang="en-US" sz="2400" b="1" dirty="0">
              <a:solidFill>
                <a:srgbClr val="0000CC"/>
              </a:solidFill>
              <a:latin typeface="Times New Roman" pitchFamily="18" charset="0"/>
              <a:cs typeface="Times New Roman" pitchFamily="18" charset="0"/>
            </a:endParaRPr>
          </a:p>
        </p:txBody>
      </p:sp>
      <p:sp>
        <p:nvSpPr>
          <p:cNvPr id="5" name="Content Placeholder 2"/>
          <p:cNvSpPr>
            <a:spLocks noGrp="1"/>
          </p:cNvSpPr>
          <p:nvPr>
            <p:ph idx="1"/>
          </p:nvPr>
        </p:nvSpPr>
        <p:spPr>
          <a:xfrm>
            <a:off x="308742" y="1103586"/>
            <a:ext cx="5335313" cy="4367048"/>
          </a:xfrm>
        </p:spPr>
        <p:txBody>
          <a:bodyPr/>
          <a:lstStyle/>
          <a:p>
            <a:pPr marL="0" indent="0">
              <a:buNone/>
            </a:pPr>
            <a:r>
              <a:rPr lang="en-US" b="1" dirty="0" smtClean="0">
                <a:solidFill>
                  <a:srgbClr val="FF0000"/>
                </a:solidFill>
                <a:latin typeface="Times New Roman" pitchFamily="18" charset="0"/>
                <a:cs typeface="Times New Roman" pitchFamily="18" charset="0"/>
              </a:rPr>
              <a:t>3.1 </a:t>
            </a:r>
            <a:r>
              <a:rPr lang="en-US" b="1" dirty="0" err="1" smtClean="0">
                <a:solidFill>
                  <a:srgbClr val="FF0000"/>
                </a:solidFill>
                <a:latin typeface="Times New Roman" pitchFamily="18" charset="0"/>
                <a:cs typeface="Times New Roman" pitchFamily="18" charset="0"/>
              </a:rPr>
              <a:t>Nhận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biết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về</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vùng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nước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xoáy</a:t>
            </a:r>
            <a:endParaRPr lang="en-US" b="1" dirty="0" smtClean="0">
              <a:solidFill>
                <a:srgbClr val="FF0000"/>
              </a:solidFill>
              <a:latin typeface="Times New Roman" pitchFamily="18" charset="0"/>
              <a:cs typeface="Times New Roman" pitchFamily="18" charset="0"/>
            </a:endParaRPr>
          </a:p>
          <a:p>
            <a:pPr marL="0" indent="0" algn="just">
              <a:buFontTx/>
              <a:buChar char="-"/>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xoáy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xoáy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tượng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nhiên</a:t>
            </a:r>
            <a:r>
              <a:rPr lang="en-US" dirty="0" smtClean="0">
                <a:latin typeface="Times New Roman" pitchFamily="18" charset="0"/>
                <a:cs typeface="Times New Roman" pitchFamily="18" charset="0"/>
              </a:rPr>
              <a:t> do </a:t>
            </a:r>
            <a:r>
              <a:rPr lang="en-US" dirty="0" err="1" smtClean="0">
                <a:latin typeface="Times New Roman" pitchFamily="18" charset="0"/>
                <a:cs typeface="Times New Roman" pitchFamily="18" charset="0"/>
              </a:rPr>
              <a:t>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gặp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cuốn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thấy</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hẹp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lớn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dồn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lại</a:t>
            </a:r>
            <a:r>
              <a:rPr lang="en-US" dirty="0" smtClean="0">
                <a:latin typeface="Times New Roman" pitchFamily="18" charset="0"/>
                <a:cs typeface="Times New Roman" pitchFamily="18" charset="0"/>
              </a:rPr>
              <a:t> do </a:t>
            </a:r>
            <a:r>
              <a:rPr lang="en-US" dirty="0" err="1" smtClean="0">
                <a:latin typeface="Times New Roman" pitchFamily="18" charset="0"/>
                <a:cs typeface="Times New Roman" pitchFamily="18" charset="0"/>
              </a:rPr>
              <a:t>sức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ép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thuỷ</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triều</a:t>
            </a:r>
            <a:r>
              <a:rPr lang="en-US" dirty="0" smtClean="0">
                <a:latin typeface="Times New Roman" pitchFamily="18" charset="0"/>
                <a:cs typeface="Times New Roman" pitchFamily="18" charset="0"/>
              </a:rPr>
              <a:t>. </a:t>
            </a:r>
          </a:p>
          <a:p>
            <a:pPr>
              <a:buFontTx/>
              <a:buChar char="-"/>
            </a:pPr>
            <a:endParaRPr lang="en-US" dirty="0">
              <a:latin typeface="Times New Roman" pitchFamily="18" charset="0"/>
              <a:cs typeface="Times New Roman" pitchFamily="18" charset="0"/>
            </a:endParaRPr>
          </a:p>
        </p:txBody>
      </p:sp>
      <p:pic>
        <p:nvPicPr>
          <p:cNvPr id="1026" name="Picture 2" descr="Điểm danh “hung thần” cận kề bạn khi đi bi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179" y="1229710"/>
            <a:ext cx="6170120" cy="5502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132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8741" y="204951"/>
            <a:ext cx="11332779" cy="6353503"/>
          </a:xfrm>
        </p:spPr>
        <p:txBody>
          <a:bodyPr/>
          <a:lstStyle/>
          <a:p>
            <a:pPr marL="0" indent="0">
              <a:buNone/>
            </a:pPr>
            <a:r>
              <a:rPr lang="en-US" b="1" dirty="0" err="1" smtClean="0">
                <a:solidFill>
                  <a:srgbClr val="FF0000"/>
                </a:solidFill>
                <a:latin typeface="Times New Roman" pitchFamily="18" charset="0"/>
                <a:cs typeface="Times New Roman" pitchFamily="18" charset="0"/>
              </a:rPr>
              <a:t>Có</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hai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nguyên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nhân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tạo</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nên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dòng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nước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xoáy</a:t>
            </a:r>
            <a:endParaRPr lang="en-US" b="1" dirty="0" smtClean="0">
              <a:solidFill>
                <a:srgbClr val="FF0000"/>
              </a:solidFill>
              <a:latin typeface="Times New Roman" pitchFamily="18" charset="0"/>
              <a:cs typeface="Times New Roman" pitchFamily="18" charset="0"/>
            </a:endParaRPr>
          </a:p>
          <a:p>
            <a:pPr>
              <a:buFontTx/>
              <a:buChar char="-"/>
            </a:pPr>
            <a:r>
              <a:rPr lang="en-US" dirty="0" smtClean="0">
                <a:latin typeface="Times New Roman" pitchFamily="18" charset="0"/>
                <a:cs typeface="Times New Roman" pitchFamily="18" charset="0"/>
              </a:rPr>
              <a:t>Do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chỗ</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xoáy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p>
          <a:p>
            <a:pPr>
              <a:buFontTx/>
              <a:buChar char="-"/>
            </a:pPr>
            <a:endParaRPr lang="en-US" dirty="0" smtClean="0">
              <a:latin typeface="Times New Roman" pitchFamily="18" charset="0"/>
              <a:cs typeface="Times New Roman" pitchFamily="18" charset="0"/>
            </a:endParaRPr>
          </a:p>
          <a:p>
            <a:pPr>
              <a:buFontTx/>
              <a:buChar char="-"/>
            </a:pPr>
            <a:endParaRPr lang="en-US" dirty="0">
              <a:latin typeface="Times New Roman" pitchFamily="18" charset="0"/>
              <a:cs typeface="Times New Roman" pitchFamily="18" charset="0"/>
            </a:endParaRPr>
          </a:p>
          <a:p>
            <a:pPr>
              <a:buFontTx/>
              <a:buChar char="-"/>
            </a:pPr>
            <a:endParaRPr lang="en-US" dirty="0" smtClean="0">
              <a:latin typeface="Times New Roman" pitchFamily="18" charset="0"/>
              <a:cs typeface="Times New Roman" pitchFamily="18" charset="0"/>
            </a:endParaRPr>
          </a:p>
          <a:p>
            <a:pPr>
              <a:buFontTx/>
              <a:buChar char="-"/>
            </a:pP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do </a:t>
            </a:r>
            <a:r>
              <a:rPr lang="en-US" dirty="0" err="1" smtClean="0">
                <a:latin typeface="Times New Roman" pitchFamily="18" charset="0"/>
                <a:cs typeface="Times New Roman" pitchFamily="18" charset="0"/>
              </a:rPr>
              <a:t>dưới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đáy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qua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xoáy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hút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hút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mặt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xuống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đáy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hiểm</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076" y="1336950"/>
            <a:ext cx="6738444" cy="1879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3076" y="4556240"/>
            <a:ext cx="6738444" cy="2207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827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8742" y="220716"/>
            <a:ext cx="11278913" cy="6432331"/>
          </a:xfrm>
        </p:spPr>
        <p:txBody>
          <a:bodyPr/>
          <a:lstStyle/>
          <a:p>
            <a:pPr marL="0" indent="0">
              <a:lnSpc>
                <a:spcPct val="100000"/>
              </a:lnSpc>
              <a:spcBef>
                <a:spcPts val="0"/>
              </a:spcBef>
              <a:buNone/>
            </a:pPr>
            <a:r>
              <a:rPr lang="en-US" b="1" dirty="0" smtClean="0">
                <a:solidFill>
                  <a:srgbClr val="FF0000"/>
                </a:solidFill>
                <a:latin typeface="Times New Roman" pitchFamily="18" charset="0"/>
                <a:cs typeface="Times New Roman" pitchFamily="18" charset="0"/>
              </a:rPr>
              <a:t>3.2 </a:t>
            </a:r>
            <a:r>
              <a:rPr lang="en-US" b="1" dirty="0" err="1" smtClean="0">
                <a:solidFill>
                  <a:srgbClr val="FF0000"/>
                </a:solidFill>
                <a:latin typeface="Times New Roman" pitchFamily="18" charset="0"/>
                <a:cs typeface="Times New Roman" pitchFamily="18" charset="0"/>
              </a:rPr>
              <a:t>Phòng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tránh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và</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thoát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hiểm</a:t>
            </a:r>
            <a:endParaRPr lang="en-US" b="1" dirty="0" smtClean="0">
              <a:solidFill>
                <a:srgbClr val="FF0000"/>
              </a:solidFill>
              <a:latin typeface="Times New Roman" pitchFamily="18" charset="0"/>
              <a:cs typeface="Times New Roman" pitchFamily="18" charset="0"/>
            </a:endParaRPr>
          </a:p>
          <a:p>
            <a:pPr marL="514350" indent="-514350" algn="just">
              <a:lnSpc>
                <a:spcPct val="100000"/>
              </a:lnSpc>
              <a:spcBef>
                <a:spcPts val="0"/>
              </a:spcBef>
              <a:buAutoNum type="alphaLcPeriod"/>
            </a:pPr>
            <a:r>
              <a:rPr lang="en-US" dirty="0" err="1" smtClean="0">
                <a:solidFill>
                  <a:srgbClr val="0070C0"/>
                </a:solidFill>
                <a:latin typeface="Times New Roman" pitchFamily="18" charset="0"/>
                <a:cs typeface="Times New Roman" pitchFamily="18" charset="0"/>
              </a:rPr>
              <a:t>Phòng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tránh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vùng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nước</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xoáy</a:t>
            </a:r>
            <a:endParaRPr lang="en-US" dirty="0" smtClean="0">
              <a:solidFill>
                <a:srgbClr val="0070C0"/>
              </a:solidFill>
              <a:latin typeface="Times New Roman" pitchFamily="18" charset="0"/>
              <a:cs typeface="Times New Roman" pitchFamily="18" charset="0"/>
            </a:endParaRPr>
          </a:p>
          <a:p>
            <a:pPr algn="just">
              <a:lnSpc>
                <a:spcPct val="100000"/>
              </a:lnSpc>
              <a:spcBef>
                <a:spcPts val="0"/>
              </a:spcBef>
              <a:buFontTx/>
              <a:buChar char="-"/>
            </a:pPr>
            <a:r>
              <a:rPr lang="en-US" dirty="0" err="1" smtClean="0">
                <a:latin typeface="Times New Roman" pitchFamily="18" charset="0"/>
                <a:cs typeface="Times New Roman" pitchFamily="18" charset="0"/>
              </a:rPr>
              <a:t>Trước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xuống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trụ</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đá</a:t>
            </a:r>
            <a:r>
              <a:rPr lang="en-US" dirty="0" smtClean="0">
                <a:latin typeface="Times New Roman" pitchFamily="18" charset="0"/>
                <a:cs typeface="Times New Roman" pitchFamily="18" charset="0"/>
              </a:rPr>
              <a:t> hay </a:t>
            </a:r>
            <a:r>
              <a:rPr lang="en-US" dirty="0" err="1" smtClean="0">
                <a:latin typeface="Times New Roman" pitchFamily="18" charset="0"/>
                <a:cs typeface="Times New Roman" pitchFamily="18" charset="0"/>
              </a:rPr>
              <a:t>xuất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xoáy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tránh</a:t>
            </a:r>
            <a:r>
              <a:rPr lang="en-US" dirty="0" smtClean="0">
                <a:latin typeface="Times New Roman" pitchFamily="18" charset="0"/>
                <a:cs typeface="Times New Roman" pitchFamily="18" charset="0"/>
              </a:rPr>
              <a:t>.</a:t>
            </a:r>
          </a:p>
          <a:p>
            <a:pPr algn="just">
              <a:lnSpc>
                <a:spcPct val="100000"/>
              </a:lnSpc>
              <a:spcBef>
                <a:spcPts val="0"/>
              </a:spcBef>
              <a:buFontTx/>
              <a:buChar char="-"/>
            </a:pPr>
            <a:r>
              <a:rPr lang="en-US" dirty="0" err="1" smtClean="0">
                <a:latin typeface="Times New Roman" pitchFamily="18" charset="0"/>
                <a:cs typeface="Times New Roman" pitchFamily="18" charset="0"/>
              </a:rPr>
              <a:t>Tuyệt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tự</a:t>
            </a:r>
            <a:r>
              <a:rPr lang="en-US" dirty="0" smtClean="0">
                <a:latin typeface="Times New Roman" pitchFamily="18" charset="0"/>
                <a:cs typeface="Times New Roman" pitchFamily="18" charset="0"/>
              </a:rPr>
              <a:t> ý </a:t>
            </a:r>
            <a:r>
              <a:rPr lang="en-US" dirty="0" err="1" smtClean="0">
                <a:latin typeface="Times New Roman" pitchFamily="18" charset="0"/>
                <a:cs typeface="Times New Roman" pitchFamily="18" charset="0"/>
              </a:rPr>
              <a:t>nhảy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xuống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cuốn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gặp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hiểm</a:t>
            </a:r>
            <a:r>
              <a:rPr lang="en-US" dirty="0" smtClean="0">
                <a:latin typeface="Times New Roman" pitchFamily="18" charset="0"/>
                <a:cs typeface="Times New Roman" pitchFamily="18" charset="0"/>
              </a:rPr>
              <a:t>.</a:t>
            </a:r>
          </a:p>
          <a:p>
            <a:pPr algn="just">
              <a:lnSpc>
                <a:spcPct val="100000"/>
              </a:lnSpc>
              <a:spcBef>
                <a:spcPts val="0"/>
              </a:spcBef>
              <a:buFontTx/>
              <a:buChar char="-"/>
            </a:pP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xoáy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vừa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gọi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vừa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tìm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kiếm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gậy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quần</a:t>
            </a:r>
            <a:r>
              <a:rPr lang="en-US" dirty="0" smtClean="0">
                <a:latin typeface="Times New Roman" pitchFamily="18" charset="0"/>
                <a:cs typeface="Times New Roman" pitchFamily="18" charset="0"/>
              </a:rPr>
              <a:t> …. </a:t>
            </a:r>
            <a:r>
              <a:rPr lang="en-US" dirty="0" err="1">
                <a:latin typeface="Times New Roman" pitchFamily="18" charset="0"/>
                <a:cs typeface="Times New Roman" pitchFamily="18" charset="0"/>
              </a:rPr>
              <a:t>q</a:t>
            </a:r>
            <a:r>
              <a:rPr lang="en-US" dirty="0" err="1" smtClean="0">
                <a:latin typeface="Times New Roman" pitchFamily="18" charset="0"/>
                <a:cs typeface="Times New Roman" pitchFamily="18" charset="0"/>
              </a:rPr>
              <a:t>uăng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xuống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kéo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gặp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bờ</a:t>
            </a:r>
            <a:r>
              <a:rPr lang="en-US" dirty="0" smtClean="0">
                <a:latin typeface="Times New Roman" pitchFamily="18" charset="0"/>
                <a:cs typeface="Times New Roman" pitchFamily="18" charset="0"/>
              </a:rPr>
              <a:t>. </a:t>
            </a:r>
          </a:p>
          <a:p>
            <a:pPr algn="just">
              <a:lnSpc>
                <a:spcPct val="100000"/>
              </a:lnSpc>
              <a:spcBef>
                <a:spcPts val="0"/>
              </a:spcBef>
              <a:buFontTx/>
              <a:buChar char="-"/>
            </a:pP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máy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thoại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luôn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thoại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khẩn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thói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quen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nhớ</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thoại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khẩn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khẩn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gọi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cứu</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hộ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hỗ</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kịp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thời</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817168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7B0BF9F-2C38-4097-AB52-FE2407BD0C49}" type="slidenum">
              <a:rPr lang="en-US" smtClean="0">
                <a:solidFill>
                  <a:srgbClr val="FFFFFF"/>
                </a:solidFill>
              </a:rPr>
              <a:pPr>
                <a:defRPr/>
              </a:pPr>
              <a:t>3</a:t>
            </a:fld>
            <a:endParaRPr lang="en-US">
              <a:solidFill>
                <a:srgbClr val="FFFFFF"/>
              </a:solidFill>
            </a:endParaRPr>
          </a:p>
        </p:txBody>
      </p:sp>
      <p:sp>
        <p:nvSpPr>
          <p:cNvPr id="3" name="Rounded Rectangle 2"/>
          <p:cNvSpPr/>
          <p:nvPr/>
        </p:nvSpPr>
        <p:spPr>
          <a:xfrm>
            <a:off x="3791744" y="1052736"/>
            <a:ext cx="4512501" cy="108012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rgbClr val="FF0000"/>
                </a:solidFill>
                <a:latin typeface="Times New Roman" pitchFamily="18" charset="0"/>
                <a:cs typeface="Times New Roman" pitchFamily="18" charset="0"/>
              </a:rPr>
              <a:t>NỘI DUNG</a:t>
            </a:r>
            <a:endParaRPr lang="en-US" sz="2400" b="1" dirty="0">
              <a:latin typeface="Times New Roman" pitchFamily="18" charset="0"/>
              <a:cs typeface="Times New Roman" pitchFamily="18" charset="0"/>
            </a:endParaRPr>
          </a:p>
        </p:txBody>
      </p:sp>
      <p:cxnSp>
        <p:nvCxnSpPr>
          <p:cNvPr id="5" name="Straight Arrow Connector 4"/>
          <p:cNvCxnSpPr>
            <a:stCxn id="3" idx="2"/>
          </p:cNvCxnSpPr>
          <p:nvPr/>
        </p:nvCxnSpPr>
        <p:spPr>
          <a:xfrm flipH="1">
            <a:off x="2255574" y="2132856"/>
            <a:ext cx="3792421"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3" idx="2"/>
          </p:cNvCxnSpPr>
          <p:nvPr/>
        </p:nvCxnSpPr>
        <p:spPr>
          <a:xfrm>
            <a:off x="6047995" y="2132856"/>
            <a:ext cx="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2"/>
          </p:cNvCxnSpPr>
          <p:nvPr/>
        </p:nvCxnSpPr>
        <p:spPr>
          <a:xfrm>
            <a:off x="6047995" y="2132856"/>
            <a:ext cx="376808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35360" y="3233936"/>
            <a:ext cx="3816424" cy="185124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rgbClr val="0000CC"/>
                </a:solidFill>
                <a:latin typeface="Times New Roman" pitchFamily="18" charset="0"/>
                <a:cs typeface="Times New Roman" pitchFamily="18" charset="0"/>
              </a:rPr>
              <a:t>I. </a:t>
            </a:r>
            <a:r>
              <a:rPr lang="en-US" sz="2400" b="1" dirty="0" smtClean="0">
                <a:solidFill>
                  <a:srgbClr val="0000CC"/>
                </a:solidFill>
                <a:latin typeface="Times New Roman" pitchFamily="18" charset="0"/>
                <a:cs typeface="Times New Roman" pitchFamily="18" charset="0"/>
              </a:rPr>
              <a:t>KHÁI NIỆM CHUNG VÀ NGUYÊN NHÂN GÂY ĐUỐI NƯỚC</a:t>
            </a:r>
            <a:endParaRPr lang="en-US" sz="2400" b="1" dirty="0">
              <a:solidFill>
                <a:srgbClr val="0000CC"/>
              </a:solidFill>
              <a:latin typeface="Times New Roman" pitchFamily="18" charset="0"/>
              <a:cs typeface="Times New Roman" pitchFamily="18" charset="0"/>
            </a:endParaRPr>
          </a:p>
        </p:txBody>
      </p:sp>
      <p:sp>
        <p:nvSpPr>
          <p:cNvPr id="11" name="Rounded Rectangle 10"/>
          <p:cNvSpPr/>
          <p:nvPr/>
        </p:nvSpPr>
        <p:spPr>
          <a:xfrm>
            <a:off x="4367808" y="3212976"/>
            <a:ext cx="3564227" cy="187220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vi-VN" sz="2400" b="1" dirty="0" smtClean="0">
                <a:solidFill>
                  <a:srgbClr val="0000CC"/>
                </a:solidFill>
                <a:latin typeface="Times New Roman" pitchFamily="18" charset="0"/>
                <a:cs typeface="Times New Roman" pitchFamily="18" charset="0"/>
              </a:rPr>
              <a:t>II. </a:t>
            </a:r>
            <a:r>
              <a:rPr lang="en-US" sz="2400" b="1" dirty="0" smtClean="0">
                <a:solidFill>
                  <a:srgbClr val="0000CC"/>
                </a:solidFill>
                <a:latin typeface="Times New Roman" pitchFamily="18" charset="0"/>
                <a:cs typeface="Times New Roman" pitchFamily="18" charset="0"/>
              </a:rPr>
              <a:t>CÁC </a:t>
            </a:r>
            <a:r>
              <a:rPr lang="vi-VN" sz="2400" b="1" dirty="0" smtClean="0">
                <a:solidFill>
                  <a:srgbClr val="0000CC"/>
                </a:solidFill>
                <a:latin typeface="Times New Roman" pitchFamily="18" charset="0"/>
                <a:cs typeface="Times New Roman" pitchFamily="18" charset="0"/>
              </a:rPr>
              <a:t>BIỆN PHÁP</a:t>
            </a:r>
            <a:r>
              <a:rPr lang="en-US" sz="2400" b="1" dirty="0" smtClean="0">
                <a:solidFill>
                  <a:srgbClr val="0000CC"/>
                </a:solidFill>
                <a:latin typeface="Times New Roman" pitchFamily="18" charset="0"/>
                <a:cs typeface="Times New Roman" pitchFamily="18" charset="0"/>
              </a:rPr>
              <a:t> AN TOÀN PHÒNG TRÁNH ĐUỐI NƯỚC CHO HỌC SINH</a:t>
            </a:r>
            <a:endParaRPr lang="en-US" sz="2400" b="1" dirty="0">
              <a:solidFill>
                <a:srgbClr val="0000CC"/>
              </a:solidFill>
              <a:latin typeface="Times New Roman" pitchFamily="18" charset="0"/>
              <a:cs typeface="Times New Roman" pitchFamily="18" charset="0"/>
            </a:endParaRPr>
          </a:p>
        </p:txBody>
      </p:sp>
      <p:sp>
        <p:nvSpPr>
          <p:cNvPr id="12" name="Rounded Rectangle 11"/>
          <p:cNvSpPr/>
          <p:nvPr/>
        </p:nvSpPr>
        <p:spPr>
          <a:xfrm>
            <a:off x="8112224" y="3212976"/>
            <a:ext cx="3744416" cy="187220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rgbClr val="0000CC"/>
                </a:solidFill>
                <a:latin typeface="Times New Roman" pitchFamily="18" charset="0"/>
                <a:cs typeface="Times New Roman" pitchFamily="18" charset="0"/>
              </a:rPr>
              <a:t>III. </a:t>
            </a:r>
            <a:r>
              <a:rPr lang="en-US" sz="2400" b="1" dirty="0" smtClean="0">
                <a:solidFill>
                  <a:srgbClr val="0000CC"/>
                </a:solidFill>
                <a:latin typeface="Times New Roman" pitchFamily="18" charset="0"/>
                <a:cs typeface="Times New Roman" pitchFamily="18" charset="0"/>
              </a:rPr>
              <a:t>MỘT SỐ KĨ NĂNG THOÁT HIỂM TRONG MÔI TRƯỜNG NƯỚC</a:t>
            </a:r>
            <a:endParaRPr lang="en-US" sz="24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649306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8743" y="220717"/>
            <a:ext cx="6549257" cy="6526924"/>
          </a:xfrm>
        </p:spPr>
        <p:txBody>
          <a:bodyPr/>
          <a:lstStyle/>
          <a:p>
            <a:pPr marL="0" indent="0">
              <a:spcBef>
                <a:spcPts val="0"/>
              </a:spcBef>
              <a:buNone/>
            </a:pPr>
            <a:r>
              <a:rPr lang="en-US" b="1" dirty="0" smtClean="0">
                <a:solidFill>
                  <a:srgbClr val="FF0000"/>
                </a:solidFill>
                <a:latin typeface="Times New Roman" pitchFamily="18" charset="0"/>
                <a:cs typeface="Times New Roman" pitchFamily="18" charset="0"/>
              </a:rPr>
              <a:t>3.2 </a:t>
            </a:r>
            <a:r>
              <a:rPr lang="en-US" b="1" dirty="0" err="1" smtClean="0">
                <a:solidFill>
                  <a:srgbClr val="FF0000"/>
                </a:solidFill>
                <a:latin typeface="Times New Roman" pitchFamily="18" charset="0"/>
                <a:cs typeface="Times New Roman" pitchFamily="18" charset="0"/>
              </a:rPr>
              <a:t>Phòng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tránh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và</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thoát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hiểm</a:t>
            </a:r>
            <a:endParaRPr lang="en-US" b="1" dirty="0" smtClean="0">
              <a:solidFill>
                <a:srgbClr val="FF0000"/>
              </a:solidFill>
              <a:latin typeface="Times New Roman" pitchFamily="18" charset="0"/>
              <a:cs typeface="Times New Roman" pitchFamily="18" charset="0"/>
            </a:endParaRPr>
          </a:p>
          <a:p>
            <a:pPr marL="0" indent="0" algn="just">
              <a:spcBef>
                <a:spcPts val="0"/>
              </a:spcBef>
              <a:buNone/>
            </a:pPr>
            <a:r>
              <a:rPr lang="en-US" dirty="0" smtClean="0">
                <a:solidFill>
                  <a:srgbClr val="0070C0"/>
                </a:solidFill>
                <a:latin typeface="Times New Roman" pitchFamily="18" charset="0"/>
                <a:cs typeface="Times New Roman" pitchFamily="18" charset="0"/>
              </a:rPr>
              <a:t>b. </a:t>
            </a:r>
            <a:r>
              <a:rPr lang="en-US" dirty="0" err="1" smtClean="0">
                <a:solidFill>
                  <a:srgbClr val="0070C0"/>
                </a:solidFill>
                <a:latin typeface="Times New Roman" pitchFamily="18" charset="0"/>
                <a:cs typeface="Times New Roman" pitchFamily="18" charset="0"/>
              </a:rPr>
              <a:t>Kĩ</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năng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thoát</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hiểm</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khi</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bị</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rơi</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vào</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vùng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nước</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xoáy</a:t>
            </a:r>
            <a:endParaRPr lang="en-US" dirty="0" smtClean="0">
              <a:solidFill>
                <a:srgbClr val="0070C0"/>
              </a:solidFill>
              <a:latin typeface="Times New Roman" pitchFamily="18" charset="0"/>
              <a:cs typeface="Times New Roman" pitchFamily="18" charset="0"/>
            </a:endParaRPr>
          </a:p>
          <a:p>
            <a:pPr marL="0" indent="441325" algn="just">
              <a:spcBef>
                <a:spcPts val="0"/>
              </a:spcBef>
              <a:buFontTx/>
              <a:buChar char="-"/>
            </a:pPr>
            <a:r>
              <a:rPr lang="en-US" dirty="0" err="1" smtClean="0">
                <a:latin typeface="Times New Roman" pitchFamily="18" charset="0"/>
                <a:cs typeface="Times New Roman" pitchFamily="18" charset="0"/>
              </a:rPr>
              <a:t>Phải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tĩnh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hướng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xoáy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tìm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vượt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khỏi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ảnh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hưởng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xoáy</a:t>
            </a:r>
            <a:r>
              <a:rPr lang="en-US" dirty="0" smtClean="0">
                <a:latin typeface="Times New Roman" pitchFamily="18" charset="0"/>
                <a:cs typeface="Times New Roman" pitchFamily="18" charset="0"/>
              </a:rPr>
              <a:t>. </a:t>
            </a:r>
          </a:p>
          <a:p>
            <a:pPr marL="0" indent="0" algn="just">
              <a:spcBef>
                <a:spcPts val="0"/>
              </a:spcBef>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nếu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gặp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xoáy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tĩnh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nằm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sấp</a:t>
            </a:r>
            <a:r>
              <a:rPr lang="en-US" dirty="0" smtClean="0">
                <a:latin typeface="Times New Roman" pitchFamily="18" charset="0"/>
                <a:cs typeface="Times New Roman" pitchFamily="18" charset="0"/>
              </a:rPr>
              <a:t> dang </a:t>
            </a:r>
            <a:r>
              <a:rPr lang="en-US" dirty="0" err="1" smtClean="0">
                <a:latin typeface="Times New Roman" pitchFamily="18" charset="0"/>
                <a:cs typeface="Times New Roman" pitchFamily="18" charset="0"/>
              </a:rPr>
              <a:t>rộng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cuốn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xuống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xoáy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a:t>
            </a:r>
          </a:p>
          <a:p>
            <a:pPr marL="95250" indent="-95250" algn="just">
              <a:spcBef>
                <a:spcPts val="0"/>
              </a:spcBef>
              <a:buFontTx/>
              <a:buChar char="-"/>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vị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xoáy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thoát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khỏi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xoáy</a:t>
            </a:r>
            <a:r>
              <a:rPr lang="en-US" dirty="0" smtClean="0">
                <a:latin typeface="Times New Roman" pitchFamily="18" charset="0"/>
                <a:cs typeface="Times New Roman" pitchFamily="18" charset="0"/>
              </a:rPr>
              <a:t>. </a:t>
            </a:r>
          </a:p>
          <a:p>
            <a:pPr marL="0" indent="0" algn="just">
              <a:spcBef>
                <a:spcPts val="0"/>
              </a:spcBef>
              <a:buFontTx/>
              <a:buChar char="-"/>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thoát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khỏi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xoáy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ếch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hồi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ếch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nơi</a:t>
            </a:r>
            <a:r>
              <a:rPr lang="en-US" dirty="0" smtClean="0">
                <a:latin typeface="Times New Roman" pitchFamily="18" charset="0"/>
                <a:cs typeface="Times New Roman" pitchFamily="18" charset="0"/>
              </a:rPr>
              <a:t> an </a:t>
            </a:r>
            <a:r>
              <a:rPr lang="en-US" dirty="0" err="1" smtClean="0">
                <a:latin typeface="Times New Roman" pitchFamily="18" charset="0"/>
                <a:cs typeface="Times New Roman" pitchFamily="18" charset="0"/>
              </a:rPr>
              <a:t>toàn</a:t>
            </a:r>
            <a:r>
              <a:rPr lang="en-US" dirty="0" smtClean="0">
                <a:latin typeface="Times New Roman" pitchFamily="18" charset="0"/>
                <a:cs typeface="Times New Roman" pitchFamily="18" charset="0"/>
              </a:rPr>
              <a:t>. </a:t>
            </a:r>
          </a:p>
        </p:txBody>
      </p:sp>
      <p:pic>
        <p:nvPicPr>
          <p:cNvPr id="5" name="Picture 2" descr="Cách bơi sải đúng kỹ thuật, đúng phương pháp - KhoaHoc.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0456" y="78463"/>
            <a:ext cx="4587557" cy="28055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ướng dẫn kỹ thuật bơi ếch từ cơ bản tới nâng cao nhanh, chuẩ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457" y="3388856"/>
            <a:ext cx="4587556" cy="280961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8343483" y="2868594"/>
            <a:ext cx="2121504" cy="5209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Calibri" pitchFamily="34" charset="0"/>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Calibri" pitchFamily="34" charset="0"/>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Calibri" pitchFamily="34" charset="0"/>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Calibri" pitchFamily="34" charset="0"/>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charset="0"/>
              <a:buNone/>
            </a:pPr>
            <a:r>
              <a:rPr lang="en-US" b="1" dirty="0" err="1" smtClean="0">
                <a:solidFill>
                  <a:srgbClr val="FF0000"/>
                </a:solidFill>
                <a:latin typeface="Times New Roman" pitchFamily="18" charset="0"/>
                <a:cs typeface="Times New Roman" pitchFamily="18" charset="0"/>
              </a:rPr>
              <a:t>Bơi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sải</a:t>
            </a:r>
            <a:r>
              <a:rPr lang="en-US" b="1" dirty="0" smtClean="0">
                <a:solidFill>
                  <a:srgbClr val="FF0000"/>
                </a:solidFill>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algn="ctr">
              <a:buFont typeface="Arial" charset="0"/>
              <a:buNone/>
            </a:pPr>
            <a:endParaRPr lang="en-US" dirty="0">
              <a:latin typeface="Times New Roman" pitchFamily="18" charset="0"/>
              <a:cs typeface="Times New Roman" pitchFamily="18" charset="0"/>
            </a:endParaRPr>
          </a:p>
        </p:txBody>
      </p:sp>
      <p:sp>
        <p:nvSpPr>
          <p:cNvPr id="8" name="Content Placeholder 2"/>
          <p:cNvSpPr txBox="1">
            <a:spLocks/>
          </p:cNvSpPr>
          <p:nvPr/>
        </p:nvSpPr>
        <p:spPr bwMode="auto">
          <a:xfrm>
            <a:off x="8456223" y="6198475"/>
            <a:ext cx="2008764" cy="501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Calibri" pitchFamily="34" charset="0"/>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Calibri" pitchFamily="34" charset="0"/>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Calibri" pitchFamily="34" charset="0"/>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Calibri" pitchFamily="34" charset="0"/>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charset="0"/>
              <a:buNone/>
            </a:pPr>
            <a:r>
              <a:rPr lang="en-US" b="1" dirty="0" err="1" smtClean="0">
                <a:solidFill>
                  <a:srgbClr val="FF0000"/>
                </a:solidFill>
                <a:latin typeface="Times New Roman" pitchFamily="18" charset="0"/>
                <a:cs typeface="Times New Roman" pitchFamily="18" charset="0"/>
              </a:rPr>
              <a:t>Bơi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ếch</a:t>
            </a:r>
            <a:endParaRPr lang="en-US" dirty="0" smtClean="0">
              <a:latin typeface="Times New Roman" pitchFamily="18" charset="0"/>
              <a:cs typeface="Times New Roman" pitchFamily="18" charset="0"/>
            </a:endParaRPr>
          </a:p>
          <a:p>
            <a:pPr marL="0" indent="0" algn="ctr">
              <a:buFont typeface="Arial" charse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6322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558634" y="4162097"/>
            <a:ext cx="11202442" cy="2380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Calibri" pitchFamily="34" charset="0"/>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Calibri" pitchFamily="34" charset="0"/>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Calibri" pitchFamily="34" charset="0"/>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Calibri" pitchFamily="34" charset="0"/>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FontTx/>
              <a:buChar char="-"/>
            </a:pP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gặp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xoáy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dưới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xoáy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hút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Gặp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xoáy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tĩnh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lặn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rồi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lặn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thoát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xoáy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lưu</a:t>
            </a:r>
            <a:r>
              <a:rPr lang="en-US" dirty="0">
                <a:latin typeface="Times New Roman" pitchFamily="18" charset="0"/>
                <a:cs typeface="Times New Roman" pitchFamily="18" charset="0"/>
              </a:rPr>
              <a:t> ý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xoáy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hút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nhưng</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tắc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xoáy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p>
          <a:p>
            <a:pPr marL="0" indent="0" algn="ctr">
              <a:buFont typeface="Arial" charset="0"/>
              <a:buNone/>
            </a:pPr>
            <a:endParaRPr lang="en-US" dirty="0">
              <a:latin typeface="Times New Roman" pitchFamily="18" charset="0"/>
              <a:cs typeface="Times New Roman" pitchFamily="18" charset="0"/>
            </a:endParaRPr>
          </a:p>
        </p:txBody>
      </p:sp>
      <p:sp>
        <p:nvSpPr>
          <p:cNvPr id="5" name="Content Placeholder 2"/>
          <p:cNvSpPr txBox="1">
            <a:spLocks/>
          </p:cNvSpPr>
          <p:nvPr/>
        </p:nvSpPr>
        <p:spPr bwMode="auto">
          <a:xfrm>
            <a:off x="732056" y="312678"/>
            <a:ext cx="4517862" cy="15476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Calibri" pitchFamily="34" charset="0"/>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Calibri" pitchFamily="34" charset="0"/>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Calibri" pitchFamily="34" charset="0"/>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Calibri" pitchFamily="34" charset="0"/>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FontTx/>
              <a:buChar char="-"/>
            </a:pP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gặp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xoáy</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do 2 </a:t>
            </a:r>
            <a:r>
              <a:rPr lang="en-US" dirty="0" err="1" smtClean="0">
                <a:latin typeface="Times New Roman" pitchFamily="18" charset="0"/>
                <a:cs typeface="Times New Roman" pitchFamily="18" charset="0"/>
              </a:rPr>
              <a:t>dòng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tĩnh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tỉnh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hướng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xoáy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mũi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tên</a:t>
            </a:r>
            <a:r>
              <a:rPr lang="en-US" dirty="0" smtClean="0">
                <a:latin typeface="Times New Roman" pitchFamily="18" charset="0"/>
                <a:cs typeface="Times New Roman" pitchFamily="18" charset="0"/>
              </a:rPr>
              <a:t> A </a:t>
            </a:r>
            <a:r>
              <a:rPr lang="en-US" dirty="0" err="1" smtClean="0">
                <a:latin typeface="Times New Roman" pitchFamily="18" charset="0"/>
                <a:cs typeface="Times New Roman" pitchFamily="18" charset="0"/>
              </a:rPr>
              <a:t>mà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mũi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tên</a:t>
            </a:r>
            <a:r>
              <a:rPr lang="en-US" dirty="0" smtClean="0">
                <a:latin typeface="Times New Roman" pitchFamily="18" charset="0"/>
                <a:cs typeface="Times New Roman" pitchFamily="18" charset="0"/>
              </a:rPr>
              <a:t> B. </a:t>
            </a:r>
            <a:endParaRPr lang="en-US" dirty="0">
              <a:latin typeface="Times New Roman" pitchFamily="18" charset="0"/>
              <a:cs typeface="Times New Roman" pitchFamily="18" charset="0"/>
            </a:endParaRPr>
          </a:p>
          <a:p>
            <a:pPr marL="0" indent="0" algn="ctr">
              <a:buFont typeface="Arial" charset="0"/>
              <a:buNone/>
            </a:pPr>
            <a:endParaRPr lang="en-US"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3014" y="157655"/>
            <a:ext cx="6263371" cy="3744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582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7B0BF9F-2C38-4097-AB52-FE2407BD0C49}" type="slidenum">
              <a:rPr lang="en-US" smtClean="0">
                <a:solidFill>
                  <a:srgbClr val="FFFFFF"/>
                </a:solidFill>
              </a:rPr>
              <a:pPr>
                <a:defRPr/>
              </a:pPr>
              <a:t>32</a:t>
            </a:fld>
            <a:endParaRPr lang="en-US">
              <a:solidFill>
                <a:srgbClr val="FFFFFF"/>
              </a:solidFill>
            </a:endParaRPr>
          </a:p>
        </p:txBody>
      </p:sp>
      <p:pic>
        <p:nvPicPr>
          <p:cNvPr id="3" name="Picture 4" descr="HL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117" y="0"/>
            <a:ext cx="12448117" cy="6858000"/>
          </a:xfrm>
          <a:prstGeom prst="rect">
            <a:avLst/>
          </a:prstGeom>
          <a:solidFill>
            <a:srgbClr val="FF0000"/>
          </a:solidFill>
          <a:ln w="76200">
            <a:solidFill>
              <a:srgbClr val="FF00FF"/>
            </a:solidFill>
            <a:miter lim="800000"/>
            <a:headEnd/>
            <a:tailEnd/>
          </a:ln>
          <a:extLst/>
        </p:spPr>
      </p:pic>
      <p:sp>
        <p:nvSpPr>
          <p:cNvPr id="4" name="Text Box 5"/>
          <p:cNvSpPr txBox="1">
            <a:spLocks noChangeArrowheads="1"/>
          </p:cNvSpPr>
          <p:nvPr/>
        </p:nvSpPr>
        <p:spPr bwMode="auto">
          <a:xfrm>
            <a:off x="1115847" y="1789387"/>
            <a:ext cx="10392979"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150000"/>
              </a:lnSpc>
              <a:spcBef>
                <a:spcPts val="600"/>
              </a:spcBef>
              <a:spcAft>
                <a:spcPts val="600"/>
              </a:spcAft>
            </a:pPr>
            <a:r>
              <a:rPr lang="en-US" sz="4000" b="1" i="1" dirty="0" err="1" smtClean="0">
                <a:solidFill>
                  <a:srgbClr val="002060"/>
                </a:solidFill>
                <a:latin typeface="Times New Roman" pitchFamily="18" charset="0"/>
              </a:rPr>
              <a:t>Kính</a:t>
            </a:r>
            <a:r>
              <a:rPr lang="en-US" sz="4000" b="1" i="1" dirty="0" smtClean="0">
                <a:solidFill>
                  <a:srgbClr val="002060"/>
                </a:solidFill>
                <a:latin typeface="Times New Roman" pitchFamily="18" charset="0"/>
              </a:rPr>
              <a:t> </a:t>
            </a:r>
            <a:r>
              <a:rPr lang="en-US" sz="4000" b="1" i="1" dirty="0" err="1" smtClean="0">
                <a:solidFill>
                  <a:srgbClr val="002060"/>
                </a:solidFill>
                <a:latin typeface="Times New Roman" pitchFamily="18" charset="0"/>
              </a:rPr>
              <a:t>chúc</a:t>
            </a:r>
            <a:r>
              <a:rPr lang="en-US" sz="4000" b="1" i="1" dirty="0" smtClean="0">
                <a:solidFill>
                  <a:srgbClr val="002060"/>
                </a:solidFill>
                <a:latin typeface="Times New Roman" pitchFamily="18" charset="0"/>
              </a:rPr>
              <a:t> </a:t>
            </a:r>
            <a:r>
              <a:rPr lang="en-US" sz="4000" b="1" i="1" dirty="0" err="1" smtClean="0">
                <a:solidFill>
                  <a:srgbClr val="002060"/>
                </a:solidFill>
                <a:latin typeface="Times New Roman" pitchFamily="18" charset="0"/>
              </a:rPr>
              <a:t>các</a:t>
            </a:r>
            <a:r>
              <a:rPr lang="en-US" sz="4000" b="1" i="1" dirty="0" smtClean="0">
                <a:solidFill>
                  <a:srgbClr val="002060"/>
                </a:solidFill>
                <a:latin typeface="Times New Roman" pitchFamily="18" charset="0"/>
              </a:rPr>
              <a:t> </a:t>
            </a:r>
            <a:r>
              <a:rPr lang="en-US" sz="4000" b="1" i="1" dirty="0" err="1" smtClean="0">
                <a:solidFill>
                  <a:srgbClr val="002060"/>
                </a:solidFill>
                <a:latin typeface="Times New Roman" pitchFamily="18" charset="0"/>
              </a:rPr>
              <a:t>thầy</a:t>
            </a:r>
            <a:r>
              <a:rPr lang="en-US" sz="4000" b="1" i="1" dirty="0" smtClean="0">
                <a:solidFill>
                  <a:srgbClr val="002060"/>
                </a:solidFill>
                <a:latin typeface="Times New Roman" pitchFamily="18" charset="0"/>
              </a:rPr>
              <a:t> </a:t>
            </a:r>
            <a:r>
              <a:rPr lang="en-US" sz="4000" b="1" i="1" dirty="0" err="1" smtClean="0">
                <a:solidFill>
                  <a:srgbClr val="002060"/>
                </a:solidFill>
                <a:latin typeface="Times New Roman" pitchFamily="18" charset="0"/>
              </a:rPr>
              <a:t>cô</a:t>
            </a:r>
            <a:r>
              <a:rPr lang="en-US" sz="4000" b="1" i="1" dirty="0" smtClean="0">
                <a:solidFill>
                  <a:srgbClr val="002060"/>
                </a:solidFill>
                <a:latin typeface="Times New Roman" pitchFamily="18" charset="0"/>
              </a:rPr>
              <a:t> </a:t>
            </a:r>
            <a:r>
              <a:rPr lang="en-US" sz="4000" b="1" i="1" dirty="0" err="1" smtClean="0">
                <a:solidFill>
                  <a:srgbClr val="002060"/>
                </a:solidFill>
                <a:latin typeface="Times New Roman" pitchFamily="18" charset="0"/>
              </a:rPr>
              <a:t>mạnh</a:t>
            </a:r>
            <a:r>
              <a:rPr lang="en-US" sz="4000" b="1" i="1" dirty="0" smtClean="0">
                <a:solidFill>
                  <a:srgbClr val="002060"/>
                </a:solidFill>
                <a:latin typeface="Times New Roman" pitchFamily="18" charset="0"/>
              </a:rPr>
              <a:t> </a:t>
            </a:r>
            <a:r>
              <a:rPr lang="en-US" sz="4000" b="1" i="1" dirty="0" err="1">
                <a:solidFill>
                  <a:srgbClr val="002060"/>
                </a:solidFill>
                <a:latin typeface="Times New Roman" pitchFamily="18" charset="0"/>
              </a:rPr>
              <a:t>khoẻ</a:t>
            </a:r>
            <a:r>
              <a:rPr lang="en-US" sz="4000" b="1" i="1" dirty="0" smtClean="0">
                <a:solidFill>
                  <a:srgbClr val="002060"/>
                </a:solidFill>
                <a:latin typeface="Times New Roman" pitchFamily="18" charset="0"/>
              </a:rPr>
              <a:t>, </a:t>
            </a:r>
            <a:r>
              <a:rPr lang="en-US" sz="4000" b="1" i="1" dirty="0" err="1">
                <a:solidFill>
                  <a:srgbClr val="002060"/>
                </a:solidFill>
                <a:latin typeface="Times New Roman" pitchFamily="18" charset="0"/>
              </a:rPr>
              <a:t>hạnh</a:t>
            </a:r>
            <a:r>
              <a:rPr lang="en-US" sz="4000" b="1" i="1" dirty="0">
                <a:solidFill>
                  <a:srgbClr val="002060"/>
                </a:solidFill>
                <a:latin typeface="Times New Roman" pitchFamily="18" charset="0"/>
              </a:rPr>
              <a:t> </a:t>
            </a:r>
            <a:r>
              <a:rPr lang="en-US" sz="4000" b="1" i="1" dirty="0" err="1">
                <a:solidFill>
                  <a:srgbClr val="002060"/>
                </a:solidFill>
                <a:latin typeface="Times New Roman" pitchFamily="18" charset="0"/>
              </a:rPr>
              <a:t>phúc</a:t>
            </a:r>
            <a:r>
              <a:rPr lang="en-US" sz="4000" b="1" i="1" dirty="0" smtClean="0">
                <a:solidFill>
                  <a:srgbClr val="002060"/>
                </a:solidFill>
                <a:latin typeface="Times New Roman" pitchFamily="18" charset="0"/>
              </a:rPr>
              <a:t>.</a:t>
            </a:r>
          </a:p>
          <a:p>
            <a:pPr algn="ctr">
              <a:lnSpc>
                <a:spcPct val="150000"/>
              </a:lnSpc>
              <a:spcBef>
                <a:spcPts val="600"/>
              </a:spcBef>
              <a:spcAft>
                <a:spcPts val="600"/>
              </a:spcAft>
            </a:pPr>
            <a:r>
              <a:rPr lang="en-US" sz="4000" b="1" i="1" dirty="0" err="1" smtClean="0">
                <a:solidFill>
                  <a:srgbClr val="660066"/>
                </a:solidFill>
                <a:latin typeface="Times New Roman" pitchFamily="18" charset="0"/>
              </a:rPr>
              <a:t>Xin</a:t>
            </a:r>
            <a:r>
              <a:rPr lang="en-US" sz="4000" b="1" i="1" dirty="0" smtClean="0">
                <a:solidFill>
                  <a:srgbClr val="660066"/>
                </a:solidFill>
                <a:latin typeface="Times New Roman" pitchFamily="18" charset="0"/>
              </a:rPr>
              <a:t> </a:t>
            </a:r>
            <a:r>
              <a:rPr lang="en-US" sz="4000" b="1" i="1" dirty="0" err="1" smtClean="0">
                <a:solidFill>
                  <a:srgbClr val="660066"/>
                </a:solidFill>
                <a:latin typeface="Times New Roman" pitchFamily="18" charset="0"/>
              </a:rPr>
              <a:t>chân</a:t>
            </a:r>
            <a:r>
              <a:rPr lang="en-US" sz="4000" b="1" i="1" dirty="0" smtClean="0">
                <a:solidFill>
                  <a:srgbClr val="660066"/>
                </a:solidFill>
                <a:latin typeface="Times New Roman" pitchFamily="18" charset="0"/>
              </a:rPr>
              <a:t> </a:t>
            </a:r>
            <a:r>
              <a:rPr lang="en-US" sz="4000" b="1" i="1" dirty="0" err="1" smtClean="0">
                <a:solidFill>
                  <a:srgbClr val="660066"/>
                </a:solidFill>
                <a:latin typeface="Times New Roman" pitchFamily="18" charset="0"/>
              </a:rPr>
              <a:t>thành</a:t>
            </a:r>
            <a:r>
              <a:rPr lang="en-US" sz="4000" b="1" i="1" dirty="0" smtClean="0">
                <a:solidFill>
                  <a:srgbClr val="660066"/>
                </a:solidFill>
                <a:latin typeface="Times New Roman" pitchFamily="18" charset="0"/>
              </a:rPr>
              <a:t> </a:t>
            </a:r>
            <a:r>
              <a:rPr lang="en-US" sz="4000" b="1" i="1" dirty="0" err="1" smtClean="0">
                <a:solidFill>
                  <a:srgbClr val="660066"/>
                </a:solidFill>
                <a:latin typeface="Times New Roman" pitchFamily="18" charset="0"/>
              </a:rPr>
              <a:t>cảm</a:t>
            </a:r>
            <a:r>
              <a:rPr lang="en-US" sz="4000" b="1" i="1" dirty="0" smtClean="0">
                <a:solidFill>
                  <a:srgbClr val="660066"/>
                </a:solidFill>
                <a:latin typeface="Times New Roman" pitchFamily="18" charset="0"/>
              </a:rPr>
              <a:t> </a:t>
            </a:r>
            <a:r>
              <a:rPr lang="en-US" sz="4000" b="1" i="1" dirty="0" err="1" smtClean="0">
                <a:solidFill>
                  <a:srgbClr val="660066"/>
                </a:solidFill>
                <a:latin typeface="Times New Roman" pitchFamily="18" charset="0"/>
              </a:rPr>
              <a:t>ơn</a:t>
            </a:r>
            <a:r>
              <a:rPr lang="en-US" sz="4000" b="1" i="1" dirty="0" smtClean="0">
                <a:solidFill>
                  <a:srgbClr val="660066"/>
                </a:solidFill>
                <a:latin typeface="Times New Roman" pitchFamily="18" charset="0"/>
              </a:rPr>
              <a:t>!</a:t>
            </a:r>
          </a:p>
        </p:txBody>
      </p:sp>
    </p:spTree>
    <p:extLst>
      <p:ext uri="{BB962C8B-B14F-4D97-AF65-F5344CB8AC3E}">
        <p14:creationId xmlns:p14="http://schemas.microsoft.com/office/powerpoint/2010/main" val="3859944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403" y="1236591"/>
            <a:ext cx="10972800" cy="1853450"/>
          </a:xfrm>
        </p:spPr>
        <p:txBody>
          <a:bodyPr>
            <a:normAutofit/>
          </a:bodyPr>
          <a:lstStyle/>
          <a:p>
            <a:pPr marL="0" indent="0">
              <a:spcBef>
                <a:spcPts val="0"/>
              </a:spcBef>
              <a:buNone/>
            </a:pPr>
            <a:r>
              <a:rPr lang="en-US" sz="2800"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niệm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tồn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tác</a:t>
            </a:r>
            <a:r>
              <a:rPr lang="en-US" dirty="0" smtClean="0">
                <a:latin typeface="Times New Roman" pitchFamily="18" charset="0"/>
                <a:cs typeface="Times New Roman" pitchFamily="18" charset="0"/>
              </a:rPr>
              <a:t> qua </a:t>
            </a:r>
            <a:r>
              <a:rPr lang="en-US" dirty="0" err="1" smtClean="0">
                <a:latin typeface="Times New Roman" pitchFamily="18" charset="0"/>
                <a:cs typeface="Times New Roman" pitchFamily="18" charset="0"/>
              </a:rPr>
              <a:t>lại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ảnh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hưởng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phụ</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thuộc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p>
          <a:p>
            <a:pPr marL="0" indent="268288">
              <a:spcBef>
                <a:spcPts val="0"/>
              </a:spcBef>
              <a:buFontTx/>
              <a:buChar char="-"/>
            </a:pP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đuối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a:t>
            </a:r>
          </a:p>
          <a:p>
            <a:pPr marL="0" indent="0">
              <a:spcBef>
                <a:spcPts val="0"/>
              </a:spcBef>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giếng</a:t>
            </a:r>
            <a:r>
              <a:rPr lang="en-US" dirty="0" smtClean="0">
                <a:latin typeface="Times New Roman" pitchFamily="18" charset="0"/>
                <a:cs typeface="Times New Roman" pitchFamily="18" charset="0"/>
              </a:rPr>
              <a:t>, chum, </a:t>
            </a:r>
            <a:r>
              <a:rPr lang="en-US" dirty="0" err="1" smtClean="0">
                <a:latin typeface="Times New Roman" pitchFamily="18" charset="0"/>
                <a:cs typeface="Times New Roman" pitchFamily="18" charset="0"/>
              </a:rPr>
              <a:t>xô</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chậu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đình</a:t>
            </a:r>
            <a:r>
              <a:rPr lang="en-US" sz="2800" dirty="0" smtClean="0">
                <a:latin typeface="Times New Roman" pitchFamily="18" charset="0"/>
                <a:cs typeface="Times New Roman" pitchFamily="18" charset="0"/>
              </a:rPr>
              <a:t>. </a:t>
            </a:r>
          </a:p>
        </p:txBody>
      </p:sp>
      <p:sp>
        <p:nvSpPr>
          <p:cNvPr id="4" name="Title 3"/>
          <p:cNvSpPr>
            <a:spLocks noGrp="1"/>
          </p:cNvSpPr>
          <p:nvPr>
            <p:ph type="title"/>
          </p:nvPr>
        </p:nvSpPr>
        <p:spPr>
          <a:xfrm>
            <a:off x="609600" y="274638"/>
            <a:ext cx="10972800" cy="922114"/>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r>
              <a:rPr lang="en-US" sz="2300" b="1" dirty="0" smtClean="0">
                <a:solidFill>
                  <a:srgbClr val="0000CC"/>
                </a:solidFill>
                <a:latin typeface="Times New Roman" pitchFamily="18" charset="0"/>
                <a:cs typeface="Times New Roman" pitchFamily="18" charset="0"/>
              </a:rPr>
              <a:t>I. </a:t>
            </a:r>
            <a:r>
              <a:rPr lang="en-US" sz="2400" b="1" dirty="0" smtClean="0">
                <a:solidFill>
                  <a:srgbClr val="0000CC"/>
                </a:solidFill>
                <a:latin typeface="Times New Roman" pitchFamily="18" charset="0"/>
                <a:cs typeface="Times New Roman" pitchFamily="18" charset="0"/>
              </a:rPr>
              <a:t>KHÁI NIỆM CHUNG VÀ NGUYÊN NHÂN GÂY ĐUỐI NƯỚC</a:t>
            </a:r>
            <a:endParaRPr lang="en-US" sz="2400" b="1" dirty="0">
              <a:solidFill>
                <a:srgbClr val="0000CC"/>
              </a:solidFill>
              <a:latin typeface="Times New Roman" pitchFamily="18" charset="0"/>
              <a:cs typeface="Times New Roman" pitchFamily="18" charset="0"/>
            </a:endParaRPr>
          </a:p>
        </p:txBody>
      </p:sp>
      <p:pic>
        <p:nvPicPr>
          <p:cNvPr id="5" name="Picture 2">
            <a:extLst>
              <a:ext uri="{FF2B5EF4-FFF2-40B4-BE49-F238E27FC236}">
                <a16:creationId xmlns:a16="http://schemas.microsoft.com/office/drawing/2014/main" id="{F778588D-8563-124B-9FF1-DA246B54A3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3324941"/>
            <a:ext cx="4027779" cy="32745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B7633A05-2522-C348-B71D-BD9837D976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9830" y="3310759"/>
            <a:ext cx="3648405" cy="3288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Ã¬nh áº£nh cÃ³ liÃªn quan">
            <a:extLst>
              <a:ext uri="{FF2B5EF4-FFF2-40B4-BE49-F238E27FC236}">
                <a16:creationId xmlns:a16="http://schemas.microsoft.com/office/drawing/2014/main" id="{308BD497-DF48-1643-8A77-569FE40B6A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9966" y="3310759"/>
            <a:ext cx="3518729" cy="3288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750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32657"/>
            <a:ext cx="10972800" cy="5793507"/>
          </a:xfrm>
        </p:spPr>
        <p:txBody>
          <a:bodyPr>
            <a:normAutofit/>
          </a:bodyPr>
          <a:lstStyle/>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hồ</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trình</a:t>
            </a:r>
            <a:r>
              <a:rPr lang="en-US" dirty="0" smtClean="0">
                <a:latin typeface="Times New Roman" pitchFamily="18" charset="0"/>
                <a:cs typeface="Times New Roman" pitchFamily="18" charset="0"/>
              </a:rPr>
              <a:t>. </a:t>
            </a:r>
          </a:p>
          <a:p>
            <a:pPr marL="0" indent="0">
              <a:buNone/>
            </a:pPr>
            <a:endParaRPr lang="en-US" sz="2400" dirty="0">
              <a:latin typeface="Times New Roman" pitchFamily="18" charset="0"/>
              <a:cs typeface="Times New Roman" pitchFamily="18" charset="0"/>
            </a:endParaRPr>
          </a:p>
        </p:txBody>
      </p:sp>
      <p:pic>
        <p:nvPicPr>
          <p:cNvPr id="5" name="Picture 4" descr="Graphical user interface, application&#10;&#10;Description automatically generated">
            <a:extLst>
              <a:ext uri="{FF2B5EF4-FFF2-40B4-BE49-F238E27FC236}">
                <a16:creationId xmlns:a16="http://schemas.microsoft.com/office/drawing/2014/main" id="{9A9E1F1F-2AF1-5E44-8B85-EF1126B36B69}"/>
              </a:ext>
            </a:extLst>
          </p:cNvPr>
          <p:cNvPicPr>
            <a:picLocks noChangeAspect="1"/>
          </p:cNvPicPr>
          <p:nvPr/>
        </p:nvPicPr>
        <p:blipFill rotWithShape="1">
          <a:blip r:embed="rId2"/>
          <a:srcRect t="16443"/>
          <a:stretch/>
        </p:blipFill>
        <p:spPr>
          <a:xfrm>
            <a:off x="0" y="836713"/>
            <a:ext cx="12192000" cy="5976019"/>
          </a:xfrm>
          <a:prstGeom prst="rect">
            <a:avLst/>
          </a:prstGeom>
        </p:spPr>
      </p:pic>
    </p:spTree>
    <p:extLst>
      <p:ext uri="{BB962C8B-B14F-4D97-AF65-F5344CB8AC3E}">
        <p14:creationId xmlns:p14="http://schemas.microsoft.com/office/powerpoint/2010/main" val="336977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188640"/>
            <a:ext cx="11521280" cy="6408712"/>
          </a:xfrm>
        </p:spPr>
        <p:txBody>
          <a:bodyPr/>
          <a:lstStyle/>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lụt</a:t>
            </a:r>
            <a:r>
              <a:rPr lang="en-US" dirty="0" smtClean="0">
                <a:latin typeface="Times New Roman" pitchFamily="18" charset="0"/>
                <a:cs typeface="Times New Roman" pitchFamily="18" charset="0"/>
              </a:rPr>
              <a:t>. </a:t>
            </a:r>
          </a:p>
          <a:p>
            <a:pPr marL="0" indent="0">
              <a:buNone/>
            </a:pPr>
            <a:endParaRPr lang="en-US" dirty="0" smtClean="0">
              <a:latin typeface="Times New Roman" pitchFamily="18" charset="0"/>
              <a:cs typeface="Times New Roman" pitchFamily="18" charset="0"/>
            </a:endParaRPr>
          </a:p>
          <a:p>
            <a:pPr marL="0" indent="0">
              <a:buNone/>
            </a:pPr>
            <a:endParaRPr lang="en-US" dirty="0"/>
          </a:p>
        </p:txBody>
      </p:sp>
      <p:pic>
        <p:nvPicPr>
          <p:cNvPr id="2050" name="Picture 2" descr="C:\Users\Admin\Desktop\hình ảnh nước\4_zing_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50" y="1052736"/>
            <a:ext cx="11713301"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910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81" y="495005"/>
            <a:ext cx="11329259" cy="1586044"/>
          </a:xfrm>
        </p:spPr>
        <p:txBody>
          <a:bodyPr/>
          <a:lstStyle/>
          <a:p>
            <a:pPr marL="0" indent="0">
              <a:buNone/>
            </a:pPr>
            <a:r>
              <a:rPr lang="en-US" sz="4000"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Đuối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tượng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lớn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lỏng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xâm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nếu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kịp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tổn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nghiêm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trọng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hệ</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kinh</a:t>
            </a:r>
            <a:r>
              <a:rPr lang="en-US" dirty="0" smtClean="0">
                <a:latin typeface="Times New Roman" pitchFamily="18" charset="0"/>
                <a:cs typeface="Times New Roman" pitchFamily="18" charset="0"/>
              </a:rPr>
              <a:t>. </a:t>
            </a:r>
            <a:endParaRPr lang="en-US" sz="4000" dirty="0" smtClean="0">
              <a:latin typeface="Times New Roman" pitchFamily="18" charset="0"/>
              <a:cs typeface="Times New Roman" pitchFamily="18" charset="0"/>
            </a:endParaRPr>
          </a:p>
        </p:txBody>
      </p:sp>
      <p:pic>
        <p:nvPicPr>
          <p:cNvPr id="3075" name="Picture 3" descr="C:\Users\Admin\Desktop\hình ảnh nước\ảnh minh họa chống đuối nước ở trẻ 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022" y="2506717"/>
            <a:ext cx="5799201" cy="41344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60" y="2506717"/>
            <a:ext cx="5699787" cy="4134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248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351584" y="454892"/>
            <a:ext cx="7392821" cy="1605956"/>
          </a:xfrm>
          <a:prstGeom prst="rect">
            <a:avLst/>
          </a:prstGeom>
          <a:solidFill>
            <a:srgbClr val="FFFFFF"/>
          </a:solidFill>
          <a:ln w="63500" cmpd="thickThin">
            <a:solidFill>
              <a:srgbClr val="4F81B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Nguyên</a:t>
            </a:r>
            <a:r>
              <a:rPr kumimoji="0" lang="en-US" sz="28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nhân</a:t>
            </a:r>
            <a:r>
              <a:rPr kumimoji="0" lang="en-US" sz="28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phổ</a:t>
            </a:r>
            <a:r>
              <a:rPr kumimoji="0" lang="en-US" sz="28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biến</a:t>
            </a:r>
            <a:r>
              <a:rPr kumimoji="0" lang="en-US" sz="28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dẫn</a:t>
            </a:r>
            <a:r>
              <a:rPr kumimoji="0" lang="en-US" sz="28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đến</a:t>
            </a:r>
            <a:r>
              <a:rPr kumimoji="0" lang="en-US" sz="28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tai </a:t>
            </a:r>
            <a:r>
              <a:rPr kumimoji="0" lang="en-US" sz="28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nạn</a:t>
            </a:r>
            <a:r>
              <a:rPr kumimoji="0" lang="en-US" sz="28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đuối</a:t>
            </a:r>
            <a:r>
              <a:rPr kumimoji="0" lang="en-US" sz="28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nước</a:t>
            </a:r>
            <a:r>
              <a:rPr kumimoji="0" lang="en-US" sz="28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cho</a:t>
            </a:r>
            <a:r>
              <a:rPr kumimoji="0" lang="en-US" sz="28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trẻ</a:t>
            </a:r>
            <a:r>
              <a:rPr kumimoji="0" lang="en-US" sz="28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em</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66FF"/>
                </a:solidFill>
                <a:effectLst/>
                <a:latin typeface="Times New Roman" pitchFamily="18" charset="0"/>
                <a:ea typeface="Arial" pitchFamily="34" charset="0"/>
                <a:cs typeface="Times New Roman" pitchFamily="18" charset="0"/>
              </a:rPr>
              <a:t>(</a:t>
            </a:r>
            <a:r>
              <a:rPr kumimoji="0" lang="en-US" b="1" i="0" u="none" strike="noStrike" cap="none" normalizeH="0" baseline="0" dirty="0" err="1" smtClean="0">
                <a:ln>
                  <a:noFill/>
                </a:ln>
                <a:solidFill>
                  <a:srgbClr val="3366FF"/>
                </a:solidFill>
                <a:effectLst/>
                <a:latin typeface="Times New Roman" pitchFamily="18" charset="0"/>
                <a:ea typeface="Arial" pitchFamily="34" charset="0"/>
                <a:cs typeface="Times New Roman" pitchFamily="18" charset="0"/>
              </a:rPr>
              <a:t>Quỹ</a:t>
            </a:r>
            <a:r>
              <a:rPr kumimoji="0" lang="en-US" b="1" i="0" u="none" strike="noStrike" cap="none" normalizeH="0" baseline="0" dirty="0" smtClean="0">
                <a:ln>
                  <a:noFill/>
                </a:ln>
                <a:solidFill>
                  <a:srgbClr val="3366FF"/>
                </a:solidFill>
                <a:effectLst/>
                <a:latin typeface="Times New Roman" pitchFamily="18" charset="0"/>
                <a:ea typeface="Arial" pitchFamily="34" charset="0"/>
                <a:cs typeface="Times New Roman" pitchFamily="18" charset="0"/>
              </a:rPr>
              <a:t> </a:t>
            </a:r>
            <a:r>
              <a:rPr kumimoji="0" lang="en-US" b="1" i="0" u="none" strike="noStrike" cap="none" normalizeH="0" baseline="0" dirty="0" err="1" smtClean="0">
                <a:ln>
                  <a:noFill/>
                </a:ln>
                <a:solidFill>
                  <a:srgbClr val="3366FF"/>
                </a:solidFill>
                <a:effectLst/>
                <a:latin typeface="Times New Roman" pitchFamily="18" charset="0"/>
                <a:ea typeface="Arial" pitchFamily="34" charset="0"/>
                <a:cs typeface="Times New Roman" pitchFamily="18" charset="0"/>
              </a:rPr>
              <a:t>bảo</a:t>
            </a:r>
            <a:r>
              <a:rPr kumimoji="0" lang="en-US" b="1" i="0" u="none" strike="noStrike" cap="none" normalizeH="0" baseline="0" dirty="0" smtClean="0">
                <a:ln>
                  <a:noFill/>
                </a:ln>
                <a:solidFill>
                  <a:srgbClr val="3366FF"/>
                </a:solidFill>
                <a:effectLst/>
                <a:latin typeface="Times New Roman" pitchFamily="18" charset="0"/>
                <a:ea typeface="Arial" pitchFamily="34" charset="0"/>
                <a:cs typeface="Times New Roman" pitchFamily="18" charset="0"/>
              </a:rPr>
              <a:t> </a:t>
            </a:r>
            <a:r>
              <a:rPr kumimoji="0" lang="en-US" b="1" i="0" u="none" strike="noStrike" cap="none" normalizeH="0" baseline="0" dirty="0" err="1" smtClean="0">
                <a:ln>
                  <a:noFill/>
                </a:ln>
                <a:solidFill>
                  <a:srgbClr val="3366FF"/>
                </a:solidFill>
                <a:effectLst/>
                <a:latin typeface="Times New Roman" pitchFamily="18" charset="0"/>
                <a:ea typeface="Arial" pitchFamily="34" charset="0"/>
                <a:cs typeface="Times New Roman" pitchFamily="18" charset="0"/>
              </a:rPr>
              <a:t>trợ</a:t>
            </a:r>
            <a:r>
              <a:rPr kumimoji="0" lang="en-US" b="1" i="0" u="none" strike="noStrike" cap="none" normalizeH="0" baseline="0" dirty="0" smtClean="0">
                <a:ln>
                  <a:noFill/>
                </a:ln>
                <a:solidFill>
                  <a:srgbClr val="3366FF"/>
                </a:solidFill>
                <a:effectLst/>
                <a:latin typeface="Times New Roman" pitchFamily="18" charset="0"/>
                <a:ea typeface="Arial" pitchFamily="34" charset="0"/>
                <a:cs typeface="Times New Roman" pitchFamily="18" charset="0"/>
              </a:rPr>
              <a:t> </a:t>
            </a:r>
            <a:r>
              <a:rPr kumimoji="0" lang="en-US" b="1" i="0" u="none" strike="noStrike" cap="none" normalizeH="0" baseline="0" dirty="0" err="1" smtClean="0">
                <a:ln>
                  <a:noFill/>
                </a:ln>
                <a:solidFill>
                  <a:srgbClr val="3366FF"/>
                </a:solidFill>
                <a:effectLst/>
                <a:latin typeface="Times New Roman" pitchFamily="18" charset="0"/>
                <a:ea typeface="Arial" pitchFamily="34" charset="0"/>
                <a:cs typeface="Times New Roman" pitchFamily="18" charset="0"/>
              </a:rPr>
              <a:t>trẻ</a:t>
            </a:r>
            <a:r>
              <a:rPr kumimoji="0" lang="en-US" b="1" i="0" u="none" strike="noStrike" cap="none" normalizeH="0" baseline="0" dirty="0" smtClean="0">
                <a:ln>
                  <a:noFill/>
                </a:ln>
                <a:solidFill>
                  <a:srgbClr val="3366FF"/>
                </a:solidFill>
                <a:effectLst/>
                <a:latin typeface="Times New Roman" pitchFamily="18" charset="0"/>
                <a:ea typeface="Arial" pitchFamily="34" charset="0"/>
                <a:cs typeface="Times New Roman" pitchFamily="18" charset="0"/>
              </a:rPr>
              <a:t> </a:t>
            </a:r>
            <a:r>
              <a:rPr kumimoji="0" lang="en-US" b="1" i="0" u="none" strike="noStrike" cap="none" normalizeH="0" baseline="0" dirty="0" err="1" smtClean="0">
                <a:ln>
                  <a:noFill/>
                </a:ln>
                <a:solidFill>
                  <a:srgbClr val="3366FF"/>
                </a:solidFill>
                <a:effectLst/>
                <a:latin typeface="Times New Roman" pitchFamily="18" charset="0"/>
                <a:ea typeface="Arial" pitchFamily="34" charset="0"/>
                <a:cs typeface="Times New Roman" pitchFamily="18" charset="0"/>
              </a:rPr>
              <a:t>em</a:t>
            </a:r>
            <a:r>
              <a:rPr kumimoji="0" lang="en-US" b="1" i="0" u="none" strike="noStrike" cap="none" normalizeH="0" baseline="0" dirty="0" smtClean="0">
                <a:ln>
                  <a:noFill/>
                </a:ln>
                <a:solidFill>
                  <a:srgbClr val="3366FF"/>
                </a:solidFill>
                <a:effectLst/>
                <a:latin typeface="Times New Roman" pitchFamily="18" charset="0"/>
                <a:ea typeface="Arial" pitchFamily="34" charset="0"/>
                <a:cs typeface="Times New Roman" pitchFamily="18" charset="0"/>
              </a:rPr>
              <a:t> </a:t>
            </a:r>
            <a:r>
              <a:rPr kumimoji="0" lang="en-US" b="1" i="0" u="none" strike="noStrike" cap="none" normalizeH="0" baseline="0" dirty="0" err="1" smtClean="0">
                <a:ln>
                  <a:noFill/>
                </a:ln>
                <a:solidFill>
                  <a:srgbClr val="3366FF"/>
                </a:solidFill>
                <a:effectLst/>
                <a:latin typeface="Times New Roman" pitchFamily="18" charset="0"/>
                <a:ea typeface="Arial" pitchFamily="34" charset="0"/>
                <a:cs typeface="Times New Roman" pitchFamily="18" charset="0"/>
              </a:rPr>
              <a:t>Việt</a:t>
            </a:r>
            <a:r>
              <a:rPr kumimoji="0" lang="en-US" b="1" i="0" u="none" strike="noStrike" cap="none" normalizeH="0" baseline="0" dirty="0" smtClean="0">
                <a:ln>
                  <a:noFill/>
                </a:ln>
                <a:solidFill>
                  <a:srgbClr val="3366FF"/>
                </a:solidFill>
                <a:effectLst/>
                <a:latin typeface="Times New Roman" pitchFamily="18" charset="0"/>
                <a:ea typeface="Arial" pitchFamily="34" charset="0"/>
                <a:cs typeface="Times New Roman" pitchFamily="18" charset="0"/>
              </a:rPr>
              <a:t> Nam, </a:t>
            </a:r>
            <a:r>
              <a:rPr kumimoji="0" lang="en-US" b="1" i="0" u="none" strike="noStrike" cap="none" normalizeH="0" baseline="0" dirty="0" err="1" smtClean="0">
                <a:ln>
                  <a:noFill/>
                </a:ln>
                <a:solidFill>
                  <a:srgbClr val="3366FF"/>
                </a:solidFill>
                <a:effectLst/>
                <a:latin typeface="Times New Roman" pitchFamily="18" charset="0"/>
                <a:ea typeface="Arial" pitchFamily="34" charset="0"/>
                <a:cs typeface="Times New Roman" pitchFamily="18" charset="0"/>
              </a:rPr>
              <a:t>Bộ</a:t>
            </a:r>
            <a:r>
              <a:rPr kumimoji="0" lang="en-US" b="1" i="0" u="none" strike="noStrike" cap="none" normalizeH="0" baseline="0" dirty="0" smtClean="0">
                <a:ln>
                  <a:noFill/>
                </a:ln>
                <a:solidFill>
                  <a:srgbClr val="3366FF"/>
                </a:solidFill>
                <a:effectLst/>
                <a:latin typeface="Times New Roman" pitchFamily="18" charset="0"/>
                <a:ea typeface="Arial" pitchFamily="34" charset="0"/>
                <a:cs typeface="Times New Roman" pitchFamily="18" charset="0"/>
              </a:rPr>
              <a:t> LĐTBXH</a:t>
            </a:r>
            <a:r>
              <a:rPr kumimoji="0" lang="en-US" sz="1600" b="1" i="0" u="none" strike="noStrike" cap="none" normalizeH="0" baseline="0" dirty="0" smtClean="0">
                <a:ln>
                  <a:noFill/>
                </a:ln>
                <a:solidFill>
                  <a:srgbClr val="3366FF"/>
                </a:solidFill>
                <a:effectLst/>
                <a:latin typeface="Times New Roman" pitchFamily="18" charset="0"/>
                <a:ea typeface="Arial" pitchFamily="34" charset="0"/>
                <a:cs typeface="Times New Roman" pitchFamily="18" charset="0"/>
              </a:rPr>
              <a:t>)</a:t>
            </a:r>
            <a:r>
              <a:rPr kumimoji="0" lang="vi-VN" sz="16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endParaRPr kumimoji="0" lang="vi-VN"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8"/>
          <p:cNvSpPr txBox="1">
            <a:spLocks noChangeArrowheads="1"/>
          </p:cNvSpPr>
          <p:nvPr/>
        </p:nvSpPr>
        <p:spPr bwMode="auto">
          <a:xfrm>
            <a:off x="406481" y="3068960"/>
            <a:ext cx="1655233" cy="3312366"/>
          </a:xfrm>
          <a:prstGeom prst="rect">
            <a:avLst/>
          </a:prstGeom>
          <a:solidFill>
            <a:srgbClr val="FFFFFF"/>
          </a:solidFill>
          <a:ln w="63500" cmpd="thickThin">
            <a:solidFill>
              <a:srgbClr val="F79646"/>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err="1" smtClean="0">
                <a:solidFill>
                  <a:srgbClr val="000000"/>
                </a:solidFill>
                <a:latin typeface="Times New Roman" pitchFamily="18" charset="0"/>
                <a:cs typeface="Times New Roman" pitchFamily="18" charset="0"/>
              </a:rPr>
              <a:t>Đặc</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thù</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về</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tâm</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sinh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lí</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lứa</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tuổi</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7"/>
          <p:cNvSpPr txBox="1">
            <a:spLocks noChangeArrowheads="1"/>
          </p:cNvSpPr>
          <p:nvPr/>
        </p:nvSpPr>
        <p:spPr bwMode="auto">
          <a:xfrm>
            <a:off x="2351584" y="3068960"/>
            <a:ext cx="2208245" cy="3312366"/>
          </a:xfrm>
          <a:prstGeom prst="rect">
            <a:avLst/>
          </a:prstGeom>
          <a:solidFill>
            <a:srgbClr val="FFFFFF"/>
          </a:solidFill>
          <a:ln w="63500" cmpd="thickThin">
            <a:solidFill>
              <a:srgbClr val="F79646"/>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kumimoji="0" lang="en-US" sz="24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Thiếu</a:t>
            </a:r>
            <a:r>
              <a:rPr kumimoji="0" lang="en-US"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kiến</a:t>
            </a:r>
            <a:r>
              <a:rPr kumimoji="0" lang="en-US" sz="24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1" i="0" u="none" strike="noStrike" cap="none" normalizeH="0" dirty="0" err="1" smtClean="0">
                <a:ln>
                  <a:noFill/>
                </a:ln>
                <a:solidFill>
                  <a:srgbClr val="000000"/>
                </a:solidFill>
                <a:effectLst/>
                <a:latin typeface="Times New Roman" pitchFamily="18" charset="0"/>
                <a:ea typeface="Arial" pitchFamily="34" charset="0"/>
                <a:cs typeface="Times New Roman" pitchFamily="18" charset="0"/>
              </a:rPr>
              <a:t>thức</a:t>
            </a:r>
            <a:r>
              <a:rPr kumimoji="0" lang="en-US" sz="24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1" i="0" u="none" strike="noStrike" cap="none" normalizeH="0" dirty="0" err="1" smtClean="0">
                <a:ln>
                  <a:noFill/>
                </a:ln>
                <a:solidFill>
                  <a:srgbClr val="000000"/>
                </a:solidFill>
                <a:effectLst/>
                <a:latin typeface="Times New Roman" pitchFamily="18" charset="0"/>
                <a:ea typeface="Arial" pitchFamily="34" charset="0"/>
                <a:cs typeface="Times New Roman" pitchFamily="18" charset="0"/>
              </a:rPr>
              <a:t>kĩ</a:t>
            </a:r>
            <a:r>
              <a:rPr kumimoji="0" lang="en-US" sz="24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1" i="0" u="none" strike="noStrike" cap="none" normalizeH="0" dirty="0" err="1" smtClean="0">
                <a:ln>
                  <a:noFill/>
                </a:ln>
                <a:solidFill>
                  <a:srgbClr val="000000"/>
                </a:solidFill>
                <a:effectLst/>
                <a:latin typeface="Times New Roman" pitchFamily="18" charset="0"/>
                <a:ea typeface="Arial" pitchFamily="34" charset="0"/>
                <a:cs typeface="Times New Roman" pitchFamily="18" charset="0"/>
              </a:rPr>
              <a:t>năng</a:t>
            </a:r>
            <a:r>
              <a:rPr kumimoji="0" lang="en-US" sz="24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an </a:t>
            </a:r>
            <a:r>
              <a:rPr kumimoji="0" lang="en-US" sz="2400" b="1" i="0" u="none" strike="noStrike" cap="none" normalizeH="0" dirty="0" err="1" smtClean="0">
                <a:ln>
                  <a:noFill/>
                </a:ln>
                <a:solidFill>
                  <a:srgbClr val="000000"/>
                </a:solidFill>
                <a:effectLst/>
                <a:latin typeface="Times New Roman" pitchFamily="18" charset="0"/>
                <a:ea typeface="Arial" pitchFamily="34" charset="0"/>
                <a:cs typeface="Times New Roman" pitchFamily="18" charset="0"/>
              </a:rPr>
              <a:t>toàn</a:t>
            </a:r>
            <a:r>
              <a:rPr kumimoji="0" lang="en-US" sz="24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6"/>
          <p:cNvSpPr txBox="1">
            <a:spLocks noChangeArrowheads="1"/>
          </p:cNvSpPr>
          <p:nvPr/>
        </p:nvSpPr>
        <p:spPr bwMode="auto">
          <a:xfrm>
            <a:off x="7536160" y="3068961"/>
            <a:ext cx="2400267" cy="3312367"/>
          </a:xfrm>
          <a:prstGeom prst="rect">
            <a:avLst/>
          </a:prstGeom>
          <a:solidFill>
            <a:srgbClr val="FFFFFF"/>
          </a:solidFill>
          <a:ln w="63500" cmpd="thickThin">
            <a:solidFill>
              <a:srgbClr val="F79646"/>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kumimoji="0" lang="en-US" sz="24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Môi</a:t>
            </a:r>
            <a:r>
              <a:rPr kumimoji="0" lang="en-US"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trường</a:t>
            </a:r>
            <a:r>
              <a:rPr kumimoji="0" lang="en-US"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sống</a:t>
            </a:r>
            <a:r>
              <a:rPr kumimoji="0" lang="en-US"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xung</a:t>
            </a:r>
            <a:r>
              <a:rPr kumimoji="0" lang="en-US"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quanh</a:t>
            </a:r>
            <a:r>
              <a:rPr kumimoji="0" lang="en-US" sz="24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tiềm</a:t>
            </a:r>
            <a:r>
              <a:rPr kumimoji="0" lang="en-US" sz="24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1" i="0" u="none" strike="noStrike" cap="none" normalizeH="0" dirty="0" err="1" smtClean="0">
                <a:ln>
                  <a:noFill/>
                </a:ln>
                <a:solidFill>
                  <a:srgbClr val="000000"/>
                </a:solidFill>
                <a:effectLst/>
                <a:latin typeface="Times New Roman" pitchFamily="18" charset="0"/>
                <a:ea typeface="Arial" pitchFamily="34" charset="0"/>
                <a:cs typeface="Times New Roman" pitchFamily="18" charset="0"/>
              </a:rPr>
              <a:t>ẩn</a:t>
            </a:r>
            <a:r>
              <a:rPr kumimoji="0" lang="en-US" sz="24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1" i="0" u="none" strike="noStrike" cap="none" normalizeH="0" dirty="0" err="1" smtClean="0">
                <a:ln>
                  <a:noFill/>
                </a:ln>
                <a:solidFill>
                  <a:srgbClr val="000000"/>
                </a:solidFill>
                <a:effectLst/>
                <a:latin typeface="Times New Roman" pitchFamily="18" charset="0"/>
                <a:ea typeface="Arial" pitchFamily="34" charset="0"/>
                <a:cs typeface="Times New Roman" pitchFamily="18" charset="0"/>
              </a:rPr>
              <a:t>nguy</a:t>
            </a:r>
            <a:r>
              <a:rPr kumimoji="0" lang="en-US" sz="24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1" i="0" u="none" strike="noStrike" cap="none" normalizeH="0" dirty="0" err="1" smtClean="0">
                <a:ln>
                  <a:noFill/>
                </a:ln>
                <a:solidFill>
                  <a:srgbClr val="000000"/>
                </a:solidFill>
                <a:effectLst/>
                <a:latin typeface="Times New Roman" pitchFamily="18" charset="0"/>
                <a:ea typeface="Arial" pitchFamily="34" charset="0"/>
                <a:cs typeface="Times New Roman" pitchFamily="18" charset="0"/>
              </a:rPr>
              <a:t>cơ</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5"/>
          <p:cNvSpPr txBox="1">
            <a:spLocks noChangeArrowheads="1"/>
          </p:cNvSpPr>
          <p:nvPr/>
        </p:nvSpPr>
        <p:spPr bwMode="auto">
          <a:xfrm>
            <a:off x="10312085" y="3049125"/>
            <a:ext cx="1530003" cy="3332203"/>
          </a:xfrm>
          <a:prstGeom prst="rect">
            <a:avLst/>
          </a:prstGeom>
          <a:solidFill>
            <a:srgbClr val="FFFFFF"/>
          </a:solidFill>
          <a:ln w="63500" cmpd="thickThin">
            <a:solidFill>
              <a:srgbClr val="F79646"/>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Thiên</a:t>
            </a:r>
            <a:r>
              <a:rPr kumimoji="0" lang="en-US" sz="2400" b="1" i="0" u="none" strike="noStrike" cap="none" normalizeH="0" dirty="0" smtClean="0">
                <a:ln>
                  <a:noFill/>
                </a:ln>
                <a:solidFill>
                  <a:srgbClr val="000000"/>
                </a:solidFill>
                <a:effectLst/>
                <a:latin typeface="Times New Roman" pitchFamily="18" charset="0"/>
                <a:ea typeface="Arial" pitchFamily="34" charset="0"/>
                <a:cs typeface="Times New Roman" pitchFamily="18" charset="0"/>
              </a:rPr>
              <a:t> tai</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AutoShape 4"/>
          <p:cNvSpPr>
            <a:spLocks noChangeShapeType="1"/>
          </p:cNvSpPr>
          <p:nvPr/>
        </p:nvSpPr>
        <p:spPr bwMode="auto">
          <a:xfrm flipH="1">
            <a:off x="6039307" y="2094236"/>
            <a:ext cx="60959" cy="95488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3"/>
          <p:cNvSpPr>
            <a:spLocks noChangeShapeType="1"/>
          </p:cNvSpPr>
          <p:nvPr/>
        </p:nvSpPr>
        <p:spPr bwMode="auto">
          <a:xfrm>
            <a:off x="6098148" y="2094236"/>
            <a:ext cx="2106967" cy="95488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
          <p:cNvSpPr>
            <a:spLocks noChangeShapeType="1"/>
          </p:cNvSpPr>
          <p:nvPr/>
        </p:nvSpPr>
        <p:spPr bwMode="auto">
          <a:xfrm flipH="1">
            <a:off x="1234096" y="2094236"/>
            <a:ext cx="4866171" cy="83070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
          <p:cNvSpPr>
            <a:spLocks noChangeShapeType="1"/>
          </p:cNvSpPr>
          <p:nvPr/>
        </p:nvSpPr>
        <p:spPr bwMode="auto">
          <a:xfrm>
            <a:off x="6098149" y="2094236"/>
            <a:ext cx="4213936" cy="83070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6"/>
          <p:cNvSpPr>
            <a:spLocks noChangeArrowheads="1"/>
          </p:cNvSpPr>
          <p:nvPr/>
        </p:nvSpPr>
        <p:spPr bwMode="auto">
          <a:xfrm>
            <a:off x="0" y="272534"/>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6"/>
          <p:cNvSpPr txBox="1">
            <a:spLocks noChangeArrowheads="1"/>
          </p:cNvSpPr>
          <p:nvPr/>
        </p:nvSpPr>
        <p:spPr bwMode="auto">
          <a:xfrm>
            <a:off x="5252508" y="3068961"/>
            <a:ext cx="1899123" cy="3312367"/>
          </a:xfrm>
          <a:prstGeom prst="rect">
            <a:avLst/>
          </a:prstGeom>
          <a:solidFill>
            <a:srgbClr val="FFFFFF"/>
          </a:solidFill>
          <a:ln w="63500" cmpd="thickThin">
            <a:solidFill>
              <a:srgbClr val="F79646"/>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err="1" smtClean="0">
                <a:latin typeface="Times New Roman" pitchFamily="18" charset="0"/>
                <a:cs typeface="Times New Roman" pitchFamily="18" charset="0"/>
              </a:rPr>
              <a:t>Thiếu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sự</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giám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lớn</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17" name="Straight Arrow Connector 16"/>
          <p:cNvCxnSpPr>
            <a:endCxn id="6" idx="0"/>
          </p:cNvCxnSpPr>
          <p:nvPr/>
        </p:nvCxnSpPr>
        <p:spPr>
          <a:xfrm flipH="1">
            <a:off x="3455707" y="2094236"/>
            <a:ext cx="2644560" cy="974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335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50" y="476672"/>
            <a:ext cx="11713301" cy="936104"/>
          </a:xfrm>
        </p:spPr>
        <p:txBody>
          <a:bodyPr>
            <a:normAutofit fontScale="90000"/>
          </a:bodyPr>
          <a:lstStyle/>
          <a:p>
            <a:pPr lvl="0"/>
            <a:r>
              <a:rPr lang="vi-VN" sz="3600" b="1" dirty="0"/>
              <a:t>Nguyên nhân 1: </a:t>
            </a:r>
            <a:r>
              <a:rPr lang="en-US" sz="3600" b="1" dirty="0" err="1" smtClean="0">
                <a:solidFill>
                  <a:srgbClr val="000000"/>
                </a:solidFill>
                <a:latin typeface="Times New Roman" pitchFamily="18" charset="0"/>
                <a:cs typeface="Times New Roman" pitchFamily="18" charset="0"/>
              </a:rPr>
              <a:t>Đặc</a:t>
            </a:r>
            <a:r>
              <a:rPr lang="en-US" sz="3600" b="1" dirty="0" smtClean="0">
                <a:solidFill>
                  <a:srgbClr val="000000"/>
                </a:solidFill>
                <a:latin typeface="Times New Roman" pitchFamily="18" charset="0"/>
                <a:cs typeface="Times New Roman" pitchFamily="18" charset="0"/>
              </a:rPr>
              <a:t> </a:t>
            </a:r>
            <a:r>
              <a:rPr lang="en-US" sz="3600" b="1" dirty="0" err="1" smtClean="0">
                <a:solidFill>
                  <a:srgbClr val="000000"/>
                </a:solidFill>
                <a:latin typeface="Times New Roman" pitchFamily="18" charset="0"/>
                <a:cs typeface="Times New Roman" pitchFamily="18" charset="0"/>
              </a:rPr>
              <a:t>thù</a:t>
            </a:r>
            <a:r>
              <a:rPr lang="en-US" sz="3600" b="1" dirty="0" smtClean="0">
                <a:solidFill>
                  <a:srgbClr val="000000"/>
                </a:solidFill>
                <a:latin typeface="Times New Roman" pitchFamily="18" charset="0"/>
                <a:cs typeface="Times New Roman" pitchFamily="18" charset="0"/>
              </a:rPr>
              <a:t> </a:t>
            </a:r>
            <a:r>
              <a:rPr lang="en-US" sz="3600" b="1" dirty="0" err="1" smtClean="0">
                <a:solidFill>
                  <a:srgbClr val="000000"/>
                </a:solidFill>
                <a:latin typeface="Times New Roman" pitchFamily="18" charset="0"/>
                <a:cs typeface="Times New Roman" pitchFamily="18" charset="0"/>
              </a:rPr>
              <a:t>về</a:t>
            </a:r>
            <a:r>
              <a:rPr lang="en-US" sz="3600" b="1" dirty="0" smtClean="0">
                <a:solidFill>
                  <a:srgbClr val="000000"/>
                </a:solidFill>
                <a:latin typeface="Times New Roman" pitchFamily="18" charset="0"/>
                <a:cs typeface="Times New Roman" pitchFamily="18" charset="0"/>
              </a:rPr>
              <a:t> </a:t>
            </a:r>
            <a:r>
              <a:rPr lang="en-US" sz="3600" b="1" dirty="0" err="1" smtClean="0">
                <a:solidFill>
                  <a:srgbClr val="000000"/>
                </a:solidFill>
                <a:latin typeface="Times New Roman" pitchFamily="18" charset="0"/>
                <a:cs typeface="Times New Roman" pitchFamily="18" charset="0"/>
              </a:rPr>
              <a:t>tâm</a:t>
            </a:r>
            <a:r>
              <a:rPr lang="en-US" sz="3600" b="1" dirty="0" smtClean="0">
                <a:solidFill>
                  <a:srgbClr val="000000"/>
                </a:solidFill>
                <a:latin typeface="Times New Roman" pitchFamily="18" charset="0"/>
                <a:cs typeface="Times New Roman" pitchFamily="18" charset="0"/>
              </a:rPr>
              <a:t> </a:t>
            </a:r>
            <a:r>
              <a:rPr lang="en-US" sz="3600" b="1" dirty="0" err="1" smtClean="0">
                <a:solidFill>
                  <a:srgbClr val="000000"/>
                </a:solidFill>
                <a:latin typeface="Times New Roman" pitchFamily="18" charset="0"/>
                <a:cs typeface="Times New Roman" pitchFamily="18" charset="0"/>
              </a:rPr>
              <a:t>sinh</a:t>
            </a:r>
            <a:r>
              <a:rPr lang="en-US" sz="3600" b="1" dirty="0" smtClean="0">
                <a:solidFill>
                  <a:srgbClr val="000000"/>
                </a:solidFill>
                <a:latin typeface="Times New Roman" pitchFamily="18" charset="0"/>
                <a:cs typeface="Times New Roman" pitchFamily="18" charset="0"/>
              </a:rPr>
              <a:t> </a:t>
            </a:r>
            <a:r>
              <a:rPr lang="en-US" sz="3600" b="1" dirty="0" err="1" smtClean="0">
                <a:solidFill>
                  <a:srgbClr val="000000"/>
                </a:solidFill>
                <a:latin typeface="Times New Roman" pitchFamily="18" charset="0"/>
                <a:cs typeface="Times New Roman" pitchFamily="18" charset="0"/>
              </a:rPr>
              <a:t>lí</a:t>
            </a:r>
            <a:r>
              <a:rPr lang="en-US" sz="3600" b="1" dirty="0" smtClean="0">
                <a:solidFill>
                  <a:srgbClr val="000000"/>
                </a:solidFill>
                <a:latin typeface="Times New Roman" pitchFamily="18" charset="0"/>
                <a:cs typeface="Times New Roman" pitchFamily="18" charset="0"/>
              </a:rPr>
              <a:t> </a:t>
            </a:r>
            <a:r>
              <a:rPr lang="en-US" sz="3600" b="1" dirty="0" err="1" smtClean="0">
                <a:solidFill>
                  <a:srgbClr val="000000"/>
                </a:solidFill>
                <a:latin typeface="Times New Roman" pitchFamily="18" charset="0"/>
                <a:cs typeface="Times New Roman" pitchFamily="18" charset="0"/>
              </a:rPr>
              <a:t>lứa</a:t>
            </a:r>
            <a:r>
              <a:rPr lang="en-US" sz="3600" b="1" dirty="0" smtClean="0">
                <a:solidFill>
                  <a:srgbClr val="000000"/>
                </a:solidFill>
                <a:latin typeface="Times New Roman" pitchFamily="18" charset="0"/>
                <a:cs typeface="Times New Roman" pitchFamily="18" charset="0"/>
              </a:rPr>
              <a:t> </a:t>
            </a:r>
            <a:r>
              <a:rPr lang="en-US" sz="3600" b="1" dirty="0" err="1" smtClean="0">
                <a:solidFill>
                  <a:srgbClr val="000000"/>
                </a:solidFill>
                <a:latin typeface="Times New Roman" pitchFamily="18" charset="0"/>
                <a:cs typeface="Times New Roman" pitchFamily="18" charset="0"/>
              </a:rPr>
              <a:t>tuổi</a:t>
            </a:r>
            <a:r>
              <a:rPr lang="en-US" dirty="0"/>
              <a:t/>
            </a:r>
            <a:br>
              <a:rPr lang="en-US" dirty="0"/>
            </a:br>
            <a:endParaRPr lang="en-US" dirty="0"/>
          </a:p>
        </p:txBody>
      </p:sp>
      <p:sp>
        <p:nvSpPr>
          <p:cNvPr id="3" name="Content Placeholder 2"/>
          <p:cNvSpPr>
            <a:spLocks noGrp="1"/>
          </p:cNvSpPr>
          <p:nvPr>
            <p:ph idx="1"/>
          </p:nvPr>
        </p:nvSpPr>
        <p:spPr>
          <a:xfrm>
            <a:off x="239350" y="980729"/>
            <a:ext cx="11713301" cy="4525963"/>
          </a:xfrm>
        </p:spPr>
        <p:txBody>
          <a:bodyPr/>
          <a:lstStyle/>
          <a:p>
            <a:pPr algn="just">
              <a:spcBef>
                <a:spcPts val="0"/>
              </a:spcBef>
              <a:buFontTx/>
              <a:buChar char="-"/>
            </a:pPr>
            <a:r>
              <a:rPr lang="en-US" dirty="0" smtClean="0">
                <a:latin typeface="Times New Roman" pitchFamily="18" charset="0"/>
                <a:cs typeface="Times New Roman" pitchFamily="18" charset="0"/>
              </a:rPr>
              <a:t>T</a:t>
            </a:r>
            <a:r>
              <a:rPr lang="vi-VN" dirty="0">
                <a:latin typeface="Times New Roman" pitchFamily="18" charset="0"/>
                <a:cs typeface="Times New Roman" pitchFamily="18" charset="0"/>
              </a:rPr>
              <a:t>ỷ lệ tai nạn chết đuối nước ở trẻ em Việt Nam rất cao, chiếm 22,6% (trong đó trẻ dưới 15 tuổi là 70%), chỉ đứng sau tỷ lệ tử vong do tai nạn giao thông là </a:t>
            </a:r>
            <a:r>
              <a:rPr lang="vi-VN" dirty="0" smtClean="0">
                <a:latin typeface="Times New Roman" pitchFamily="18" charset="0"/>
                <a:cs typeface="Times New Roman" pitchFamily="18" charset="0"/>
              </a:rPr>
              <a:t>26,7%.</a:t>
            </a:r>
            <a:endParaRPr lang="en-US" dirty="0" smtClean="0">
              <a:latin typeface="Times New Roman" pitchFamily="18" charset="0"/>
              <a:cs typeface="Times New Roman" pitchFamily="18" charset="0"/>
            </a:endParaRPr>
          </a:p>
          <a:p>
            <a:pPr algn="just">
              <a:spcBef>
                <a:spcPts val="0"/>
              </a:spcBef>
              <a:buFontTx/>
              <a:buChar char="-"/>
            </a:pPr>
            <a:r>
              <a:rPr lang="en-US" dirty="0" err="1" smtClean="0">
                <a:latin typeface="Times New Roman" pitchFamily="18" charset="0"/>
                <a:cs typeface="Times New Roman" pitchFamily="18" charset="0"/>
              </a:rPr>
              <a:t>Tỉ</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lệ</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đuối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nam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gấp</a:t>
            </a:r>
            <a:r>
              <a:rPr lang="en-US" dirty="0" smtClean="0">
                <a:latin typeface="Times New Roman" pitchFamily="18" charset="0"/>
                <a:cs typeface="Times New Roman" pitchFamily="18" charset="0"/>
              </a:rPr>
              <a:t> 2 </a:t>
            </a:r>
            <a:r>
              <a:rPr lang="en-US" dirty="0" err="1" smtClean="0">
                <a:latin typeface="Times New Roman" pitchFamily="18" charset="0"/>
                <a:cs typeface="Times New Roman" pitchFamily="18" charset="0"/>
              </a:rPr>
              <a:t>lần</a:t>
            </a:r>
            <a:r>
              <a:rPr lang="en-US" dirty="0" smtClean="0">
                <a:latin typeface="Times New Roman" pitchFamily="18" charset="0"/>
                <a:cs typeface="Times New Roman" pitchFamily="18" charset="0"/>
              </a:rPr>
              <a:t> so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nữ</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5124" name="Picture 4" descr="C:\Users\Admin\Desktop\hình ảnh nước\images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14" y="3501008"/>
            <a:ext cx="10561173" cy="335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21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3391</TotalTime>
  <Words>2487</Words>
  <Application>Microsoft Office PowerPoint</Application>
  <PresentationFormat>Widescreen</PresentationFormat>
  <Paragraphs>135</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Office Theme</vt:lpstr>
      <vt:lpstr> ỦY BAN NHÂN DÂN THÀNH PHỐ THÁI NGUYÊN TRƯỜNG TRUNG HỌC CƠ SỞ TÂN THỊNH   CHUYÊN ĐỀ GIÁO DỤC THỂ CHẤT  GIÁO DỤC PHÒNG TRÁNH ĐUỐI NƯỚC CHO HỌC SINH     Người trình bày: Bùi Thị Phương</vt:lpstr>
      <vt:lpstr>  I. CƠ SỞ LỰA CHỌN CHUYÊN ĐỀ</vt:lpstr>
      <vt:lpstr>PowerPoint Presentation</vt:lpstr>
      <vt:lpstr>I. KHÁI NIỆM CHUNG VÀ NGUYÊN NHÂN GÂY ĐUỐI NƯỚC</vt:lpstr>
      <vt:lpstr>PowerPoint Presentation</vt:lpstr>
      <vt:lpstr>PowerPoint Presentation</vt:lpstr>
      <vt:lpstr>PowerPoint Presentation</vt:lpstr>
      <vt:lpstr>PowerPoint Presentation</vt:lpstr>
      <vt:lpstr>Nguyên nhân 1: Đặc thù về tâm sinh lí lứa tuổi </vt:lpstr>
      <vt:lpstr>Nguyên nhân 2: Thiếu kiến thức, kĩ năng an toàn.  </vt:lpstr>
      <vt:lpstr>Nguyên nhân 3: Thiếu sự giám sát của người lớn. </vt:lpstr>
      <vt:lpstr>PowerPoint Presentation</vt:lpstr>
      <vt:lpstr>Nguyên nhân 5: Thiên tai</vt:lpstr>
      <vt:lpstr>II. CÁC BIỆN PHÁP AN TOÀN PHÒNG TRÁNH ĐUỐI NƯỚC CHO HỌC SINH </vt:lpstr>
      <vt:lpstr>PowerPoint Presentation</vt:lpstr>
      <vt:lpstr>PowerPoint Presentation</vt:lpstr>
      <vt:lpstr>PowerPoint Presentation</vt:lpstr>
      <vt:lpstr>8. Buộc trẻ em phải chấp hành tốt các quy định về an toàn khi tham gia giao thông đường thủy.  9. Thường xuyên nhắc nhở để các em không mắc các lỗi khi tham gia bơi, lội.  </vt:lpstr>
      <vt:lpstr>PowerPoint Presentation</vt:lpstr>
      <vt:lpstr>1.1 Khái niệm: Chuột rút là hiện tượng co thắt cơ đột ngột, gây đau dữ dội ở bắp thịt, làm cho việc cử động khó khăn, thậm chí không cử động được.  </vt:lpstr>
      <vt:lpstr>PowerPoint Presentation</vt:lpstr>
      <vt:lpstr>PowerPoint Presentation</vt:lpstr>
      <vt:lpstr>PowerPoint Presentation</vt:lpstr>
      <vt:lpstr>2. DÒNG CHẢY RÚT XA BỜ</vt:lpstr>
      <vt:lpstr>PowerPoint Presentation</vt:lpstr>
      <vt:lpstr>PowerPoint Presentation</vt:lpstr>
      <vt:lpstr>3. VÙNG NƯỚC XOÁY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Dinh Thi Phuong Dung</dc:creator>
  <cp:lastModifiedBy>Administrator</cp:lastModifiedBy>
  <cp:revision>62</cp:revision>
  <dcterms:created xsi:type="dcterms:W3CDTF">2021-11-16T07:06:33Z</dcterms:created>
  <dcterms:modified xsi:type="dcterms:W3CDTF">2025-02-05T13:51:16Z</dcterms:modified>
</cp:coreProperties>
</file>