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3" r:id="rId1"/>
    <p:sldMasterId id="2147483675" r:id="rId2"/>
  </p:sldMasterIdLst>
  <p:notesMasterIdLst>
    <p:notesMasterId r:id="rId22"/>
  </p:notesMasterIdLst>
  <p:sldIdLst>
    <p:sldId id="256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263" r:id="rId11"/>
    <p:sldId id="257" r:id="rId12"/>
    <p:sldId id="258" r:id="rId13"/>
    <p:sldId id="273" r:id="rId14"/>
    <p:sldId id="281" r:id="rId15"/>
    <p:sldId id="284" r:id="rId16"/>
    <p:sldId id="266" r:id="rId17"/>
    <p:sldId id="280" r:id="rId18"/>
    <p:sldId id="282" r:id="rId19"/>
    <p:sldId id="286" r:id="rId20"/>
    <p:sldId id="276" r:id="rId21"/>
  </p:sldIdLst>
  <p:sldSz cx="9144000" cy="5143500" type="screen16x9"/>
  <p:notesSz cx="6858000" cy="9144000"/>
  <p:embeddedFontLst>
    <p:embeddedFont>
      <p:font typeface="Calibri Light" charset="0"/>
      <p:regular r:id="rId23"/>
      <p:italic r:id="rId24"/>
    </p:embeddedFont>
    <p:embeddedFont>
      <p:font typeface="Tahoma" pitchFamily="34" charset="0"/>
      <p:regular r:id="rId25"/>
      <p:bold r:id="rId26"/>
    </p:embeddedFont>
    <p:embeddedFont>
      <p:font typeface="Bebas Neue" charset="0"/>
      <p:regular r:id="rId27"/>
    </p:embeddedFont>
    <p:embeddedFont>
      <p:font typeface="Lato" charset="0"/>
      <p:regular r:id="rId28"/>
      <p:bold r:id="rId29"/>
    </p:embeddedFont>
    <p:embeddedFont>
      <p:font typeface="Bitter" charset="0"/>
      <p:regular r:id="rId30"/>
      <p:bold r:id="rId31"/>
      <p:italic r:id="rId32"/>
      <p:boldItalic r:id="rId33"/>
    </p:embeddedFont>
    <p:embeddedFont>
      <p:font typeface="Merriweather Sans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103CA4-EA4C-4A61-9E57-2686FAE69DAB}">
  <a:tblStyle styleId="{A5103CA4-EA4C-4A61-9E57-2686FAE69D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7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009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62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59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26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e5e6172f8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e5e6172f8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77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e5e6172f8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e5e6172f8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904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80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e5e6172f8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e5e6172f8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360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45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5e6172f8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5e6172f8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28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86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21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67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818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321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118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3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2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80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 rot="10800000" flipH="1">
            <a:off x="5914714" y="1264282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9"/>
          <p:cNvSpPr/>
          <p:nvPr/>
        </p:nvSpPr>
        <p:spPr>
          <a:xfrm rot="10800000" flipH="1">
            <a:off x="3314914" y="1264270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6041625" y="2321975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/>
          <p:nvPr/>
        </p:nvSpPr>
        <p:spPr>
          <a:xfrm rot="10800000" flipH="1">
            <a:off x="715101" y="1264282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18375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2"/>
          </p:nvPr>
        </p:nvSpPr>
        <p:spPr>
          <a:xfrm>
            <a:off x="818375" y="2321975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3"/>
          </p:nvPr>
        </p:nvSpPr>
        <p:spPr>
          <a:xfrm>
            <a:off x="3429988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4"/>
          </p:nvPr>
        </p:nvSpPr>
        <p:spPr>
          <a:xfrm>
            <a:off x="3429988" y="2322009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5"/>
          </p:nvPr>
        </p:nvSpPr>
        <p:spPr>
          <a:xfrm>
            <a:off x="6041625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2325250" y="735175"/>
            <a:ext cx="4493400" cy="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325250" y="1276954"/>
            <a:ext cx="44934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2325250" y="217493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2325250" y="2708893"/>
            <a:ext cx="44934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2325250" y="352400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2325250" y="4063100"/>
            <a:ext cx="44934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8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6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4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4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1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1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8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7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7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0" cy="741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58125" y="13778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9" r:id="rId8"/>
    <p:sldLayoutId id="2147483661" r:id="rId9"/>
    <p:sldLayoutId id="2147483665" r:id="rId10"/>
    <p:sldLayoutId id="2147483668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3C505E6-48CB-41E8-AF0B-197B35EF670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2/6/2025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74C260C-F51B-4CE8-90C3-CD06DFCEFF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slide" Target="slide4.xml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423820" y="1384413"/>
            <a:ext cx="8112842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CHÀO MỪNG CÁC EM </a:t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THAM DỰ BUỔI HỌC HÔM NAY!</a:t>
            </a:r>
            <a:endParaRPr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Toán</a:t>
            </a:r>
            <a:r>
              <a:rPr lang="en-US" sz="2000" dirty="0" smtClean="0">
                <a:latin typeface="+mn-lt"/>
              </a:rPr>
              <a:t> 7</a:t>
            </a:r>
            <a:endParaRPr sz="2000" dirty="0">
              <a:latin typeface="+mn-lt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674058" y="3992611"/>
            <a:ext cx="1701132" cy="1703888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525186" y="3321636"/>
            <a:ext cx="1207077" cy="1541205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-4176626">
            <a:off x="4385776" y="-1256278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861798" y="3120875"/>
            <a:ext cx="1643022" cy="827836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 rot="1820824">
            <a:off x="7722362" y="3180288"/>
            <a:ext cx="363429" cy="3807821"/>
            <a:chOff x="7291170" y="1804698"/>
            <a:chExt cx="225602" cy="2363743"/>
          </a:xfrm>
        </p:grpSpPr>
        <p:sp>
          <p:nvSpPr>
            <p:cNvPr id="358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247472" y="1233655"/>
            <a:ext cx="5080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Đ</a:t>
            </a:r>
            <a:r>
              <a:rPr lang="vi-VN" sz="2000" dirty="0" smtClean="0"/>
              <a:t>ại </a:t>
            </a:r>
            <a:r>
              <a:rPr lang="vi-VN" sz="2000" dirty="0"/>
              <a:t>diện từng nhóm lên trình bày về sơ đồ tư duy của </a:t>
            </a:r>
            <a:r>
              <a:rPr lang="vi-VN" sz="2000" dirty="0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ở </a:t>
            </a:r>
            <a:r>
              <a:rPr lang="en-US" sz="2000" dirty="0" err="1" smtClean="0"/>
              <a:t>nhà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79" y="1233655"/>
            <a:ext cx="1224173" cy="87440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66" y="2274955"/>
            <a:ext cx="5807468" cy="245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oogle Shape;1173;p66"/>
          <p:cNvGrpSpPr/>
          <p:nvPr/>
        </p:nvGrpSpPr>
        <p:grpSpPr>
          <a:xfrm rot="-989189">
            <a:off x="146394" y="3536178"/>
            <a:ext cx="1074594" cy="1480697"/>
            <a:chOff x="636075" y="1177950"/>
            <a:chExt cx="1451400" cy="1926750"/>
          </a:xfrm>
        </p:grpSpPr>
        <p:sp>
          <p:nvSpPr>
            <p:cNvPr id="14" name="Google Shape;1174;p6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75;p6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6;p6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77;p6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78;p6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79;p6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0;p6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81;p6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-137111" y="2807262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4634" y="1195089"/>
            <a:ext cx="266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Bài</a:t>
            </a:r>
            <a:r>
              <a:rPr lang="en-US" sz="2000" b="1" dirty="0" smtClean="0"/>
              <a:t> 1.35 (SGK - tr25)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4634" y="1595237"/>
                <a:ext cx="4235591" cy="295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Hình 1.14 </a:t>
                </a:r>
                <a:r>
                  <a:rPr lang="en-US" sz="1800" dirty="0" err="1" smtClean="0"/>
                  <a:t>mô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phỏng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năm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điểm</a:t>
                </a:r>
                <a:r>
                  <a:rPr lang="en-US" sz="1800" dirty="0" smtClean="0"/>
                  <a:t> A, B, C, D, E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mực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nước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biển</a:t>
                </a:r>
                <a:r>
                  <a:rPr lang="en-US" sz="1800" dirty="0" smtClean="0"/>
                  <a:t>. </a:t>
                </a:r>
                <a:r>
                  <a:rPr lang="en-US" sz="1800" dirty="0" err="1" smtClean="0"/>
                  <a:t>Biết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rằng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cao</a:t>
                </a:r>
                <a:r>
                  <a:rPr lang="en-US" sz="1800" dirty="0" smtClean="0"/>
                  <a:t> (</a:t>
                </a: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theo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đơn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kilômét</a:t>
                </a:r>
                <a:r>
                  <a:rPr lang="en-US" sz="1800" dirty="0" smtClean="0"/>
                  <a:t>)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mực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nước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mỗi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điểm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trong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800" dirty="0" smtClean="0"/>
                  <a:t>; 0.</a:t>
                </a:r>
                <a:endParaRPr 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34" y="1595237"/>
                <a:ext cx="4235591" cy="2953309"/>
              </a:xfrm>
              <a:prstGeom prst="rect">
                <a:avLst/>
              </a:prstGeom>
              <a:blipFill rotWithShape="0">
                <a:blip r:embed="rId3"/>
                <a:stretch>
                  <a:fillRect l="-1295"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992" y="1734533"/>
            <a:ext cx="3579304" cy="24086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5"/>
          <p:cNvSpPr/>
          <p:nvPr/>
        </p:nvSpPr>
        <p:spPr>
          <a:xfrm rot="10800000" flipH="1">
            <a:off x="4702629" y="1212400"/>
            <a:ext cx="3669259" cy="3309196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5"/>
          <p:cNvSpPr/>
          <p:nvPr/>
        </p:nvSpPr>
        <p:spPr>
          <a:xfrm rot="10800000" flipH="1">
            <a:off x="636998" y="1212400"/>
            <a:ext cx="3879939" cy="3309196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2" name="Google Shape;602;p45"/>
          <p:cNvGrpSpPr/>
          <p:nvPr/>
        </p:nvGrpSpPr>
        <p:grpSpPr>
          <a:xfrm>
            <a:off x="6113340" y="4061907"/>
            <a:ext cx="899858" cy="899895"/>
            <a:chOff x="1534217" y="3180808"/>
            <a:chExt cx="372983" cy="372983"/>
          </a:xfrm>
        </p:grpSpPr>
        <p:sp>
          <p:nvSpPr>
            <p:cNvPr id="603" name="Google Shape;603;p45"/>
            <p:cNvSpPr/>
            <p:nvPr/>
          </p:nvSpPr>
          <p:spPr>
            <a:xfrm>
              <a:off x="1534217" y="3180808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2" y="0"/>
                  </a:moveTo>
                  <a:cubicBezTo>
                    <a:pt x="2732" y="0"/>
                    <a:pt x="1" y="2732"/>
                    <a:pt x="1" y="6092"/>
                  </a:cubicBezTo>
                  <a:cubicBezTo>
                    <a:pt x="1" y="9451"/>
                    <a:pt x="2732" y="12182"/>
                    <a:pt x="6092" y="12182"/>
                  </a:cubicBezTo>
                  <a:cubicBezTo>
                    <a:pt x="9451" y="12182"/>
                    <a:pt x="12183" y="9451"/>
                    <a:pt x="12183" y="6092"/>
                  </a:cubicBezTo>
                  <a:cubicBezTo>
                    <a:pt x="12183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1720724" y="3180808"/>
              <a:ext cx="186476" cy="372983"/>
            </a:xfrm>
            <a:custGeom>
              <a:avLst/>
              <a:gdLst/>
              <a:ahLst/>
              <a:cxnLst/>
              <a:rect l="l" t="t" r="r" b="b"/>
              <a:pathLst>
                <a:path w="6091" h="12183" extrusionOk="0">
                  <a:moveTo>
                    <a:pt x="0" y="0"/>
                  </a:moveTo>
                  <a:lnTo>
                    <a:pt x="0" y="12182"/>
                  </a:lnTo>
                  <a:cubicBezTo>
                    <a:pt x="3359" y="12182"/>
                    <a:pt x="6091" y="9451"/>
                    <a:pt x="6091" y="6092"/>
                  </a:cubicBez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1611244" y="3257162"/>
              <a:ext cx="218989" cy="220336"/>
            </a:xfrm>
            <a:custGeom>
              <a:avLst/>
              <a:gdLst/>
              <a:ahLst/>
              <a:cxnLst/>
              <a:rect l="l" t="t" r="r" b="b"/>
              <a:pathLst>
                <a:path w="7153" h="7197" extrusionOk="0">
                  <a:moveTo>
                    <a:pt x="3576" y="0"/>
                  </a:moveTo>
                  <a:cubicBezTo>
                    <a:pt x="3349" y="0"/>
                    <a:pt x="3168" y="191"/>
                    <a:pt x="3179" y="419"/>
                  </a:cubicBezTo>
                  <a:lnTo>
                    <a:pt x="3179" y="3201"/>
                  </a:lnTo>
                  <a:lnTo>
                    <a:pt x="397" y="3201"/>
                  </a:lnTo>
                  <a:cubicBezTo>
                    <a:pt x="178" y="3201"/>
                    <a:pt x="0" y="3379"/>
                    <a:pt x="0" y="3600"/>
                  </a:cubicBezTo>
                  <a:cubicBezTo>
                    <a:pt x="0" y="3819"/>
                    <a:pt x="178" y="3997"/>
                    <a:pt x="397" y="3997"/>
                  </a:cubicBezTo>
                  <a:lnTo>
                    <a:pt x="3179" y="3997"/>
                  </a:lnTo>
                  <a:lnTo>
                    <a:pt x="3179" y="6779"/>
                  </a:lnTo>
                  <a:cubicBezTo>
                    <a:pt x="3168" y="7005"/>
                    <a:pt x="3349" y="7196"/>
                    <a:pt x="3576" y="7196"/>
                  </a:cubicBezTo>
                  <a:cubicBezTo>
                    <a:pt x="3804" y="7196"/>
                    <a:pt x="3985" y="7005"/>
                    <a:pt x="3973" y="6779"/>
                  </a:cubicBezTo>
                  <a:lnTo>
                    <a:pt x="3973" y="3995"/>
                  </a:lnTo>
                  <a:lnTo>
                    <a:pt x="6755" y="3995"/>
                  </a:lnTo>
                  <a:cubicBezTo>
                    <a:pt x="6975" y="3995"/>
                    <a:pt x="7152" y="3818"/>
                    <a:pt x="7152" y="3598"/>
                  </a:cubicBezTo>
                  <a:cubicBezTo>
                    <a:pt x="7152" y="3377"/>
                    <a:pt x="6975" y="3200"/>
                    <a:pt x="6755" y="3200"/>
                  </a:cubicBezTo>
                  <a:lnTo>
                    <a:pt x="6755" y="3201"/>
                  </a:lnTo>
                  <a:lnTo>
                    <a:pt x="3973" y="3201"/>
                  </a:lnTo>
                  <a:lnTo>
                    <a:pt x="3973" y="419"/>
                  </a:lnTo>
                  <a:cubicBezTo>
                    <a:pt x="3985" y="191"/>
                    <a:pt x="3804" y="0"/>
                    <a:pt x="3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1720662" y="3257835"/>
              <a:ext cx="109571" cy="218989"/>
            </a:xfrm>
            <a:custGeom>
              <a:avLst/>
              <a:gdLst/>
              <a:ahLst/>
              <a:cxnLst/>
              <a:rect l="l" t="t" r="r" b="b"/>
              <a:pathLst>
                <a:path w="3579" h="7153" extrusionOk="0">
                  <a:moveTo>
                    <a:pt x="1" y="0"/>
                  </a:moveTo>
                  <a:lnTo>
                    <a:pt x="1" y="7152"/>
                  </a:lnTo>
                  <a:cubicBezTo>
                    <a:pt x="222" y="7152"/>
                    <a:pt x="399" y="6973"/>
                    <a:pt x="399" y="6754"/>
                  </a:cubicBezTo>
                  <a:lnTo>
                    <a:pt x="399" y="3973"/>
                  </a:lnTo>
                  <a:lnTo>
                    <a:pt x="3181" y="3973"/>
                  </a:lnTo>
                  <a:cubicBezTo>
                    <a:pt x="3401" y="3973"/>
                    <a:pt x="3578" y="3796"/>
                    <a:pt x="3578" y="3576"/>
                  </a:cubicBezTo>
                  <a:cubicBezTo>
                    <a:pt x="3578" y="3355"/>
                    <a:pt x="3401" y="3178"/>
                    <a:pt x="3181" y="3178"/>
                  </a:cubicBezTo>
                  <a:lnTo>
                    <a:pt x="3181" y="3179"/>
                  </a:lnTo>
                  <a:lnTo>
                    <a:pt x="399" y="3179"/>
                  </a:lnTo>
                  <a:lnTo>
                    <a:pt x="399" y="397"/>
                  </a:lnTo>
                  <a:cubicBezTo>
                    <a:pt x="399" y="178"/>
                    <a:pt x="22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45"/>
          <p:cNvGrpSpPr/>
          <p:nvPr/>
        </p:nvGrpSpPr>
        <p:grpSpPr>
          <a:xfrm>
            <a:off x="2176017" y="4061900"/>
            <a:ext cx="899858" cy="899895"/>
            <a:chOff x="3951608" y="1989395"/>
            <a:chExt cx="372983" cy="372983"/>
          </a:xfrm>
        </p:grpSpPr>
        <p:sp>
          <p:nvSpPr>
            <p:cNvPr id="608" name="Google Shape;608;p45"/>
            <p:cNvSpPr/>
            <p:nvPr/>
          </p:nvSpPr>
          <p:spPr>
            <a:xfrm>
              <a:off x="3951608" y="1989395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0" y="1"/>
                  </a:moveTo>
                  <a:cubicBezTo>
                    <a:pt x="2732" y="1"/>
                    <a:pt x="0" y="2734"/>
                    <a:pt x="0" y="6092"/>
                  </a:cubicBezTo>
                  <a:cubicBezTo>
                    <a:pt x="0" y="9451"/>
                    <a:pt x="2732" y="12183"/>
                    <a:pt x="6090" y="12183"/>
                  </a:cubicBezTo>
                  <a:cubicBezTo>
                    <a:pt x="9450" y="12183"/>
                    <a:pt x="12182" y="9451"/>
                    <a:pt x="12182" y="6092"/>
                  </a:cubicBezTo>
                  <a:cubicBezTo>
                    <a:pt x="12182" y="2732"/>
                    <a:pt x="9450" y="1"/>
                    <a:pt x="6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4138053" y="1989395"/>
              <a:ext cx="186537" cy="372983"/>
            </a:xfrm>
            <a:custGeom>
              <a:avLst/>
              <a:gdLst/>
              <a:ahLst/>
              <a:cxnLst/>
              <a:rect l="l" t="t" r="r" b="b"/>
              <a:pathLst>
                <a:path w="6093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3360" y="12183"/>
                    <a:pt x="6092" y="9451"/>
                    <a:pt x="6092" y="6092"/>
                  </a:cubicBezTo>
                  <a:cubicBezTo>
                    <a:pt x="6092" y="2732"/>
                    <a:pt x="336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4028574" y="2163686"/>
              <a:ext cx="219020" cy="24400"/>
            </a:xfrm>
            <a:custGeom>
              <a:avLst/>
              <a:gdLst/>
              <a:ahLst/>
              <a:cxnLst/>
              <a:rect l="l" t="t" r="r" b="b"/>
              <a:pathLst>
                <a:path w="7154" h="797" extrusionOk="0">
                  <a:moveTo>
                    <a:pt x="399" y="1"/>
                  </a:moveTo>
                  <a:cubicBezTo>
                    <a:pt x="178" y="1"/>
                    <a:pt x="0" y="178"/>
                    <a:pt x="0" y="398"/>
                  </a:cubicBezTo>
                  <a:cubicBezTo>
                    <a:pt x="0" y="619"/>
                    <a:pt x="178" y="796"/>
                    <a:pt x="399" y="796"/>
                  </a:cubicBezTo>
                  <a:lnTo>
                    <a:pt x="6757" y="796"/>
                  </a:lnTo>
                  <a:cubicBezTo>
                    <a:pt x="6976" y="796"/>
                    <a:pt x="7154" y="619"/>
                    <a:pt x="7154" y="398"/>
                  </a:cubicBezTo>
                  <a:cubicBezTo>
                    <a:pt x="7154" y="178"/>
                    <a:pt x="6976" y="1"/>
                    <a:pt x="6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4138053" y="2163747"/>
              <a:ext cx="109540" cy="24400"/>
            </a:xfrm>
            <a:custGeom>
              <a:avLst/>
              <a:gdLst/>
              <a:ahLst/>
              <a:cxnLst/>
              <a:rect l="l" t="t" r="r" b="b"/>
              <a:pathLst>
                <a:path w="3578" h="797" extrusionOk="0">
                  <a:moveTo>
                    <a:pt x="0" y="0"/>
                  </a:moveTo>
                  <a:lnTo>
                    <a:pt x="0" y="796"/>
                  </a:lnTo>
                  <a:lnTo>
                    <a:pt x="3181" y="796"/>
                  </a:lnTo>
                  <a:cubicBezTo>
                    <a:pt x="3400" y="796"/>
                    <a:pt x="3578" y="617"/>
                    <a:pt x="3578" y="397"/>
                  </a:cubicBezTo>
                  <a:cubicBezTo>
                    <a:pt x="3578" y="178"/>
                    <a:pt x="3400" y="0"/>
                    <a:pt x="3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606" y="1476065"/>
            <a:ext cx="3579304" cy="2408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6014" y="1632360"/>
                <a:ext cx="3781906" cy="128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fr-FR" sz="2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&lt;0&lt;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79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4" y="1632360"/>
                <a:ext cx="3781906" cy="1282595"/>
              </a:xfrm>
              <a:prstGeom prst="rect">
                <a:avLst/>
              </a:prstGeom>
              <a:blipFill rotWithShape="0">
                <a:blip r:embed="rId4"/>
                <a:stretch>
                  <a:fillRect l="-1774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3949" y="2693561"/>
                <a:ext cx="3584342" cy="175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79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C(0); 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9" y="2693561"/>
                <a:ext cx="3584342" cy="1750479"/>
              </a:xfrm>
              <a:prstGeom prst="rect">
                <a:avLst/>
              </a:prstGeom>
              <a:blipFill rotWithShape="0">
                <a:blip r:embed="rId5"/>
                <a:stretch>
                  <a:fillRect l="-1871" r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66238" y="1334968"/>
            <a:ext cx="71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1.36 (SGK - tr25)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770" y="1413869"/>
                <a:ext cx="1746607" cy="76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0" y="1413869"/>
                <a:ext cx="1746607" cy="768800"/>
              </a:xfrm>
              <a:prstGeom prst="rect">
                <a:avLst/>
              </a:prstGeom>
              <a:blipFill rotWithShape="0">
                <a:blip r:embed="rId3"/>
                <a:stretch>
                  <a:fillRect l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770" y="2177924"/>
                <a:ext cx="5681609" cy="952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2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+ 0,125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. 8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- (-12)</a:t>
                </a:r>
                <a:r>
                  <a:rPr lang="en-US" sz="2000" baseline="30000" dirty="0" smtClean="0"/>
                  <a:t>4</a:t>
                </a:r>
                <a:r>
                  <a:rPr lang="en-US" sz="2000" dirty="0" smtClean="0"/>
                  <a:t> : 6</a:t>
                </a:r>
                <a:r>
                  <a:rPr lang="en-US" sz="2000" baseline="30000" dirty="0" smtClean="0"/>
                  <a:t>4</a:t>
                </a:r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0" y="2177924"/>
                <a:ext cx="5681609" cy="952697"/>
              </a:xfrm>
              <a:prstGeom prst="rect">
                <a:avLst/>
              </a:prstGeom>
              <a:blipFill rotWithShape="0">
                <a:blip r:embed="rId4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12377" y="1413869"/>
                <a:ext cx="2486346" cy="76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.(1+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= 3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12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77" y="1413869"/>
                <a:ext cx="2486346" cy="764055"/>
              </a:xfrm>
              <a:prstGeom prst="rect">
                <a:avLst/>
              </a:prstGeom>
              <a:blipFill rotWithShape="0">
                <a:blip r:embed="rId5"/>
                <a:stretch>
                  <a:fillRect l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8003" y="3338123"/>
                <a:ext cx="6364325" cy="71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= 2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. 8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- (-2)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= 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+ 1 - 16 = 57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03" y="3338123"/>
                <a:ext cx="6364325" cy="718017"/>
              </a:xfrm>
              <a:prstGeom prst="rect">
                <a:avLst/>
              </a:prstGeom>
              <a:blipFill rotWithShape="0">
                <a:blip r:embed="rId6"/>
                <a:stretch>
                  <a:fillRect l="-1054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oogle Shape;1214;p66"/>
          <p:cNvGrpSpPr/>
          <p:nvPr/>
        </p:nvGrpSpPr>
        <p:grpSpPr>
          <a:xfrm rot="1586459">
            <a:off x="7858814" y="1942480"/>
            <a:ext cx="363425" cy="3807782"/>
            <a:chOff x="7291170" y="1804698"/>
            <a:chExt cx="225602" cy="2363743"/>
          </a:xfrm>
        </p:grpSpPr>
        <p:sp>
          <p:nvSpPr>
            <p:cNvPr id="17" name="Google Shape;1215;p66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6;p66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7;p66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8;p66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3205;p95"/>
          <p:cNvGrpSpPr/>
          <p:nvPr/>
        </p:nvGrpSpPr>
        <p:grpSpPr>
          <a:xfrm rot="-580533">
            <a:off x="6904002" y="1561642"/>
            <a:ext cx="935408" cy="1465330"/>
            <a:chOff x="3444475" y="957400"/>
            <a:chExt cx="926325" cy="1451100"/>
          </a:xfrm>
        </p:grpSpPr>
        <p:sp>
          <p:nvSpPr>
            <p:cNvPr id="22" name="Google Shape;3206;p95"/>
            <p:cNvSpPr/>
            <p:nvPr/>
          </p:nvSpPr>
          <p:spPr>
            <a:xfrm>
              <a:off x="3454300" y="996975"/>
              <a:ext cx="876900" cy="1401700"/>
            </a:xfrm>
            <a:custGeom>
              <a:avLst/>
              <a:gdLst/>
              <a:ahLst/>
              <a:cxnLst/>
              <a:rect l="l" t="t" r="r" b="b"/>
              <a:pathLst>
                <a:path w="35076" h="56068" extrusionOk="0">
                  <a:moveTo>
                    <a:pt x="33645" y="0"/>
                  </a:moveTo>
                  <a:cubicBezTo>
                    <a:pt x="33638" y="0"/>
                    <a:pt x="33631" y="0"/>
                    <a:pt x="33623" y="1"/>
                  </a:cubicBezTo>
                  <a:lnTo>
                    <a:pt x="1036" y="239"/>
                  </a:lnTo>
                  <a:cubicBezTo>
                    <a:pt x="452" y="239"/>
                    <a:pt x="0" y="703"/>
                    <a:pt x="0" y="1287"/>
                  </a:cubicBezTo>
                  <a:lnTo>
                    <a:pt x="393" y="55031"/>
                  </a:lnTo>
                  <a:cubicBezTo>
                    <a:pt x="393" y="55607"/>
                    <a:pt x="857" y="56067"/>
                    <a:pt x="1419" y="56067"/>
                  </a:cubicBezTo>
                  <a:cubicBezTo>
                    <a:pt x="1426" y="56067"/>
                    <a:pt x="1434" y="56067"/>
                    <a:pt x="1441" y="56067"/>
                  </a:cubicBezTo>
                  <a:lnTo>
                    <a:pt x="34040" y="55829"/>
                  </a:lnTo>
                  <a:cubicBezTo>
                    <a:pt x="34612" y="55829"/>
                    <a:pt x="35076" y="55353"/>
                    <a:pt x="35076" y="54781"/>
                  </a:cubicBezTo>
                  <a:lnTo>
                    <a:pt x="34671" y="1025"/>
                  </a:lnTo>
                  <a:cubicBezTo>
                    <a:pt x="34671" y="460"/>
                    <a:pt x="34218" y="0"/>
                    <a:pt x="33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07;p95"/>
            <p:cNvSpPr/>
            <p:nvPr/>
          </p:nvSpPr>
          <p:spPr>
            <a:xfrm>
              <a:off x="3488825" y="1065425"/>
              <a:ext cx="801000" cy="350975"/>
            </a:xfrm>
            <a:custGeom>
              <a:avLst/>
              <a:gdLst/>
              <a:ahLst/>
              <a:cxnLst/>
              <a:rect l="l" t="t" r="r" b="b"/>
              <a:pathLst>
                <a:path w="32040" h="14039" extrusionOk="0">
                  <a:moveTo>
                    <a:pt x="30260" y="1"/>
                  </a:moveTo>
                  <a:cubicBezTo>
                    <a:pt x="30234" y="1"/>
                    <a:pt x="30208" y="1"/>
                    <a:pt x="30183" y="1"/>
                  </a:cubicBezTo>
                  <a:lnTo>
                    <a:pt x="1762" y="203"/>
                  </a:lnTo>
                  <a:cubicBezTo>
                    <a:pt x="786" y="203"/>
                    <a:pt x="0" y="430"/>
                    <a:pt x="0" y="704"/>
                  </a:cubicBezTo>
                  <a:lnTo>
                    <a:pt x="95" y="13562"/>
                  </a:lnTo>
                  <a:cubicBezTo>
                    <a:pt x="95" y="13836"/>
                    <a:pt x="881" y="14039"/>
                    <a:pt x="1858" y="14039"/>
                  </a:cubicBezTo>
                  <a:lnTo>
                    <a:pt x="30278" y="13824"/>
                  </a:lnTo>
                  <a:cubicBezTo>
                    <a:pt x="31254" y="13824"/>
                    <a:pt x="32040" y="13598"/>
                    <a:pt x="32040" y="13336"/>
                  </a:cubicBezTo>
                  <a:lnTo>
                    <a:pt x="31945" y="465"/>
                  </a:lnTo>
                  <a:cubicBezTo>
                    <a:pt x="31945" y="210"/>
                    <a:pt x="31200" y="1"/>
                    <a:pt x="30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08;p95"/>
            <p:cNvSpPr/>
            <p:nvPr/>
          </p:nvSpPr>
          <p:spPr>
            <a:xfrm>
              <a:off x="3925475" y="15559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51" y="36"/>
                  </a:lnTo>
                  <a:cubicBezTo>
                    <a:pt x="334" y="36"/>
                    <a:pt x="1" y="370"/>
                    <a:pt x="1" y="786"/>
                  </a:cubicBezTo>
                  <a:lnTo>
                    <a:pt x="36" y="5346"/>
                  </a:lnTo>
                  <a:cubicBezTo>
                    <a:pt x="36" y="5763"/>
                    <a:pt x="382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7" y="5716"/>
                    <a:pt x="6097" y="5311"/>
                  </a:cubicBezTo>
                  <a:lnTo>
                    <a:pt x="6061" y="739"/>
                  </a:lnTo>
                  <a:cubicBezTo>
                    <a:pt x="6061" y="322"/>
                    <a:pt x="5728" y="1"/>
                    <a:pt x="5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9;p95"/>
            <p:cNvSpPr/>
            <p:nvPr/>
          </p:nvSpPr>
          <p:spPr>
            <a:xfrm>
              <a:off x="3920425" y="1551200"/>
              <a:ext cx="162550" cy="161975"/>
            </a:xfrm>
            <a:custGeom>
              <a:avLst/>
              <a:gdLst/>
              <a:ahLst/>
              <a:cxnLst/>
              <a:rect l="l" t="t" r="r" b="b"/>
              <a:pathLst>
                <a:path w="6502" h="6479" extrusionOk="0">
                  <a:moveTo>
                    <a:pt x="5513" y="394"/>
                  </a:moveTo>
                  <a:cubicBezTo>
                    <a:pt x="5822" y="394"/>
                    <a:pt x="6072" y="632"/>
                    <a:pt x="6072" y="942"/>
                  </a:cubicBezTo>
                  <a:lnTo>
                    <a:pt x="6108" y="5514"/>
                  </a:lnTo>
                  <a:cubicBezTo>
                    <a:pt x="6096" y="5811"/>
                    <a:pt x="5858" y="6049"/>
                    <a:pt x="5560" y="6049"/>
                  </a:cubicBezTo>
                  <a:lnTo>
                    <a:pt x="988" y="6085"/>
                  </a:lnTo>
                  <a:cubicBezTo>
                    <a:pt x="679" y="6085"/>
                    <a:pt x="441" y="5847"/>
                    <a:pt x="429" y="5537"/>
                  </a:cubicBezTo>
                  <a:lnTo>
                    <a:pt x="393" y="965"/>
                  </a:lnTo>
                  <a:cubicBezTo>
                    <a:pt x="405" y="668"/>
                    <a:pt x="643" y="430"/>
                    <a:pt x="941" y="430"/>
                  </a:cubicBezTo>
                  <a:lnTo>
                    <a:pt x="5513" y="394"/>
                  </a:lnTo>
                  <a:close/>
                  <a:moveTo>
                    <a:pt x="5535" y="1"/>
                  </a:moveTo>
                  <a:cubicBezTo>
                    <a:pt x="5527" y="1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7"/>
                    <a:pt x="0" y="453"/>
                    <a:pt x="12" y="977"/>
                  </a:cubicBezTo>
                  <a:lnTo>
                    <a:pt x="36" y="5549"/>
                  </a:lnTo>
                  <a:cubicBezTo>
                    <a:pt x="48" y="6066"/>
                    <a:pt x="453" y="6478"/>
                    <a:pt x="967" y="6478"/>
                  </a:cubicBezTo>
                  <a:cubicBezTo>
                    <a:pt x="974" y="6478"/>
                    <a:pt x="981" y="6478"/>
                    <a:pt x="988" y="6478"/>
                  </a:cubicBezTo>
                  <a:lnTo>
                    <a:pt x="5560" y="6454"/>
                  </a:lnTo>
                  <a:cubicBezTo>
                    <a:pt x="6084" y="6442"/>
                    <a:pt x="6501" y="6026"/>
                    <a:pt x="6489" y="5502"/>
                  </a:cubicBezTo>
                  <a:lnTo>
                    <a:pt x="6465" y="930"/>
                  </a:lnTo>
                  <a:cubicBezTo>
                    <a:pt x="6454" y="413"/>
                    <a:pt x="6048" y="1"/>
                    <a:pt x="5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0;p95"/>
            <p:cNvSpPr/>
            <p:nvPr/>
          </p:nvSpPr>
          <p:spPr>
            <a:xfrm>
              <a:off x="4144850" y="15542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22" y="36"/>
                    <a:pt x="1" y="381"/>
                    <a:pt x="1" y="786"/>
                  </a:cubicBezTo>
                  <a:lnTo>
                    <a:pt x="36" y="5358"/>
                  </a:lnTo>
                  <a:cubicBezTo>
                    <a:pt x="36" y="5775"/>
                    <a:pt x="370" y="6096"/>
                    <a:pt x="786" y="6096"/>
                  </a:cubicBezTo>
                  <a:lnTo>
                    <a:pt x="5346" y="6060"/>
                  </a:lnTo>
                  <a:cubicBezTo>
                    <a:pt x="5763" y="6060"/>
                    <a:pt x="6097" y="5727"/>
                    <a:pt x="6097" y="5310"/>
                  </a:cubicBezTo>
                  <a:lnTo>
                    <a:pt x="6061" y="738"/>
                  </a:lnTo>
                  <a:cubicBezTo>
                    <a:pt x="6061" y="333"/>
                    <a:pt x="5716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11;p95"/>
            <p:cNvSpPr/>
            <p:nvPr/>
          </p:nvSpPr>
          <p:spPr>
            <a:xfrm>
              <a:off x="4139800" y="15494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10" y="394"/>
                    <a:pt x="6060" y="644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8" y="6061"/>
                  </a:cubicBezTo>
                  <a:lnTo>
                    <a:pt x="988" y="6097"/>
                  </a:lnTo>
                  <a:cubicBezTo>
                    <a:pt x="679" y="6097"/>
                    <a:pt x="429" y="5858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36" y="5549"/>
                  </a:lnTo>
                  <a:cubicBezTo>
                    <a:pt x="48" y="6073"/>
                    <a:pt x="464" y="6489"/>
                    <a:pt x="988" y="6489"/>
                  </a:cubicBezTo>
                  <a:lnTo>
                    <a:pt x="5560" y="6454"/>
                  </a:lnTo>
                  <a:cubicBezTo>
                    <a:pt x="6072" y="6454"/>
                    <a:pt x="6501" y="6025"/>
                    <a:pt x="6489" y="5501"/>
                  </a:cubicBezTo>
                  <a:lnTo>
                    <a:pt x="6465" y="941"/>
                  </a:lnTo>
                  <a:cubicBezTo>
                    <a:pt x="6453" y="417"/>
                    <a:pt x="6025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12;p95"/>
            <p:cNvSpPr/>
            <p:nvPr/>
          </p:nvSpPr>
          <p:spPr>
            <a:xfrm>
              <a:off x="3488825" y="17732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22" y="36"/>
                    <a:pt x="0" y="381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0"/>
                  </a:lnTo>
                  <a:cubicBezTo>
                    <a:pt x="5763" y="6060"/>
                    <a:pt x="6096" y="5727"/>
                    <a:pt x="6096" y="5310"/>
                  </a:cubicBezTo>
                  <a:lnTo>
                    <a:pt x="6060" y="738"/>
                  </a:lnTo>
                  <a:cubicBezTo>
                    <a:pt x="6060" y="333"/>
                    <a:pt x="5715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13;p95"/>
            <p:cNvSpPr/>
            <p:nvPr/>
          </p:nvSpPr>
          <p:spPr>
            <a:xfrm>
              <a:off x="3483750" y="176850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58"/>
                    <a:pt x="429" y="5549"/>
                  </a:cubicBezTo>
                  <a:lnTo>
                    <a:pt x="394" y="977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1" y="465"/>
                    <a:pt x="1" y="989"/>
                  </a:cubicBezTo>
                  <a:lnTo>
                    <a:pt x="36" y="5549"/>
                  </a:lnTo>
                  <a:cubicBezTo>
                    <a:pt x="48" y="6073"/>
                    <a:pt x="465" y="6489"/>
                    <a:pt x="989" y="6489"/>
                  </a:cubicBezTo>
                  <a:lnTo>
                    <a:pt x="5561" y="6454"/>
                  </a:lnTo>
                  <a:cubicBezTo>
                    <a:pt x="6073" y="6454"/>
                    <a:pt x="6502" y="6025"/>
                    <a:pt x="6490" y="5513"/>
                  </a:cubicBezTo>
                  <a:lnTo>
                    <a:pt x="6466" y="941"/>
                  </a:lnTo>
                  <a:cubicBezTo>
                    <a:pt x="6454" y="417"/>
                    <a:pt x="6025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4;p95"/>
            <p:cNvSpPr/>
            <p:nvPr/>
          </p:nvSpPr>
          <p:spPr>
            <a:xfrm>
              <a:off x="3707900" y="17717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1"/>
                  </a:moveTo>
                  <a:lnTo>
                    <a:pt x="738" y="36"/>
                  </a:lnTo>
                  <a:cubicBezTo>
                    <a:pt x="334" y="36"/>
                    <a:pt x="0" y="370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6" y="5727"/>
                    <a:pt x="6096" y="5311"/>
                  </a:cubicBezTo>
                  <a:lnTo>
                    <a:pt x="6060" y="739"/>
                  </a:lnTo>
                  <a:cubicBezTo>
                    <a:pt x="6060" y="334"/>
                    <a:pt x="5727" y="1"/>
                    <a:pt x="5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15;p95"/>
            <p:cNvSpPr/>
            <p:nvPr/>
          </p:nvSpPr>
          <p:spPr>
            <a:xfrm>
              <a:off x="3702825" y="1767025"/>
              <a:ext cx="162550" cy="162225"/>
            </a:xfrm>
            <a:custGeom>
              <a:avLst/>
              <a:gdLst/>
              <a:ahLst/>
              <a:cxnLst/>
              <a:rect l="l" t="t" r="r" b="b"/>
              <a:pathLst>
                <a:path w="6502" h="6489" extrusionOk="0">
                  <a:moveTo>
                    <a:pt x="5513" y="393"/>
                  </a:moveTo>
                  <a:cubicBezTo>
                    <a:pt x="5823" y="393"/>
                    <a:pt x="6061" y="631"/>
                    <a:pt x="6073" y="941"/>
                  </a:cubicBezTo>
                  <a:lnTo>
                    <a:pt x="6097" y="5513"/>
                  </a:lnTo>
                  <a:cubicBezTo>
                    <a:pt x="6109" y="5810"/>
                    <a:pt x="5859" y="6060"/>
                    <a:pt x="5561" y="6060"/>
                  </a:cubicBezTo>
                  <a:lnTo>
                    <a:pt x="989" y="6096"/>
                  </a:lnTo>
                  <a:cubicBezTo>
                    <a:pt x="679" y="6096"/>
                    <a:pt x="441" y="5846"/>
                    <a:pt x="441" y="5548"/>
                  </a:cubicBezTo>
                  <a:lnTo>
                    <a:pt x="406" y="976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29" y="36"/>
                    <a:pt x="1" y="464"/>
                    <a:pt x="13" y="988"/>
                  </a:cubicBezTo>
                  <a:lnTo>
                    <a:pt x="48" y="5548"/>
                  </a:lnTo>
                  <a:cubicBezTo>
                    <a:pt x="48" y="6072"/>
                    <a:pt x="477" y="6489"/>
                    <a:pt x="989" y="6489"/>
                  </a:cubicBezTo>
                  <a:lnTo>
                    <a:pt x="5561" y="6453"/>
                  </a:lnTo>
                  <a:cubicBezTo>
                    <a:pt x="6085" y="6453"/>
                    <a:pt x="6502" y="6025"/>
                    <a:pt x="6502" y="5501"/>
                  </a:cubicBezTo>
                  <a:lnTo>
                    <a:pt x="6466" y="941"/>
                  </a:lnTo>
                  <a:cubicBezTo>
                    <a:pt x="6466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6;p95"/>
            <p:cNvSpPr/>
            <p:nvPr/>
          </p:nvSpPr>
          <p:spPr>
            <a:xfrm>
              <a:off x="3926975" y="1770275"/>
              <a:ext cx="152725" cy="152150"/>
            </a:xfrm>
            <a:custGeom>
              <a:avLst/>
              <a:gdLst/>
              <a:ahLst/>
              <a:cxnLst/>
              <a:rect l="l" t="t" r="r" b="b"/>
              <a:pathLst>
                <a:path w="6109" h="6086" extrusionOk="0">
                  <a:moveTo>
                    <a:pt x="5343" y="1"/>
                  </a:moveTo>
                  <a:cubicBezTo>
                    <a:pt x="5336" y="1"/>
                    <a:pt x="5329" y="1"/>
                    <a:pt x="5322" y="1"/>
                  </a:cubicBezTo>
                  <a:lnTo>
                    <a:pt x="750" y="25"/>
                  </a:lnTo>
                  <a:cubicBezTo>
                    <a:pt x="334" y="37"/>
                    <a:pt x="0" y="370"/>
                    <a:pt x="12" y="787"/>
                  </a:cubicBezTo>
                  <a:lnTo>
                    <a:pt x="36" y="5347"/>
                  </a:lnTo>
                  <a:cubicBezTo>
                    <a:pt x="48" y="5756"/>
                    <a:pt x="370" y="6085"/>
                    <a:pt x="776" y="6085"/>
                  </a:cubicBezTo>
                  <a:cubicBezTo>
                    <a:pt x="783" y="6085"/>
                    <a:pt x="791" y="6085"/>
                    <a:pt x="798" y="6085"/>
                  </a:cubicBezTo>
                  <a:lnTo>
                    <a:pt x="5358" y="6061"/>
                  </a:lnTo>
                  <a:cubicBezTo>
                    <a:pt x="5775" y="6049"/>
                    <a:pt x="6108" y="5716"/>
                    <a:pt x="6096" y="5311"/>
                  </a:cubicBezTo>
                  <a:lnTo>
                    <a:pt x="6072" y="739"/>
                  </a:lnTo>
                  <a:cubicBezTo>
                    <a:pt x="6061" y="330"/>
                    <a:pt x="5739" y="1"/>
                    <a:pt x="5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7;p95"/>
            <p:cNvSpPr/>
            <p:nvPr/>
          </p:nvSpPr>
          <p:spPr>
            <a:xfrm>
              <a:off x="3922200" y="17652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34" y="405"/>
                  </a:moveTo>
                  <a:cubicBezTo>
                    <a:pt x="5822" y="405"/>
                    <a:pt x="6061" y="650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7"/>
                  </a:lnTo>
                  <a:cubicBezTo>
                    <a:pt x="970" y="6097"/>
                    <a:pt x="963" y="6097"/>
                    <a:pt x="957" y="6097"/>
                  </a:cubicBezTo>
                  <a:cubicBezTo>
                    <a:pt x="668" y="6097"/>
                    <a:pt x="429" y="5852"/>
                    <a:pt x="429" y="5561"/>
                  </a:cubicBezTo>
                  <a:lnTo>
                    <a:pt x="394" y="989"/>
                  </a:lnTo>
                  <a:cubicBezTo>
                    <a:pt x="394" y="679"/>
                    <a:pt x="632" y="441"/>
                    <a:pt x="929" y="429"/>
                  </a:cubicBezTo>
                  <a:lnTo>
                    <a:pt x="5501" y="405"/>
                  </a:lnTo>
                  <a:lnTo>
                    <a:pt x="5513" y="405"/>
                  </a:lnTo>
                  <a:cubicBezTo>
                    <a:pt x="5520" y="405"/>
                    <a:pt x="5527" y="405"/>
                    <a:pt x="5534" y="405"/>
                  </a:cubicBezTo>
                  <a:close/>
                  <a:moveTo>
                    <a:pt x="5501" y="1"/>
                  </a:moveTo>
                  <a:lnTo>
                    <a:pt x="929" y="36"/>
                  </a:lnTo>
                  <a:cubicBezTo>
                    <a:pt x="417" y="48"/>
                    <a:pt x="1" y="465"/>
                    <a:pt x="1" y="989"/>
                  </a:cubicBezTo>
                  <a:lnTo>
                    <a:pt x="36" y="5561"/>
                  </a:lnTo>
                  <a:cubicBezTo>
                    <a:pt x="36" y="6066"/>
                    <a:pt x="453" y="6490"/>
                    <a:pt x="956" y="6490"/>
                  </a:cubicBezTo>
                  <a:cubicBezTo>
                    <a:pt x="963" y="6490"/>
                    <a:pt x="970" y="6490"/>
                    <a:pt x="977" y="6490"/>
                  </a:cubicBezTo>
                  <a:lnTo>
                    <a:pt x="5549" y="6454"/>
                  </a:lnTo>
                  <a:cubicBezTo>
                    <a:pt x="6073" y="6454"/>
                    <a:pt x="6490" y="6037"/>
                    <a:pt x="6490" y="5513"/>
                  </a:cubicBezTo>
                  <a:lnTo>
                    <a:pt x="6454" y="941"/>
                  </a:lnTo>
                  <a:cubicBezTo>
                    <a:pt x="6454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8;p95"/>
            <p:cNvSpPr/>
            <p:nvPr/>
          </p:nvSpPr>
          <p:spPr>
            <a:xfrm>
              <a:off x="4146350" y="17685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1"/>
                  </a:moveTo>
                  <a:lnTo>
                    <a:pt x="738" y="36"/>
                  </a:lnTo>
                  <a:cubicBezTo>
                    <a:pt x="333" y="36"/>
                    <a:pt x="0" y="370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7"/>
                    <a:pt x="786" y="6097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1"/>
                  </a:cubicBezTo>
                  <a:lnTo>
                    <a:pt x="6060" y="739"/>
                  </a:lnTo>
                  <a:cubicBezTo>
                    <a:pt x="6060" y="334"/>
                    <a:pt x="5727" y="1"/>
                    <a:pt x="5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9;p95"/>
            <p:cNvSpPr/>
            <p:nvPr/>
          </p:nvSpPr>
          <p:spPr>
            <a:xfrm>
              <a:off x="4141275" y="1763750"/>
              <a:ext cx="162550" cy="162225"/>
            </a:xfrm>
            <a:custGeom>
              <a:avLst/>
              <a:gdLst/>
              <a:ahLst/>
              <a:cxnLst/>
              <a:rect l="l" t="t" r="r" b="b"/>
              <a:pathLst>
                <a:path w="6502" h="6489" extrusionOk="0">
                  <a:moveTo>
                    <a:pt x="5513" y="393"/>
                  </a:moveTo>
                  <a:cubicBezTo>
                    <a:pt x="5811" y="393"/>
                    <a:pt x="6061" y="631"/>
                    <a:pt x="6073" y="941"/>
                  </a:cubicBezTo>
                  <a:lnTo>
                    <a:pt x="6097" y="5513"/>
                  </a:lnTo>
                  <a:cubicBezTo>
                    <a:pt x="6097" y="5810"/>
                    <a:pt x="5859" y="6060"/>
                    <a:pt x="5549" y="6060"/>
                  </a:cubicBezTo>
                  <a:lnTo>
                    <a:pt x="989" y="6096"/>
                  </a:lnTo>
                  <a:cubicBezTo>
                    <a:pt x="679" y="6096"/>
                    <a:pt x="441" y="5858"/>
                    <a:pt x="429" y="5548"/>
                  </a:cubicBezTo>
                  <a:lnTo>
                    <a:pt x="394" y="976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1" y="464"/>
                    <a:pt x="13" y="988"/>
                  </a:cubicBezTo>
                  <a:lnTo>
                    <a:pt x="36" y="5548"/>
                  </a:lnTo>
                  <a:cubicBezTo>
                    <a:pt x="48" y="6072"/>
                    <a:pt x="465" y="6489"/>
                    <a:pt x="989" y="6489"/>
                  </a:cubicBezTo>
                  <a:lnTo>
                    <a:pt x="5561" y="6453"/>
                  </a:lnTo>
                  <a:cubicBezTo>
                    <a:pt x="6085" y="6453"/>
                    <a:pt x="6501" y="6025"/>
                    <a:pt x="6501" y="5501"/>
                  </a:cubicBezTo>
                  <a:lnTo>
                    <a:pt x="6466" y="941"/>
                  </a:lnTo>
                  <a:cubicBezTo>
                    <a:pt x="6454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20;p95"/>
            <p:cNvSpPr/>
            <p:nvPr/>
          </p:nvSpPr>
          <p:spPr>
            <a:xfrm>
              <a:off x="3490300" y="19875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22" y="36"/>
                    <a:pt x="1" y="370"/>
                    <a:pt x="1" y="786"/>
                  </a:cubicBezTo>
                  <a:lnTo>
                    <a:pt x="36" y="5358"/>
                  </a:lnTo>
                  <a:cubicBezTo>
                    <a:pt x="36" y="5775"/>
                    <a:pt x="370" y="6097"/>
                    <a:pt x="787" y="6097"/>
                  </a:cubicBezTo>
                  <a:lnTo>
                    <a:pt x="5359" y="6061"/>
                  </a:lnTo>
                  <a:cubicBezTo>
                    <a:pt x="5763" y="6061"/>
                    <a:pt x="6097" y="5727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28" y="1"/>
                    <a:pt x="5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21;p95"/>
            <p:cNvSpPr/>
            <p:nvPr/>
          </p:nvSpPr>
          <p:spPr>
            <a:xfrm>
              <a:off x="3485250" y="198310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82"/>
                  </a:moveTo>
                  <a:cubicBezTo>
                    <a:pt x="5811" y="382"/>
                    <a:pt x="6061" y="620"/>
                    <a:pt x="6061" y="930"/>
                  </a:cubicBezTo>
                  <a:lnTo>
                    <a:pt x="6096" y="5502"/>
                  </a:lnTo>
                  <a:cubicBezTo>
                    <a:pt x="6096" y="5799"/>
                    <a:pt x="5858" y="6049"/>
                    <a:pt x="5561" y="6049"/>
                  </a:cubicBezTo>
                  <a:lnTo>
                    <a:pt x="989" y="6085"/>
                  </a:lnTo>
                  <a:cubicBezTo>
                    <a:pt x="679" y="6085"/>
                    <a:pt x="441" y="5835"/>
                    <a:pt x="429" y="5537"/>
                  </a:cubicBezTo>
                  <a:lnTo>
                    <a:pt x="405" y="977"/>
                  </a:lnTo>
                  <a:cubicBezTo>
                    <a:pt x="393" y="680"/>
                    <a:pt x="643" y="430"/>
                    <a:pt x="941" y="430"/>
                  </a:cubicBezTo>
                  <a:lnTo>
                    <a:pt x="5513" y="394"/>
                  </a:lnTo>
                  <a:lnTo>
                    <a:pt x="5513" y="382"/>
                  </a:lnTo>
                  <a:close/>
                  <a:moveTo>
                    <a:pt x="5534" y="1"/>
                  </a:moveTo>
                  <a:cubicBezTo>
                    <a:pt x="5527" y="1"/>
                    <a:pt x="5520" y="1"/>
                    <a:pt x="5513" y="1"/>
                  </a:cubicBezTo>
                  <a:lnTo>
                    <a:pt x="941" y="37"/>
                  </a:lnTo>
                  <a:cubicBezTo>
                    <a:pt x="429" y="37"/>
                    <a:pt x="0" y="465"/>
                    <a:pt x="12" y="977"/>
                  </a:cubicBezTo>
                  <a:lnTo>
                    <a:pt x="48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4" y="6442"/>
                    <a:pt x="6501" y="6026"/>
                    <a:pt x="6501" y="5502"/>
                  </a:cubicBezTo>
                  <a:lnTo>
                    <a:pt x="6465" y="930"/>
                  </a:lnTo>
                  <a:cubicBezTo>
                    <a:pt x="6454" y="425"/>
                    <a:pt x="6048" y="1"/>
                    <a:pt x="55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22;p95"/>
            <p:cNvSpPr/>
            <p:nvPr/>
          </p:nvSpPr>
          <p:spPr>
            <a:xfrm>
              <a:off x="3709375" y="1986100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11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36" y="5358"/>
                  </a:lnTo>
                  <a:cubicBezTo>
                    <a:pt x="48" y="5763"/>
                    <a:pt x="382" y="6096"/>
                    <a:pt x="787" y="6096"/>
                  </a:cubicBezTo>
                  <a:lnTo>
                    <a:pt x="5359" y="6060"/>
                  </a:lnTo>
                  <a:cubicBezTo>
                    <a:pt x="5775" y="6060"/>
                    <a:pt x="6109" y="5715"/>
                    <a:pt x="6097" y="5310"/>
                  </a:cubicBezTo>
                  <a:lnTo>
                    <a:pt x="6061" y="738"/>
                  </a:lnTo>
                  <a:cubicBezTo>
                    <a:pt x="6061" y="321"/>
                    <a:pt x="5728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23;p95"/>
            <p:cNvSpPr/>
            <p:nvPr/>
          </p:nvSpPr>
          <p:spPr>
            <a:xfrm>
              <a:off x="3704625" y="19813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13" y="393"/>
                  </a:moveTo>
                  <a:cubicBezTo>
                    <a:pt x="5810" y="393"/>
                    <a:pt x="6060" y="632"/>
                    <a:pt x="6060" y="941"/>
                  </a:cubicBezTo>
                  <a:lnTo>
                    <a:pt x="6096" y="5501"/>
                  </a:lnTo>
                  <a:cubicBezTo>
                    <a:pt x="6096" y="5811"/>
                    <a:pt x="5846" y="6049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6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31" y="429"/>
                    <a:pt x="941" y="429"/>
                  </a:cubicBezTo>
                  <a:lnTo>
                    <a:pt x="5513" y="393"/>
                  </a:lnTo>
                  <a:close/>
                  <a:moveTo>
                    <a:pt x="5522" y="0"/>
                  </a:moveTo>
                  <a:cubicBezTo>
                    <a:pt x="5515" y="0"/>
                    <a:pt x="5508" y="0"/>
                    <a:pt x="5501" y="1"/>
                  </a:cubicBezTo>
                  <a:lnTo>
                    <a:pt x="5513" y="1"/>
                  </a:lnTo>
                  <a:lnTo>
                    <a:pt x="941" y="36"/>
                  </a:lnTo>
                  <a:cubicBezTo>
                    <a:pt x="417" y="36"/>
                    <a:pt x="0" y="465"/>
                    <a:pt x="0" y="977"/>
                  </a:cubicBezTo>
                  <a:lnTo>
                    <a:pt x="36" y="5549"/>
                  </a:lnTo>
                  <a:cubicBezTo>
                    <a:pt x="36" y="6073"/>
                    <a:pt x="465" y="6489"/>
                    <a:pt x="988" y="6489"/>
                  </a:cubicBezTo>
                  <a:lnTo>
                    <a:pt x="5549" y="6454"/>
                  </a:lnTo>
                  <a:cubicBezTo>
                    <a:pt x="6072" y="6454"/>
                    <a:pt x="6489" y="6025"/>
                    <a:pt x="6489" y="5501"/>
                  </a:cubicBezTo>
                  <a:lnTo>
                    <a:pt x="6453" y="929"/>
                  </a:lnTo>
                  <a:cubicBezTo>
                    <a:pt x="6442" y="424"/>
                    <a:pt x="6024" y="0"/>
                    <a:pt x="5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24;p95"/>
            <p:cNvSpPr/>
            <p:nvPr/>
          </p:nvSpPr>
          <p:spPr>
            <a:xfrm>
              <a:off x="3928750" y="1984600"/>
              <a:ext cx="152425" cy="152125"/>
            </a:xfrm>
            <a:custGeom>
              <a:avLst/>
              <a:gdLst/>
              <a:ahLst/>
              <a:cxnLst/>
              <a:rect l="l" t="t" r="r" b="b"/>
              <a:pathLst>
                <a:path w="6097" h="6085" extrusionOk="0">
                  <a:moveTo>
                    <a:pt x="5332" y="0"/>
                  </a:moveTo>
                  <a:cubicBezTo>
                    <a:pt x="5325" y="0"/>
                    <a:pt x="5318" y="0"/>
                    <a:pt x="5311" y="1"/>
                  </a:cubicBezTo>
                  <a:lnTo>
                    <a:pt x="739" y="24"/>
                  </a:lnTo>
                  <a:cubicBezTo>
                    <a:pt x="322" y="36"/>
                    <a:pt x="1" y="370"/>
                    <a:pt x="1" y="774"/>
                  </a:cubicBezTo>
                  <a:lnTo>
                    <a:pt x="36" y="5346"/>
                  </a:lnTo>
                  <a:cubicBezTo>
                    <a:pt x="36" y="5756"/>
                    <a:pt x="358" y="6085"/>
                    <a:pt x="765" y="6085"/>
                  </a:cubicBezTo>
                  <a:cubicBezTo>
                    <a:pt x="772" y="6085"/>
                    <a:pt x="779" y="6085"/>
                    <a:pt x="786" y="6085"/>
                  </a:cubicBezTo>
                  <a:lnTo>
                    <a:pt x="5358" y="6061"/>
                  </a:lnTo>
                  <a:cubicBezTo>
                    <a:pt x="5763" y="6049"/>
                    <a:pt x="6097" y="5715"/>
                    <a:pt x="6097" y="5311"/>
                  </a:cubicBezTo>
                  <a:lnTo>
                    <a:pt x="6061" y="739"/>
                  </a:lnTo>
                  <a:cubicBezTo>
                    <a:pt x="6061" y="329"/>
                    <a:pt x="5739" y="0"/>
                    <a:pt x="5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5;p95"/>
            <p:cNvSpPr/>
            <p:nvPr/>
          </p:nvSpPr>
          <p:spPr>
            <a:xfrm>
              <a:off x="3923700" y="1979550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0"/>
                    <a:pt x="5858" y="6060"/>
                    <a:pt x="5549" y="6060"/>
                  </a:cubicBezTo>
                  <a:lnTo>
                    <a:pt x="977" y="6096"/>
                  </a:lnTo>
                  <a:cubicBezTo>
                    <a:pt x="679" y="6096"/>
                    <a:pt x="429" y="5858"/>
                    <a:pt x="429" y="5548"/>
                  </a:cubicBezTo>
                  <a:lnTo>
                    <a:pt x="393" y="988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4"/>
                    <a:pt x="0" y="988"/>
                  </a:cubicBezTo>
                  <a:lnTo>
                    <a:pt x="36" y="5560"/>
                  </a:lnTo>
                  <a:cubicBezTo>
                    <a:pt x="48" y="6065"/>
                    <a:pt x="453" y="6489"/>
                    <a:pt x="967" y="6489"/>
                  </a:cubicBezTo>
                  <a:cubicBezTo>
                    <a:pt x="974" y="6489"/>
                    <a:pt x="981" y="6489"/>
                    <a:pt x="988" y="6489"/>
                  </a:cubicBezTo>
                  <a:lnTo>
                    <a:pt x="5560" y="6453"/>
                  </a:lnTo>
                  <a:cubicBezTo>
                    <a:pt x="6084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6;p95"/>
            <p:cNvSpPr/>
            <p:nvPr/>
          </p:nvSpPr>
          <p:spPr>
            <a:xfrm>
              <a:off x="3491800" y="22019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81" y="6096"/>
                    <a:pt x="786" y="6096"/>
                  </a:cubicBezTo>
                  <a:lnTo>
                    <a:pt x="5358" y="6060"/>
                  </a:lnTo>
                  <a:cubicBezTo>
                    <a:pt x="5775" y="6060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3"/>
                    <a:pt x="5727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7;p95"/>
            <p:cNvSpPr/>
            <p:nvPr/>
          </p:nvSpPr>
          <p:spPr>
            <a:xfrm>
              <a:off x="3487025" y="21971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01" y="393"/>
                  </a:moveTo>
                  <a:cubicBezTo>
                    <a:pt x="5811" y="393"/>
                    <a:pt x="6049" y="632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47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7"/>
                    <a:pt x="429" y="5549"/>
                  </a:cubicBezTo>
                  <a:lnTo>
                    <a:pt x="394" y="977"/>
                  </a:lnTo>
                  <a:cubicBezTo>
                    <a:pt x="394" y="679"/>
                    <a:pt x="632" y="429"/>
                    <a:pt x="929" y="429"/>
                  </a:cubicBezTo>
                  <a:lnTo>
                    <a:pt x="5501" y="393"/>
                  </a:lnTo>
                  <a:close/>
                  <a:moveTo>
                    <a:pt x="5501" y="1"/>
                  </a:moveTo>
                  <a:lnTo>
                    <a:pt x="929" y="36"/>
                  </a:lnTo>
                  <a:cubicBezTo>
                    <a:pt x="417" y="36"/>
                    <a:pt x="1" y="465"/>
                    <a:pt x="1" y="989"/>
                  </a:cubicBezTo>
                  <a:lnTo>
                    <a:pt x="36" y="5549"/>
                  </a:lnTo>
                  <a:cubicBezTo>
                    <a:pt x="36" y="6073"/>
                    <a:pt x="465" y="6489"/>
                    <a:pt x="989" y="6489"/>
                  </a:cubicBezTo>
                  <a:lnTo>
                    <a:pt x="5549" y="6454"/>
                  </a:lnTo>
                  <a:cubicBezTo>
                    <a:pt x="6073" y="6454"/>
                    <a:pt x="6490" y="6025"/>
                    <a:pt x="6490" y="5501"/>
                  </a:cubicBezTo>
                  <a:lnTo>
                    <a:pt x="6454" y="941"/>
                  </a:lnTo>
                  <a:cubicBezTo>
                    <a:pt x="6454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8;p95"/>
            <p:cNvSpPr/>
            <p:nvPr/>
          </p:nvSpPr>
          <p:spPr>
            <a:xfrm>
              <a:off x="3710875" y="2200400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22" y="1"/>
                  </a:moveTo>
                  <a:lnTo>
                    <a:pt x="750" y="36"/>
                  </a:lnTo>
                  <a:cubicBezTo>
                    <a:pt x="334" y="36"/>
                    <a:pt x="0" y="370"/>
                    <a:pt x="12" y="786"/>
                  </a:cubicBezTo>
                  <a:lnTo>
                    <a:pt x="48" y="5346"/>
                  </a:lnTo>
                  <a:cubicBezTo>
                    <a:pt x="48" y="5763"/>
                    <a:pt x="381" y="6097"/>
                    <a:pt x="798" y="6097"/>
                  </a:cubicBezTo>
                  <a:lnTo>
                    <a:pt x="5358" y="6061"/>
                  </a:lnTo>
                  <a:cubicBezTo>
                    <a:pt x="5775" y="6061"/>
                    <a:pt x="6108" y="5716"/>
                    <a:pt x="6108" y="5311"/>
                  </a:cubicBezTo>
                  <a:lnTo>
                    <a:pt x="6072" y="739"/>
                  </a:lnTo>
                  <a:cubicBezTo>
                    <a:pt x="6061" y="322"/>
                    <a:pt x="5727" y="1"/>
                    <a:pt x="5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9;p95"/>
            <p:cNvSpPr/>
            <p:nvPr/>
          </p:nvSpPr>
          <p:spPr>
            <a:xfrm>
              <a:off x="3706100" y="21956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cubicBezTo>
                    <a:pt x="5811" y="394"/>
                    <a:pt x="6061" y="632"/>
                    <a:pt x="6061" y="930"/>
                  </a:cubicBezTo>
                  <a:lnTo>
                    <a:pt x="6097" y="5502"/>
                  </a:lnTo>
                  <a:cubicBezTo>
                    <a:pt x="6097" y="5811"/>
                    <a:pt x="5859" y="6049"/>
                    <a:pt x="5549" y="6061"/>
                  </a:cubicBezTo>
                  <a:lnTo>
                    <a:pt x="977" y="6085"/>
                  </a:lnTo>
                  <a:cubicBezTo>
                    <a:pt x="970" y="6085"/>
                    <a:pt x="963" y="6086"/>
                    <a:pt x="957" y="6086"/>
                  </a:cubicBezTo>
                  <a:cubicBezTo>
                    <a:pt x="668" y="6086"/>
                    <a:pt x="429" y="5840"/>
                    <a:pt x="429" y="5549"/>
                  </a:cubicBezTo>
                  <a:lnTo>
                    <a:pt x="394" y="977"/>
                  </a:lnTo>
                  <a:cubicBezTo>
                    <a:pt x="394" y="668"/>
                    <a:pt x="632" y="430"/>
                    <a:pt x="941" y="430"/>
                  </a:cubicBezTo>
                  <a:lnTo>
                    <a:pt x="5513" y="394"/>
                  </a:lnTo>
                  <a:close/>
                  <a:moveTo>
                    <a:pt x="5535" y="1"/>
                  </a:moveTo>
                  <a:cubicBezTo>
                    <a:pt x="5528" y="1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7"/>
                    <a:pt x="1" y="453"/>
                    <a:pt x="1" y="977"/>
                  </a:cubicBezTo>
                  <a:lnTo>
                    <a:pt x="36" y="5549"/>
                  </a:lnTo>
                  <a:cubicBezTo>
                    <a:pt x="36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73" y="6442"/>
                    <a:pt x="6502" y="6026"/>
                    <a:pt x="6490" y="5502"/>
                  </a:cubicBezTo>
                  <a:lnTo>
                    <a:pt x="6466" y="930"/>
                  </a:lnTo>
                  <a:cubicBezTo>
                    <a:pt x="6454" y="413"/>
                    <a:pt x="6037" y="1"/>
                    <a:pt x="5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30;p95"/>
            <p:cNvSpPr/>
            <p:nvPr/>
          </p:nvSpPr>
          <p:spPr>
            <a:xfrm>
              <a:off x="3930250" y="21986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4" y="36"/>
                    <a:pt x="0" y="381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0"/>
                  </a:lnTo>
                  <a:cubicBezTo>
                    <a:pt x="5775" y="6060"/>
                    <a:pt x="6096" y="5727"/>
                    <a:pt x="6096" y="5310"/>
                  </a:cubicBezTo>
                  <a:lnTo>
                    <a:pt x="6060" y="750"/>
                  </a:lnTo>
                  <a:cubicBezTo>
                    <a:pt x="6060" y="333"/>
                    <a:pt x="5727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31;p95"/>
            <p:cNvSpPr/>
            <p:nvPr/>
          </p:nvSpPr>
          <p:spPr>
            <a:xfrm>
              <a:off x="3925175" y="21938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61" y="6061"/>
                  </a:cubicBezTo>
                  <a:lnTo>
                    <a:pt x="989" y="6097"/>
                  </a:lnTo>
                  <a:cubicBezTo>
                    <a:pt x="679" y="6097"/>
                    <a:pt x="441" y="5858"/>
                    <a:pt x="429" y="5549"/>
                  </a:cubicBezTo>
                  <a:lnTo>
                    <a:pt x="394" y="989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1" y="465"/>
                    <a:pt x="13" y="989"/>
                  </a:cubicBezTo>
                  <a:lnTo>
                    <a:pt x="36" y="5561"/>
                  </a:lnTo>
                  <a:cubicBezTo>
                    <a:pt x="48" y="6073"/>
                    <a:pt x="465" y="6489"/>
                    <a:pt x="989" y="6489"/>
                  </a:cubicBezTo>
                  <a:lnTo>
                    <a:pt x="5561" y="6454"/>
                  </a:lnTo>
                  <a:cubicBezTo>
                    <a:pt x="6085" y="6454"/>
                    <a:pt x="6502" y="6025"/>
                    <a:pt x="6490" y="5513"/>
                  </a:cubicBezTo>
                  <a:lnTo>
                    <a:pt x="6466" y="941"/>
                  </a:lnTo>
                  <a:cubicBezTo>
                    <a:pt x="6454" y="417"/>
                    <a:pt x="6037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32;p95"/>
            <p:cNvSpPr/>
            <p:nvPr/>
          </p:nvSpPr>
          <p:spPr>
            <a:xfrm>
              <a:off x="4148125" y="1982825"/>
              <a:ext cx="153925" cy="366725"/>
            </a:xfrm>
            <a:custGeom>
              <a:avLst/>
              <a:gdLst/>
              <a:ahLst/>
              <a:cxnLst/>
              <a:rect l="l" t="t" r="r" b="b"/>
              <a:pathLst>
                <a:path w="6157" h="14669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96" y="13930"/>
                  </a:lnTo>
                  <a:cubicBezTo>
                    <a:pt x="96" y="14335"/>
                    <a:pt x="429" y="14669"/>
                    <a:pt x="834" y="14669"/>
                  </a:cubicBezTo>
                  <a:lnTo>
                    <a:pt x="5406" y="14633"/>
                  </a:lnTo>
                  <a:cubicBezTo>
                    <a:pt x="5823" y="14633"/>
                    <a:pt x="6156" y="14299"/>
                    <a:pt x="6156" y="13883"/>
                  </a:cubicBezTo>
                  <a:lnTo>
                    <a:pt x="6061" y="750"/>
                  </a:lnTo>
                  <a:cubicBezTo>
                    <a:pt x="6061" y="333"/>
                    <a:pt x="5727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33;p95"/>
            <p:cNvSpPr/>
            <p:nvPr/>
          </p:nvSpPr>
          <p:spPr>
            <a:xfrm>
              <a:off x="4143075" y="1978050"/>
              <a:ext cx="163725" cy="376550"/>
            </a:xfrm>
            <a:custGeom>
              <a:avLst/>
              <a:gdLst/>
              <a:ahLst/>
              <a:cxnLst/>
              <a:rect l="l" t="t" r="r" b="b"/>
              <a:pathLst>
                <a:path w="6549" h="15062" extrusionOk="0">
                  <a:moveTo>
                    <a:pt x="5501" y="393"/>
                  </a:moveTo>
                  <a:cubicBezTo>
                    <a:pt x="5810" y="393"/>
                    <a:pt x="6048" y="632"/>
                    <a:pt x="6060" y="941"/>
                  </a:cubicBezTo>
                  <a:lnTo>
                    <a:pt x="6072" y="3227"/>
                  </a:lnTo>
                  <a:lnTo>
                    <a:pt x="6084" y="5513"/>
                  </a:lnTo>
                  <a:lnTo>
                    <a:pt x="6120" y="9514"/>
                  </a:lnTo>
                  <a:lnTo>
                    <a:pt x="6144" y="12490"/>
                  </a:lnTo>
                  <a:lnTo>
                    <a:pt x="6156" y="14074"/>
                  </a:lnTo>
                  <a:cubicBezTo>
                    <a:pt x="6156" y="14383"/>
                    <a:pt x="5906" y="14633"/>
                    <a:pt x="5608" y="14633"/>
                  </a:cubicBezTo>
                  <a:lnTo>
                    <a:pt x="1036" y="14669"/>
                  </a:lnTo>
                  <a:cubicBezTo>
                    <a:pt x="738" y="14669"/>
                    <a:pt x="488" y="14419"/>
                    <a:pt x="488" y="14121"/>
                  </a:cubicBezTo>
                  <a:lnTo>
                    <a:pt x="476" y="12538"/>
                  </a:lnTo>
                  <a:lnTo>
                    <a:pt x="453" y="9549"/>
                  </a:lnTo>
                  <a:lnTo>
                    <a:pt x="429" y="5549"/>
                  </a:lnTo>
                  <a:lnTo>
                    <a:pt x="405" y="3263"/>
                  </a:lnTo>
                  <a:lnTo>
                    <a:pt x="393" y="977"/>
                  </a:lnTo>
                  <a:cubicBezTo>
                    <a:pt x="393" y="679"/>
                    <a:pt x="631" y="429"/>
                    <a:pt x="941" y="429"/>
                  </a:cubicBezTo>
                  <a:lnTo>
                    <a:pt x="5501" y="393"/>
                  </a:lnTo>
                  <a:close/>
                  <a:moveTo>
                    <a:pt x="5501" y="1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12" y="3263"/>
                  </a:lnTo>
                  <a:lnTo>
                    <a:pt x="36" y="5549"/>
                  </a:lnTo>
                  <a:lnTo>
                    <a:pt x="60" y="9549"/>
                  </a:lnTo>
                  <a:lnTo>
                    <a:pt x="83" y="12538"/>
                  </a:lnTo>
                  <a:lnTo>
                    <a:pt x="95" y="14121"/>
                  </a:lnTo>
                  <a:cubicBezTo>
                    <a:pt x="95" y="14645"/>
                    <a:pt x="524" y="15062"/>
                    <a:pt x="1048" y="15062"/>
                  </a:cubicBezTo>
                  <a:lnTo>
                    <a:pt x="5620" y="15026"/>
                  </a:lnTo>
                  <a:cubicBezTo>
                    <a:pt x="6132" y="15026"/>
                    <a:pt x="6549" y="14598"/>
                    <a:pt x="6549" y="14074"/>
                  </a:cubicBezTo>
                  <a:lnTo>
                    <a:pt x="6537" y="12490"/>
                  </a:lnTo>
                  <a:lnTo>
                    <a:pt x="6513" y="9502"/>
                  </a:lnTo>
                  <a:lnTo>
                    <a:pt x="6489" y="5501"/>
                  </a:lnTo>
                  <a:lnTo>
                    <a:pt x="6477" y="3215"/>
                  </a:lnTo>
                  <a:lnTo>
                    <a:pt x="6453" y="941"/>
                  </a:lnTo>
                  <a:cubicBezTo>
                    <a:pt x="6453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34;p95"/>
            <p:cNvSpPr/>
            <p:nvPr/>
          </p:nvSpPr>
          <p:spPr>
            <a:xfrm>
              <a:off x="3487025" y="1557475"/>
              <a:ext cx="371800" cy="153900"/>
            </a:xfrm>
            <a:custGeom>
              <a:avLst/>
              <a:gdLst/>
              <a:ahLst/>
              <a:cxnLst/>
              <a:rect l="l" t="t" r="r" b="b"/>
              <a:pathLst>
                <a:path w="14872" h="6156" extrusionOk="0">
                  <a:moveTo>
                    <a:pt x="14086" y="0"/>
                  </a:moveTo>
                  <a:lnTo>
                    <a:pt x="751" y="95"/>
                  </a:lnTo>
                  <a:cubicBezTo>
                    <a:pt x="334" y="95"/>
                    <a:pt x="1" y="441"/>
                    <a:pt x="13" y="845"/>
                  </a:cubicBezTo>
                  <a:lnTo>
                    <a:pt x="36" y="5417"/>
                  </a:lnTo>
                  <a:cubicBezTo>
                    <a:pt x="48" y="5834"/>
                    <a:pt x="382" y="6156"/>
                    <a:pt x="787" y="6156"/>
                  </a:cubicBezTo>
                  <a:lnTo>
                    <a:pt x="14133" y="6060"/>
                  </a:lnTo>
                  <a:cubicBezTo>
                    <a:pt x="14538" y="6060"/>
                    <a:pt x="14872" y="5727"/>
                    <a:pt x="14872" y="5310"/>
                  </a:cubicBezTo>
                  <a:lnTo>
                    <a:pt x="14836" y="738"/>
                  </a:lnTo>
                  <a:cubicBezTo>
                    <a:pt x="14836" y="322"/>
                    <a:pt x="14503" y="0"/>
                    <a:pt x="14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5;p95"/>
            <p:cNvSpPr/>
            <p:nvPr/>
          </p:nvSpPr>
          <p:spPr>
            <a:xfrm>
              <a:off x="3482275" y="1552400"/>
              <a:ext cx="381625" cy="164050"/>
            </a:xfrm>
            <a:custGeom>
              <a:avLst/>
              <a:gdLst/>
              <a:ahLst/>
              <a:cxnLst/>
              <a:rect l="l" t="t" r="r" b="b"/>
              <a:pathLst>
                <a:path w="15265" h="6562" extrusionOk="0">
                  <a:moveTo>
                    <a:pt x="14276" y="405"/>
                  </a:moveTo>
                  <a:cubicBezTo>
                    <a:pt x="14573" y="405"/>
                    <a:pt x="14824" y="644"/>
                    <a:pt x="14824" y="953"/>
                  </a:cubicBezTo>
                  <a:lnTo>
                    <a:pt x="14859" y="5525"/>
                  </a:lnTo>
                  <a:cubicBezTo>
                    <a:pt x="14859" y="5823"/>
                    <a:pt x="14621" y="6073"/>
                    <a:pt x="14312" y="6073"/>
                  </a:cubicBezTo>
                  <a:lnTo>
                    <a:pt x="12037" y="6085"/>
                  </a:lnTo>
                  <a:lnTo>
                    <a:pt x="9751" y="6109"/>
                  </a:lnTo>
                  <a:lnTo>
                    <a:pt x="5549" y="6132"/>
                  </a:lnTo>
                  <a:lnTo>
                    <a:pt x="3263" y="6156"/>
                  </a:lnTo>
                  <a:lnTo>
                    <a:pt x="977" y="6168"/>
                  </a:lnTo>
                  <a:cubicBezTo>
                    <a:pt x="679" y="6168"/>
                    <a:pt x="429" y="5930"/>
                    <a:pt x="429" y="5620"/>
                  </a:cubicBezTo>
                  <a:lnTo>
                    <a:pt x="393" y="1060"/>
                  </a:lnTo>
                  <a:cubicBezTo>
                    <a:pt x="393" y="751"/>
                    <a:pt x="631" y="501"/>
                    <a:pt x="941" y="501"/>
                  </a:cubicBezTo>
                  <a:lnTo>
                    <a:pt x="3227" y="489"/>
                  </a:lnTo>
                  <a:lnTo>
                    <a:pt x="5513" y="465"/>
                  </a:lnTo>
                  <a:lnTo>
                    <a:pt x="9704" y="441"/>
                  </a:lnTo>
                  <a:lnTo>
                    <a:pt x="11990" y="417"/>
                  </a:lnTo>
                  <a:lnTo>
                    <a:pt x="14276" y="405"/>
                  </a:lnTo>
                  <a:close/>
                  <a:moveTo>
                    <a:pt x="14276" y="1"/>
                  </a:moveTo>
                  <a:lnTo>
                    <a:pt x="14276" y="13"/>
                  </a:lnTo>
                  <a:lnTo>
                    <a:pt x="11990" y="24"/>
                  </a:lnTo>
                  <a:lnTo>
                    <a:pt x="9704" y="48"/>
                  </a:lnTo>
                  <a:lnTo>
                    <a:pt x="5513" y="72"/>
                  </a:lnTo>
                  <a:lnTo>
                    <a:pt x="3227" y="96"/>
                  </a:lnTo>
                  <a:lnTo>
                    <a:pt x="941" y="108"/>
                  </a:lnTo>
                  <a:cubicBezTo>
                    <a:pt x="417" y="108"/>
                    <a:pt x="0" y="536"/>
                    <a:pt x="0" y="1060"/>
                  </a:cubicBezTo>
                  <a:lnTo>
                    <a:pt x="36" y="5632"/>
                  </a:lnTo>
                  <a:cubicBezTo>
                    <a:pt x="36" y="6137"/>
                    <a:pt x="453" y="6561"/>
                    <a:pt x="967" y="6561"/>
                  </a:cubicBezTo>
                  <a:cubicBezTo>
                    <a:pt x="974" y="6561"/>
                    <a:pt x="981" y="6561"/>
                    <a:pt x="988" y="6561"/>
                  </a:cubicBezTo>
                  <a:lnTo>
                    <a:pt x="3274" y="6549"/>
                  </a:lnTo>
                  <a:lnTo>
                    <a:pt x="5560" y="6525"/>
                  </a:lnTo>
                  <a:lnTo>
                    <a:pt x="9751" y="6501"/>
                  </a:lnTo>
                  <a:lnTo>
                    <a:pt x="12037" y="6478"/>
                  </a:lnTo>
                  <a:lnTo>
                    <a:pt x="14323" y="6466"/>
                  </a:lnTo>
                  <a:cubicBezTo>
                    <a:pt x="14847" y="6466"/>
                    <a:pt x="15264" y="6037"/>
                    <a:pt x="15264" y="5513"/>
                  </a:cubicBezTo>
                  <a:lnTo>
                    <a:pt x="15216" y="941"/>
                  </a:lnTo>
                  <a:cubicBezTo>
                    <a:pt x="15216" y="417"/>
                    <a:pt x="14788" y="1"/>
                    <a:pt x="14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6;p95"/>
            <p:cNvSpPr/>
            <p:nvPr/>
          </p:nvSpPr>
          <p:spPr>
            <a:xfrm>
              <a:off x="3457575" y="1463700"/>
              <a:ext cx="867075" cy="45875"/>
            </a:xfrm>
            <a:custGeom>
              <a:avLst/>
              <a:gdLst/>
              <a:ahLst/>
              <a:cxnLst/>
              <a:rect l="l" t="t" r="r" b="b"/>
              <a:pathLst>
                <a:path w="34683" h="1835" extrusionOk="0">
                  <a:moveTo>
                    <a:pt x="34671" y="1"/>
                  </a:moveTo>
                  <a:lnTo>
                    <a:pt x="0" y="263"/>
                  </a:lnTo>
                  <a:lnTo>
                    <a:pt x="12" y="1834"/>
                  </a:lnTo>
                  <a:lnTo>
                    <a:pt x="34683" y="1584"/>
                  </a:lnTo>
                  <a:lnTo>
                    <a:pt x="346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7;p95"/>
            <p:cNvSpPr/>
            <p:nvPr/>
          </p:nvSpPr>
          <p:spPr>
            <a:xfrm>
              <a:off x="4131450" y="1123775"/>
              <a:ext cx="114325" cy="250350"/>
            </a:xfrm>
            <a:custGeom>
              <a:avLst/>
              <a:gdLst/>
              <a:ahLst/>
              <a:cxnLst/>
              <a:rect l="l" t="t" r="r" b="b"/>
              <a:pathLst>
                <a:path w="4573" h="10014" extrusionOk="0">
                  <a:moveTo>
                    <a:pt x="2251" y="977"/>
                  </a:moveTo>
                  <a:cubicBezTo>
                    <a:pt x="3049" y="977"/>
                    <a:pt x="3430" y="1513"/>
                    <a:pt x="3430" y="2406"/>
                  </a:cubicBezTo>
                  <a:lnTo>
                    <a:pt x="3465" y="7597"/>
                  </a:lnTo>
                  <a:cubicBezTo>
                    <a:pt x="3465" y="8478"/>
                    <a:pt x="3096" y="9014"/>
                    <a:pt x="2311" y="9026"/>
                  </a:cubicBezTo>
                  <a:cubicBezTo>
                    <a:pt x="1525" y="9026"/>
                    <a:pt x="1132" y="8502"/>
                    <a:pt x="1132" y="7609"/>
                  </a:cubicBezTo>
                  <a:lnTo>
                    <a:pt x="1096" y="2418"/>
                  </a:lnTo>
                  <a:cubicBezTo>
                    <a:pt x="1084" y="1525"/>
                    <a:pt x="1453" y="989"/>
                    <a:pt x="2251" y="977"/>
                  </a:cubicBezTo>
                  <a:close/>
                  <a:moveTo>
                    <a:pt x="2278" y="1"/>
                  </a:moveTo>
                  <a:cubicBezTo>
                    <a:pt x="2269" y="1"/>
                    <a:pt x="2260" y="1"/>
                    <a:pt x="2251" y="1"/>
                  </a:cubicBezTo>
                  <a:cubicBezTo>
                    <a:pt x="739" y="13"/>
                    <a:pt x="1" y="989"/>
                    <a:pt x="13" y="2489"/>
                  </a:cubicBezTo>
                  <a:lnTo>
                    <a:pt x="60" y="7549"/>
                  </a:lnTo>
                  <a:cubicBezTo>
                    <a:pt x="72" y="9040"/>
                    <a:pt x="802" y="10014"/>
                    <a:pt x="2295" y="10014"/>
                  </a:cubicBezTo>
                  <a:cubicBezTo>
                    <a:pt x="2304" y="10014"/>
                    <a:pt x="2313" y="10014"/>
                    <a:pt x="2322" y="10014"/>
                  </a:cubicBezTo>
                  <a:cubicBezTo>
                    <a:pt x="3835" y="10002"/>
                    <a:pt x="4573" y="9014"/>
                    <a:pt x="4561" y="7514"/>
                  </a:cubicBezTo>
                  <a:lnTo>
                    <a:pt x="4525" y="2453"/>
                  </a:lnTo>
                  <a:cubicBezTo>
                    <a:pt x="4513" y="962"/>
                    <a:pt x="3761" y="1"/>
                    <a:pt x="2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8;p95"/>
            <p:cNvSpPr/>
            <p:nvPr/>
          </p:nvSpPr>
          <p:spPr>
            <a:xfrm>
              <a:off x="3468875" y="982100"/>
              <a:ext cx="877225" cy="1401675"/>
            </a:xfrm>
            <a:custGeom>
              <a:avLst/>
              <a:gdLst/>
              <a:ahLst/>
              <a:cxnLst/>
              <a:rect l="l" t="t" r="r" b="b"/>
              <a:pathLst>
                <a:path w="35089" h="56067" extrusionOk="0">
                  <a:moveTo>
                    <a:pt x="33658" y="0"/>
                  </a:moveTo>
                  <a:cubicBezTo>
                    <a:pt x="33650" y="0"/>
                    <a:pt x="33643" y="0"/>
                    <a:pt x="33636" y="0"/>
                  </a:cubicBezTo>
                  <a:lnTo>
                    <a:pt x="1036" y="238"/>
                  </a:lnTo>
                  <a:cubicBezTo>
                    <a:pt x="465" y="238"/>
                    <a:pt x="0" y="703"/>
                    <a:pt x="12" y="1286"/>
                  </a:cubicBezTo>
                  <a:lnTo>
                    <a:pt x="405" y="55031"/>
                  </a:lnTo>
                  <a:cubicBezTo>
                    <a:pt x="405" y="55607"/>
                    <a:pt x="858" y="56067"/>
                    <a:pt x="1431" y="56067"/>
                  </a:cubicBezTo>
                  <a:cubicBezTo>
                    <a:pt x="1438" y="56067"/>
                    <a:pt x="1446" y="56067"/>
                    <a:pt x="1453" y="56067"/>
                  </a:cubicBezTo>
                  <a:lnTo>
                    <a:pt x="34052" y="55829"/>
                  </a:lnTo>
                  <a:cubicBezTo>
                    <a:pt x="34624" y="55829"/>
                    <a:pt x="35088" y="55352"/>
                    <a:pt x="35076" y="54781"/>
                  </a:cubicBezTo>
                  <a:lnTo>
                    <a:pt x="34683" y="1024"/>
                  </a:lnTo>
                  <a:cubicBezTo>
                    <a:pt x="34683" y="460"/>
                    <a:pt x="34231" y="0"/>
                    <a:pt x="33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9;p95"/>
            <p:cNvSpPr/>
            <p:nvPr/>
          </p:nvSpPr>
          <p:spPr>
            <a:xfrm>
              <a:off x="3444475" y="957400"/>
              <a:ext cx="926325" cy="1451100"/>
            </a:xfrm>
            <a:custGeom>
              <a:avLst/>
              <a:gdLst/>
              <a:ahLst/>
              <a:cxnLst/>
              <a:rect l="l" t="t" r="r" b="b"/>
              <a:pathLst>
                <a:path w="37053" h="58044" extrusionOk="0">
                  <a:moveTo>
                    <a:pt x="34624" y="1000"/>
                  </a:moveTo>
                  <a:cubicBezTo>
                    <a:pt x="35195" y="1000"/>
                    <a:pt x="35659" y="1453"/>
                    <a:pt x="35659" y="2024"/>
                  </a:cubicBezTo>
                  <a:lnTo>
                    <a:pt x="36052" y="55769"/>
                  </a:lnTo>
                  <a:cubicBezTo>
                    <a:pt x="36052" y="56340"/>
                    <a:pt x="35588" y="56805"/>
                    <a:pt x="35016" y="56817"/>
                  </a:cubicBezTo>
                  <a:lnTo>
                    <a:pt x="2429" y="57055"/>
                  </a:lnTo>
                  <a:cubicBezTo>
                    <a:pt x="1846" y="57055"/>
                    <a:pt x="1381" y="56590"/>
                    <a:pt x="1381" y="56019"/>
                  </a:cubicBezTo>
                  <a:lnTo>
                    <a:pt x="988" y="2274"/>
                  </a:lnTo>
                  <a:cubicBezTo>
                    <a:pt x="988" y="1703"/>
                    <a:pt x="1453" y="1238"/>
                    <a:pt x="2024" y="1238"/>
                  </a:cubicBezTo>
                  <a:lnTo>
                    <a:pt x="34624" y="1000"/>
                  </a:lnTo>
                  <a:close/>
                  <a:moveTo>
                    <a:pt x="34612" y="0"/>
                  </a:moveTo>
                  <a:lnTo>
                    <a:pt x="2012" y="238"/>
                  </a:lnTo>
                  <a:cubicBezTo>
                    <a:pt x="893" y="250"/>
                    <a:pt x="0" y="1167"/>
                    <a:pt x="0" y="2286"/>
                  </a:cubicBezTo>
                  <a:lnTo>
                    <a:pt x="393" y="56031"/>
                  </a:lnTo>
                  <a:cubicBezTo>
                    <a:pt x="405" y="57143"/>
                    <a:pt x="1310" y="58043"/>
                    <a:pt x="2419" y="58043"/>
                  </a:cubicBezTo>
                  <a:cubicBezTo>
                    <a:pt x="2426" y="58043"/>
                    <a:pt x="2434" y="58043"/>
                    <a:pt x="2441" y="58043"/>
                  </a:cubicBezTo>
                  <a:lnTo>
                    <a:pt x="35028" y="57805"/>
                  </a:lnTo>
                  <a:cubicBezTo>
                    <a:pt x="36148" y="57805"/>
                    <a:pt x="37052" y="56888"/>
                    <a:pt x="37040" y="55769"/>
                  </a:cubicBezTo>
                  <a:lnTo>
                    <a:pt x="36648" y="2012"/>
                  </a:lnTo>
                  <a:cubicBezTo>
                    <a:pt x="36636" y="893"/>
                    <a:pt x="35731" y="0"/>
                    <a:pt x="3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40;p95"/>
            <p:cNvSpPr/>
            <p:nvPr/>
          </p:nvSpPr>
          <p:spPr>
            <a:xfrm>
              <a:off x="3503700" y="1050550"/>
              <a:ext cx="801025" cy="350975"/>
            </a:xfrm>
            <a:custGeom>
              <a:avLst/>
              <a:gdLst/>
              <a:ahLst/>
              <a:cxnLst/>
              <a:rect l="l" t="t" r="r" b="b"/>
              <a:pathLst>
                <a:path w="32041" h="14039" extrusionOk="0">
                  <a:moveTo>
                    <a:pt x="30260" y="0"/>
                  </a:moveTo>
                  <a:cubicBezTo>
                    <a:pt x="30235" y="0"/>
                    <a:pt x="30209" y="0"/>
                    <a:pt x="30183" y="1"/>
                  </a:cubicBezTo>
                  <a:lnTo>
                    <a:pt x="1763" y="203"/>
                  </a:lnTo>
                  <a:cubicBezTo>
                    <a:pt x="786" y="203"/>
                    <a:pt x="0" y="429"/>
                    <a:pt x="0" y="703"/>
                  </a:cubicBezTo>
                  <a:lnTo>
                    <a:pt x="96" y="13562"/>
                  </a:lnTo>
                  <a:cubicBezTo>
                    <a:pt x="96" y="13836"/>
                    <a:pt x="882" y="14038"/>
                    <a:pt x="1858" y="14038"/>
                  </a:cubicBezTo>
                  <a:lnTo>
                    <a:pt x="30278" y="13824"/>
                  </a:lnTo>
                  <a:cubicBezTo>
                    <a:pt x="31254" y="13824"/>
                    <a:pt x="32040" y="13598"/>
                    <a:pt x="32040" y="13336"/>
                  </a:cubicBezTo>
                  <a:lnTo>
                    <a:pt x="31945" y="465"/>
                  </a:lnTo>
                  <a:cubicBezTo>
                    <a:pt x="31945" y="210"/>
                    <a:pt x="31200" y="0"/>
                    <a:pt x="30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41;p95"/>
            <p:cNvSpPr/>
            <p:nvPr/>
          </p:nvSpPr>
          <p:spPr>
            <a:xfrm>
              <a:off x="3940350" y="15411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37" y="5346"/>
                  </a:lnTo>
                  <a:cubicBezTo>
                    <a:pt x="37" y="5763"/>
                    <a:pt x="382" y="6096"/>
                    <a:pt x="787" y="6096"/>
                  </a:cubicBezTo>
                  <a:lnTo>
                    <a:pt x="5359" y="6060"/>
                  </a:lnTo>
                  <a:cubicBezTo>
                    <a:pt x="5775" y="6060"/>
                    <a:pt x="6097" y="5715"/>
                    <a:pt x="6097" y="5310"/>
                  </a:cubicBezTo>
                  <a:lnTo>
                    <a:pt x="6061" y="738"/>
                  </a:lnTo>
                  <a:cubicBezTo>
                    <a:pt x="6061" y="322"/>
                    <a:pt x="5728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42;p95"/>
            <p:cNvSpPr/>
            <p:nvPr/>
          </p:nvSpPr>
          <p:spPr>
            <a:xfrm>
              <a:off x="3935300" y="15360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lnTo>
                    <a:pt x="5513" y="406"/>
                  </a:lnTo>
                  <a:cubicBezTo>
                    <a:pt x="5823" y="406"/>
                    <a:pt x="6073" y="644"/>
                    <a:pt x="6073" y="953"/>
                  </a:cubicBezTo>
                  <a:lnTo>
                    <a:pt x="6108" y="5525"/>
                  </a:lnTo>
                  <a:cubicBezTo>
                    <a:pt x="6097" y="5823"/>
                    <a:pt x="5858" y="6061"/>
                    <a:pt x="5561" y="6061"/>
                  </a:cubicBezTo>
                  <a:lnTo>
                    <a:pt x="989" y="6097"/>
                  </a:lnTo>
                  <a:cubicBezTo>
                    <a:pt x="679" y="6097"/>
                    <a:pt x="441" y="5859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7"/>
                  </a:lnTo>
                  <a:cubicBezTo>
                    <a:pt x="417" y="37"/>
                    <a:pt x="1" y="465"/>
                    <a:pt x="12" y="989"/>
                  </a:cubicBezTo>
                  <a:lnTo>
                    <a:pt x="36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1" y="6025"/>
                    <a:pt x="6489" y="5501"/>
                  </a:cubicBezTo>
                  <a:lnTo>
                    <a:pt x="6466" y="941"/>
                  </a:lnTo>
                  <a:cubicBezTo>
                    <a:pt x="6454" y="418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43;p95"/>
            <p:cNvSpPr/>
            <p:nvPr/>
          </p:nvSpPr>
          <p:spPr>
            <a:xfrm>
              <a:off x="4159725" y="15393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7"/>
                  </a:lnTo>
                  <a:cubicBezTo>
                    <a:pt x="322" y="37"/>
                    <a:pt x="1" y="382"/>
                    <a:pt x="1" y="787"/>
                  </a:cubicBezTo>
                  <a:lnTo>
                    <a:pt x="37" y="5359"/>
                  </a:lnTo>
                  <a:cubicBezTo>
                    <a:pt x="37" y="5775"/>
                    <a:pt x="370" y="6097"/>
                    <a:pt x="787" y="6097"/>
                  </a:cubicBezTo>
                  <a:lnTo>
                    <a:pt x="5347" y="6061"/>
                  </a:lnTo>
                  <a:cubicBezTo>
                    <a:pt x="5763" y="6061"/>
                    <a:pt x="6097" y="5728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16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44;p95"/>
            <p:cNvSpPr/>
            <p:nvPr/>
          </p:nvSpPr>
          <p:spPr>
            <a:xfrm>
              <a:off x="4154675" y="15345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3"/>
                    <a:pt x="6061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9" y="6061"/>
                  </a:cubicBezTo>
                  <a:lnTo>
                    <a:pt x="989" y="6096"/>
                  </a:lnTo>
                  <a:cubicBezTo>
                    <a:pt x="679" y="6096"/>
                    <a:pt x="429" y="5858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36" y="5549"/>
                  </a:lnTo>
                  <a:cubicBezTo>
                    <a:pt x="48" y="6072"/>
                    <a:pt x="465" y="6489"/>
                    <a:pt x="989" y="6489"/>
                  </a:cubicBezTo>
                  <a:lnTo>
                    <a:pt x="5561" y="6453"/>
                  </a:lnTo>
                  <a:cubicBezTo>
                    <a:pt x="6073" y="6453"/>
                    <a:pt x="6501" y="6025"/>
                    <a:pt x="6489" y="5501"/>
                  </a:cubicBezTo>
                  <a:lnTo>
                    <a:pt x="6466" y="941"/>
                  </a:lnTo>
                  <a:cubicBezTo>
                    <a:pt x="6454" y="417"/>
                    <a:pt x="6025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5;p95"/>
            <p:cNvSpPr/>
            <p:nvPr/>
          </p:nvSpPr>
          <p:spPr>
            <a:xfrm>
              <a:off x="3503700" y="17583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22" y="36"/>
                    <a:pt x="0" y="382"/>
                    <a:pt x="0" y="787"/>
                  </a:cubicBezTo>
                  <a:lnTo>
                    <a:pt x="36" y="5359"/>
                  </a:lnTo>
                  <a:cubicBezTo>
                    <a:pt x="36" y="5775"/>
                    <a:pt x="370" y="6097"/>
                    <a:pt x="786" y="6097"/>
                  </a:cubicBezTo>
                  <a:lnTo>
                    <a:pt x="5358" y="6061"/>
                  </a:lnTo>
                  <a:cubicBezTo>
                    <a:pt x="5763" y="6061"/>
                    <a:pt x="6096" y="5728"/>
                    <a:pt x="6096" y="5311"/>
                  </a:cubicBezTo>
                  <a:lnTo>
                    <a:pt x="6061" y="751"/>
                  </a:lnTo>
                  <a:cubicBezTo>
                    <a:pt x="6061" y="334"/>
                    <a:pt x="5715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6;p95"/>
            <p:cNvSpPr/>
            <p:nvPr/>
          </p:nvSpPr>
          <p:spPr>
            <a:xfrm>
              <a:off x="3498650" y="17536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8" y="6061"/>
                  </a:cubicBezTo>
                  <a:lnTo>
                    <a:pt x="976" y="6096"/>
                  </a:lnTo>
                  <a:cubicBezTo>
                    <a:pt x="679" y="6096"/>
                    <a:pt x="429" y="5858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8"/>
                  </a:cubicBezTo>
                  <a:lnTo>
                    <a:pt x="36" y="5549"/>
                  </a:lnTo>
                  <a:cubicBezTo>
                    <a:pt x="48" y="6072"/>
                    <a:pt x="464" y="6489"/>
                    <a:pt x="988" y="6489"/>
                  </a:cubicBezTo>
                  <a:lnTo>
                    <a:pt x="5560" y="6453"/>
                  </a:lnTo>
                  <a:cubicBezTo>
                    <a:pt x="6072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25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7;p95"/>
            <p:cNvSpPr/>
            <p:nvPr/>
          </p:nvSpPr>
          <p:spPr>
            <a:xfrm>
              <a:off x="3722775" y="17569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70" y="6096"/>
                    <a:pt x="786" y="6096"/>
                  </a:cubicBezTo>
                  <a:lnTo>
                    <a:pt x="5358" y="6061"/>
                  </a:lnTo>
                  <a:cubicBezTo>
                    <a:pt x="5775" y="6061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4"/>
                    <a:pt x="5727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8;p95"/>
            <p:cNvSpPr/>
            <p:nvPr/>
          </p:nvSpPr>
          <p:spPr>
            <a:xfrm>
              <a:off x="3717725" y="17521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22" y="394"/>
                    <a:pt x="6060" y="632"/>
                    <a:pt x="6072" y="941"/>
                  </a:cubicBezTo>
                  <a:lnTo>
                    <a:pt x="6096" y="5513"/>
                  </a:lnTo>
                  <a:cubicBezTo>
                    <a:pt x="6108" y="5811"/>
                    <a:pt x="5858" y="6061"/>
                    <a:pt x="5560" y="6061"/>
                  </a:cubicBezTo>
                  <a:lnTo>
                    <a:pt x="988" y="6097"/>
                  </a:lnTo>
                  <a:cubicBezTo>
                    <a:pt x="679" y="6097"/>
                    <a:pt x="441" y="5847"/>
                    <a:pt x="441" y="5549"/>
                  </a:cubicBezTo>
                  <a:lnTo>
                    <a:pt x="405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29" y="36"/>
                    <a:pt x="0" y="465"/>
                    <a:pt x="12" y="989"/>
                  </a:cubicBezTo>
                  <a:lnTo>
                    <a:pt x="48" y="5549"/>
                  </a:lnTo>
                  <a:cubicBezTo>
                    <a:pt x="48" y="6073"/>
                    <a:pt x="476" y="6490"/>
                    <a:pt x="988" y="6490"/>
                  </a:cubicBezTo>
                  <a:lnTo>
                    <a:pt x="5560" y="6454"/>
                  </a:lnTo>
                  <a:cubicBezTo>
                    <a:pt x="6084" y="6454"/>
                    <a:pt x="6501" y="6025"/>
                    <a:pt x="6501" y="5501"/>
                  </a:cubicBezTo>
                  <a:lnTo>
                    <a:pt x="6465" y="941"/>
                  </a:lnTo>
                  <a:cubicBezTo>
                    <a:pt x="6465" y="417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9;p95"/>
            <p:cNvSpPr/>
            <p:nvPr/>
          </p:nvSpPr>
          <p:spPr>
            <a:xfrm>
              <a:off x="3941850" y="1755400"/>
              <a:ext cx="152725" cy="152150"/>
            </a:xfrm>
            <a:custGeom>
              <a:avLst/>
              <a:gdLst/>
              <a:ahLst/>
              <a:cxnLst/>
              <a:rect l="l" t="t" r="r" b="b"/>
              <a:pathLst>
                <a:path w="6109" h="6086" extrusionOk="0">
                  <a:moveTo>
                    <a:pt x="5344" y="0"/>
                  </a:moveTo>
                  <a:cubicBezTo>
                    <a:pt x="5337" y="0"/>
                    <a:pt x="5330" y="1"/>
                    <a:pt x="5323" y="1"/>
                  </a:cubicBezTo>
                  <a:lnTo>
                    <a:pt x="751" y="25"/>
                  </a:lnTo>
                  <a:cubicBezTo>
                    <a:pt x="334" y="36"/>
                    <a:pt x="0" y="370"/>
                    <a:pt x="12" y="787"/>
                  </a:cubicBezTo>
                  <a:lnTo>
                    <a:pt x="36" y="5347"/>
                  </a:lnTo>
                  <a:cubicBezTo>
                    <a:pt x="48" y="5756"/>
                    <a:pt x="370" y="6085"/>
                    <a:pt x="777" y="6085"/>
                  </a:cubicBezTo>
                  <a:cubicBezTo>
                    <a:pt x="784" y="6085"/>
                    <a:pt x="791" y="6085"/>
                    <a:pt x="798" y="6085"/>
                  </a:cubicBezTo>
                  <a:lnTo>
                    <a:pt x="5358" y="6061"/>
                  </a:lnTo>
                  <a:cubicBezTo>
                    <a:pt x="5775" y="6049"/>
                    <a:pt x="6108" y="5716"/>
                    <a:pt x="6096" y="5311"/>
                  </a:cubicBezTo>
                  <a:lnTo>
                    <a:pt x="6073" y="739"/>
                  </a:lnTo>
                  <a:cubicBezTo>
                    <a:pt x="6061" y="329"/>
                    <a:pt x="5739" y="0"/>
                    <a:pt x="534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50;p95"/>
            <p:cNvSpPr/>
            <p:nvPr/>
          </p:nvSpPr>
          <p:spPr>
            <a:xfrm>
              <a:off x="3937075" y="1750350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34" y="405"/>
                  </a:moveTo>
                  <a:cubicBezTo>
                    <a:pt x="5823" y="405"/>
                    <a:pt x="6061" y="650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6"/>
                  </a:lnTo>
                  <a:cubicBezTo>
                    <a:pt x="970" y="6097"/>
                    <a:pt x="964" y="6097"/>
                    <a:pt x="957" y="6097"/>
                  </a:cubicBezTo>
                  <a:cubicBezTo>
                    <a:pt x="668" y="6097"/>
                    <a:pt x="430" y="5851"/>
                    <a:pt x="430" y="5561"/>
                  </a:cubicBezTo>
                  <a:lnTo>
                    <a:pt x="394" y="989"/>
                  </a:lnTo>
                  <a:cubicBezTo>
                    <a:pt x="394" y="679"/>
                    <a:pt x="632" y="441"/>
                    <a:pt x="930" y="429"/>
                  </a:cubicBezTo>
                  <a:lnTo>
                    <a:pt x="5502" y="405"/>
                  </a:lnTo>
                  <a:lnTo>
                    <a:pt x="5514" y="405"/>
                  </a:lnTo>
                  <a:cubicBezTo>
                    <a:pt x="5520" y="405"/>
                    <a:pt x="5527" y="405"/>
                    <a:pt x="5534" y="405"/>
                  </a:cubicBezTo>
                  <a:close/>
                  <a:moveTo>
                    <a:pt x="5502" y="0"/>
                  </a:moveTo>
                  <a:lnTo>
                    <a:pt x="930" y="36"/>
                  </a:lnTo>
                  <a:cubicBezTo>
                    <a:pt x="418" y="48"/>
                    <a:pt x="1" y="465"/>
                    <a:pt x="1" y="989"/>
                  </a:cubicBezTo>
                  <a:lnTo>
                    <a:pt x="37" y="5561"/>
                  </a:lnTo>
                  <a:cubicBezTo>
                    <a:pt x="37" y="6066"/>
                    <a:pt x="454" y="6489"/>
                    <a:pt x="956" y="6489"/>
                  </a:cubicBezTo>
                  <a:cubicBezTo>
                    <a:pt x="963" y="6489"/>
                    <a:pt x="970" y="6489"/>
                    <a:pt x="977" y="6489"/>
                  </a:cubicBezTo>
                  <a:lnTo>
                    <a:pt x="5549" y="6453"/>
                  </a:lnTo>
                  <a:cubicBezTo>
                    <a:pt x="6073" y="6453"/>
                    <a:pt x="6490" y="6037"/>
                    <a:pt x="6490" y="5513"/>
                  </a:cubicBezTo>
                  <a:lnTo>
                    <a:pt x="6454" y="941"/>
                  </a:lnTo>
                  <a:cubicBezTo>
                    <a:pt x="6454" y="417"/>
                    <a:pt x="6026" y="0"/>
                    <a:pt x="5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51;p95"/>
            <p:cNvSpPr/>
            <p:nvPr/>
          </p:nvSpPr>
          <p:spPr>
            <a:xfrm>
              <a:off x="4161225" y="17536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6"/>
                    <a:pt x="786" y="6096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4"/>
                    <a:pt x="5727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52;p95"/>
            <p:cNvSpPr/>
            <p:nvPr/>
          </p:nvSpPr>
          <p:spPr>
            <a:xfrm>
              <a:off x="4156150" y="17488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4" y="394"/>
                  </a:moveTo>
                  <a:cubicBezTo>
                    <a:pt x="5811" y="394"/>
                    <a:pt x="6061" y="632"/>
                    <a:pt x="6073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89" y="6097"/>
                  </a:lnTo>
                  <a:cubicBezTo>
                    <a:pt x="680" y="6097"/>
                    <a:pt x="442" y="5859"/>
                    <a:pt x="430" y="5549"/>
                  </a:cubicBezTo>
                  <a:lnTo>
                    <a:pt x="394" y="977"/>
                  </a:lnTo>
                  <a:cubicBezTo>
                    <a:pt x="394" y="679"/>
                    <a:pt x="644" y="429"/>
                    <a:pt x="942" y="429"/>
                  </a:cubicBezTo>
                  <a:lnTo>
                    <a:pt x="5514" y="394"/>
                  </a:lnTo>
                  <a:close/>
                  <a:moveTo>
                    <a:pt x="5514" y="1"/>
                  </a:moveTo>
                  <a:lnTo>
                    <a:pt x="942" y="36"/>
                  </a:lnTo>
                  <a:cubicBezTo>
                    <a:pt x="418" y="36"/>
                    <a:pt x="1" y="465"/>
                    <a:pt x="13" y="989"/>
                  </a:cubicBezTo>
                  <a:lnTo>
                    <a:pt x="37" y="5549"/>
                  </a:lnTo>
                  <a:cubicBezTo>
                    <a:pt x="49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2" y="6025"/>
                    <a:pt x="6502" y="5501"/>
                  </a:cubicBezTo>
                  <a:lnTo>
                    <a:pt x="6466" y="941"/>
                  </a:lnTo>
                  <a:cubicBezTo>
                    <a:pt x="6454" y="417"/>
                    <a:pt x="6037" y="1"/>
                    <a:pt x="5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53;p95"/>
            <p:cNvSpPr/>
            <p:nvPr/>
          </p:nvSpPr>
          <p:spPr>
            <a:xfrm>
              <a:off x="3505200" y="1972700"/>
              <a:ext cx="152400" cy="152425"/>
            </a:xfrm>
            <a:custGeom>
              <a:avLst/>
              <a:gdLst/>
              <a:ahLst/>
              <a:cxnLst/>
              <a:rect l="l" t="t" r="r" b="b"/>
              <a:pathLst>
                <a:path w="6096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3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0"/>
                  </a:cubicBezTo>
                  <a:lnTo>
                    <a:pt x="6060" y="738"/>
                  </a:lnTo>
                  <a:cubicBezTo>
                    <a:pt x="6060" y="334"/>
                    <a:pt x="5727" y="0"/>
                    <a:pt x="531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54;p95"/>
            <p:cNvSpPr/>
            <p:nvPr/>
          </p:nvSpPr>
          <p:spPr>
            <a:xfrm>
              <a:off x="3500125" y="19682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82"/>
                  </a:moveTo>
                  <a:cubicBezTo>
                    <a:pt x="5811" y="382"/>
                    <a:pt x="6061" y="620"/>
                    <a:pt x="6061" y="929"/>
                  </a:cubicBezTo>
                  <a:lnTo>
                    <a:pt x="6097" y="5501"/>
                  </a:lnTo>
                  <a:cubicBezTo>
                    <a:pt x="6097" y="5799"/>
                    <a:pt x="5858" y="6049"/>
                    <a:pt x="5561" y="6049"/>
                  </a:cubicBezTo>
                  <a:lnTo>
                    <a:pt x="989" y="6085"/>
                  </a:lnTo>
                  <a:cubicBezTo>
                    <a:pt x="679" y="6085"/>
                    <a:pt x="441" y="5835"/>
                    <a:pt x="429" y="5537"/>
                  </a:cubicBezTo>
                  <a:lnTo>
                    <a:pt x="405" y="977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4"/>
                  </a:lnTo>
                  <a:lnTo>
                    <a:pt x="5513" y="382"/>
                  </a:lnTo>
                  <a:close/>
                  <a:moveTo>
                    <a:pt x="5534" y="0"/>
                  </a:moveTo>
                  <a:cubicBezTo>
                    <a:pt x="5527" y="0"/>
                    <a:pt x="5520" y="0"/>
                    <a:pt x="5513" y="1"/>
                  </a:cubicBezTo>
                  <a:lnTo>
                    <a:pt x="941" y="36"/>
                  </a:lnTo>
                  <a:cubicBezTo>
                    <a:pt x="429" y="36"/>
                    <a:pt x="1" y="465"/>
                    <a:pt x="13" y="977"/>
                  </a:cubicBezTo>
                  <a:lnTo>
                    <a:pt x="48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42"/>
                    <a:pt x="6501" y="6025"/>
                    <a:pt x="6501" y="5501"/>
                  </a:cubicBezTo>
                  <a:lnTo>
                    <a:pt x="6466" y="929"/>
                  </a:lnTo>
                  <a:cubicBezTo>
                    <a:pt x="6454" y="424"/>
                    <a:pt x="6048" y="0"/>
                    <a:pt x="5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5;p95"/>
            <p:cNvSpPr/>
            <p:nvPr/>
          </p:nvSpPr>
          <p:spPr>
            <a:xfrm>
              <a:off x="3724275" y="1971200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5310" y="1"/>
                  </a:moveTo>
                  <a:lnTo>
                    <a:pt x="750" y="36"/>
                  </a:lnTo>
                  <a:cubicBezTo>
                    <a:pt x="333" y="36"/>
                    <a:pt x="0" y="370"/>
                    <a:pt x="0" y="787"/>
                  </a:cubicBezTo>
                  <a:lnTo>
                    <a:pt x="36" y="5359"/>
                  </a:lnTo>
                  <a:cubicBezTo>
                    <a:pt x="48" y="5763"/>
                    <a:pt x="381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108" y="5716"/>
                    <a:pt x="6096" y="5311"/>
                  </a:cubicBezTo>
                  <a:lnTo>
                    <a:pt x="6060" y="739"/>
                  </a:lnTo>
                  <a:cubicBezTo>
                    <a:pt x="6060" y="322"/>
                    <a:pt x="5727" y="1"/>
                    <a:pt x="531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6;p95"/>
            <p:cNvSpPr/>
            <p:nvPr/>
          </p:nvSpPr>
          <p:spPr>
            <a:xfrm>
              <a:off x="3719500" y="1966425"/>
              <a:ext cx="162250" cy="162275"/>
            </a:xfrm>
            <a:custGeom>
              <a:avLst/>
              <a:gdLst/>
              <a:ahLst/>
              <a:cxnLst/>
              <a:rect l="l" t="t" r="r" b="b"/>
              <a:pathLst>
                <a:path w="6490" h="6491" extrusionOk="0">
                  <a:moveTo>
                    <a:pt x="5513" y="394"/>
                  </a:moveTo>
                  <a:cubicBezTo>
                    <a:pt x="5811" y="394"/>
                    <a:pt x="6061" y="632"/>
                    <a:pt x="6061" y="942"/>
                  </a:cubicBezTo>
                  <a:lnTo>
                    <a:pt x="6097" y="5502"/>
                  </a:lnTo>
                  <a:cubicBezTo>
                    <a:pt x="6097" y="5811"/>
                    <a:pt x="5846" y="6050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7"/>
                    <a:pt x="429" y="5550"/>
                  </a:cubicBezTo>
                  <a:lnTo>
                    <a:pt x="393" y="978"/>
                  </a:lnTo>
                  <a:cubicBezTo>
                    <a:pt x="393" y="680"/>
                    <a:pt x="632" y="430"/>
                    <a:pt x="941" y="430"/>
                  </a:cubicBezTo>
                  <a:lnTo>
                    <a:pt x="5513" y="394"/>
                  </a:lnTo>
                  <a:close/>
                  <a:moveTo>
                    <a:pt x="5522" y="1"/>
                  </a:moveTo>
                  <a:cubicBezTo>
                    <a:pt x="5515" y="1"/>
                    <a:pt x="5508" y="1"/>
                    <a:pt x="5501" y="1"/>
                  </a:cubicBezTo>
                  <a:lnTo>
                    <a:pt x="5513" y="1"/>
                  </a:lnTo>
                  <a:lnTo>
                    <a:pt x="941" y="37"/>
                  </a:lnTo>
                  <a:cubicBezTo>
                    <a:pt x="417" y="37"/>
                    <a:pt x="1" y="466"/>
                    <a:pt x="1" y="978"/>
                  </a:cubicBezTo>
                  <a:lnTo>
                    <a:pt x="36" y="5550"/>
                  </a:lnTo>
                  <a:cubicBezTo>
                    <a:pt x="36" y="6073"/>
                    <a:pt x="465" y="6490"/>
                    <a:pt x="989" y="6490"/>
                  </a:cubicBezTo>
                  <a:lnTo>
                    <a:pt x="5549" y="6454"/>
                  </a:lnTo>
                  <a:cubicBezTo>
                    <a:pt x="6073" y="6454"/>
                    <a:pt x="6489" y="6026"/>
                    <a:pt x="6489" y="5502"/>
                  </a:cubicBezTo>
                  <a:lnTo>
                    <a:pt x="6454" y="930"/>
                  </a:lnTo>
                  <a:cubicBezTo>
                    <a:pt x="6442" y="425"/>
                    <a:pt x="6025" y="1"/>
                    <a:pt x="5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7;p95"/>
            <p:cNvSpPr/>
            <p:nvPr/>
          </p:nvSpPr>
          <p:spPr>
            <a:xfrm>
              <a:off x="3943625" y="1969700"/>
              <a:ext cx="152425" cy="152150"/>
            </a:xfrm>
            <a:custGeom>
              <a:avLst/>
              <a:gdLst/>
              <a:ahLst/>
              <a:cxnLst/>
              <a:rect l="l" t="t" r="r" b="b"/>
              <a:pathLst>
                <a:path w="6097" h="6086" extrusionOk="0">
                  <a:moveTo>
                    <a:pt x="5333" y="1"/>
                  </a:moveTo>
                  <a:cubicBezTo>
                    <a:pt x="5326" y="1"/>
                    <a:pt x="5318" y="1"/>
                    <a:pt x="5311" y="1"/>
                  </a:cubicBezTo>
                  <a:lnTo>
                    <a:pt x="739" y="25"/>
                  </a:lnTo>
                  <a:cubicBezTo>
                    <a:pt x="322" y="37"/>
                    <a:pt x="1" y="370"/>
                    <a:pt x="1" y="787"/>
                  </a:cubicBezTo>
                  <a:lnTo>
                    <a:pt x="37" y="5347"/>
                  </a:lnTo>
                  <a:cubicBezTo>
                    <a:pt x="37" y="5757"/>
                    <a:pt x="359" y="6086"/>
                    <a:pt x="765" y="6086"/>
                  </a:cubicBezTo>
                  <a:cubicBezTo>
                    <a:pt x="772" y="6086"/>
                    <a:pt x="779" y="6085"/>
                    <a:pt x="787" y="6085"/>
                  </a:cubicBezTo>
                  <a:lnTo>
                    <a:pt x="5359" y="6061"/>
                  </a:lnTo>
                  <a:cubicBezTo>
                    <a:pt x="5764" y="6050"/>
                    <a:pt x="6097" y="5716"/>
                    <a:pt x="6097" y="5311"/>
                  </a:cubicBezTo>
                  <a:lnTo>
                    <a:pt x="6061" y="739"/>
                  </a:lnTo>
                  <a:cubicBezTo>
                    <a:pt x="6061" y="330"/>
                    <a:pt x="5739" y="1"/>
                    <a:pt x="53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8;p95"/>
            <p:cNvSpPr/>
            <p:nvPr/>
          </p:nvSpPr>
          <p:spPr>
            <a:xfrm>
              <a:off x="3938575" y="19646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cubicBezTo>
                    <a:pt x="5811" y="394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8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59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7"/>
                  </a:lnTo>
                  <a:cubicBezTo>
                    <a:pt x="417" y="37"/>
                    <a:pt x="1" y="465"/>
                    <a:pt x="1" y="989"/>
                  </a:cubicBezTo>
                  <a:lnTo>
                    <a:pt x="36" y="5561"/>
                  </a:lnTo>
                  <a:cubicBezTo>
                    <a:pt x="48" y="6066"/>
                    <a:pt x="454" y="6490"/>
                    <a:pt x="967" y="6490"/>
                  </a:cubicBezTo>
                  <a:cubicBezTo>
                    <a:pt x="975" y="6490"/>
                    <a:pt x="982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1" y="6025"/>
                    <a:pt x="6489" y="5513"/>
                  </a:cubicBezTo>
                  <a:lnTo>
                    <a:pt x="6466" y="941"/>
                  </a:lnTo>
                  <a:cubicBezTo>
                    <a:pt x="6454" y="418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9;p95"/>
            <p:cNvSpPr/>
            <p:nvPr/>
          </p:nvSpPr>
          <p:spPr>
            <a:xfrm>
              <a:off x="3506675" y="21870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1" y="370"/>
                    <a:pt x="1" y="787"/>
                  </a:cubicBezTo>
                  <a:lnTo>
                    <a:pt x="36" y="5359"/>
                  </a:lnTo>
                  <a:cubicBezTo>
                    <a:pt x="36" y="5775"/>
                    <a:pt x="382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7" y="5728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27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60;p95"/>
            <p:cNvSpPr/>
            <p:nvPr/>
          </p:nvSpPr>
          <p:spPr>
            <a:xfrm>
              <a:off x="3501925" y="2182250"/>
              <a:ext cx="162225" cy="162250"/>
            </a:xfrm>
            <a:custGeom>
              <a:avLst/>
              <a:gdLst/>
              <a:ahLst/>
              <a:cxnLst/>
              <a:rect l="l" t="t" r="r" b="b"/>
              <a:pathLst>
                <a:path w="6489" h="6490" extrusionOk="0">
                  <a:moveTo>
                    <a:pt x="5501" y="393"/>
                  </a:moveTo>
                  <a:cubicBezTo>
                    <a:pt x="5810" y="393"/>
                    <a:pt x="6048" y="631"/>
                    <a:pt x="6060" y="941"/>
                  </a:cubicBezTo>
                  <a:lnTo>
                    <a:pt x="6096" y="5513"/>
                  </a:lnTo>
                  <a:cubicBezTo>
                    <a:pt x="6096" y="5810"/>
                    <a:pt x="5846" y="6061"/>
                    <a:pt x="5548" y="6061"/>
                  </a:cubicBezTo>
                  <a:lnTo>
                    <a:pt x="976" y="6096"/>
                  </a:lnTo>
                  <a:cubicBezTo>
                    <a:pt x="679" y="6096"/>
                    <a:pt x="429" y="5846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31" y="429"/>
                    <a:pt x="929" y="429"/>
                  </a:cubicBezTo>
                  <a:lnTo>
                    <a:pt x="5501" y="393"/>
                  </a:lnTo>
                  <a:close/>
                  <a:moveTo>
                    <a:pt x="5501" y="0"/>
                  </a:moveTo>
                  <a:lnTo>
                    <a:pt x="929" y="36"/>
                  </a:lnTo>
                  <a:cubicBezTo>
                    <a:pt x="417" y="36"/>
                    <a:pt x="0" y="465"/>
                    <a:pt x="0" y="988"/>
                  </a:cubicBezTo>
                  <a:lnTo>
                    <a:pt x="36" y="5549"/>
                  </a:lnTo>
                  <a:cubicBezTo>
                    <a:pt x="36" y="6072"/>
                    <a:pt x="464" y="6489"/>
                    <a:pt x="988" y="6489"/>
                  </a:cubicBezTo>
                  <a:lnTo>
                    <a:pt x="5548" y="6453"/>
                  </a:lnTo>
                  <a:cubicBezTo>
                    <a:pt x="6072" y="6453"/>
                    <a:pt x="6489" y="6025"/>
                    <a:pt x="6489" y="5501"/>
                  </a:cubicBezTo>
                  <a:lnTo>
                    <a:pt x="6453" y="941"/>
                  </a:lnTo>
                  <a:cubicBezTo>
                    <a:pt x="6453" y="417"/>
                    <a:pt x="6025" y="0"/>
                    <a:pt x="5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61;p95"/>
            <p:cNvSpPr/>
            <p:nvPr/>
          </p:nvSpPr>
          <p:spPr>
            <a:xfrm>
              <a:off x="3725750" y="2185525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23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2" y="786"/>
                  </a:cubicBezTo>
                  <a:lnTo>
                    <a:pt x="48" y="5346"/>
                  </a:lnTo>
                  <a:cubicBezTo>
                    <a:pt x="48" y="5763"/>
                    <a:pt x="382" y="6096"/>
                    <a:pt x="798" y="6096"/>
                  </a:cubicBezTo>
                  <a:lnTo>
                    <a:pt x="5358" y="6060"/>
                  </a:lnTo>
                  <a:cubicBezTo>
                    <a:pt x="5775" y="6060"/>
                    <a:pt x="6108" y="5715"/>
                    <a:pt x="6108" y="5310"/>
                  </a:cubicBezTo>
                  <a:lnTo>
                    <a:pt x="6073" y="738"/>
                  </a:lnTo>
                  <a:cubicBezTo>
                    <a:pt x="6061" y="322"/>
                    <a:pt x="5727" y="0"/>
                    <a:pt x="53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62;p95"/>
            <p:cNvSpPr/>
            <p:nvPr/>
          </p:nvSpPr>
          <p:spPr>
            <a:xfrm>
              <a:off x="3721000" y="2180750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10" y="394"/>
                    <a:pt x="6060" y="632"/>
                    <a:pt x="6060" y="929"/>
                  </a:cubicBezTo>
                  <a:lnTo>
                    <a:pt x="6096" y="5501"/>
                  </a:lnTo>
                  <a:cubicBezTo>
                    <a:pt x="6096" y="5811"/>
                    <a:pt x="5858" y="6049"/>
                    <a:pt x="5548" y="6061"/>
                  </a:cubicBezTo>
                  <a:lnTo>
                    <a:pt x="976" y="6085"/>
                  </a:lnTo>
                  <a:cubicBezTo>
                    <a:pt x="970" y="6085"/>
                    <a:pt x="963" y="6085"/>
                    <a:pt x="956" y="6085"/>
                  </a:cubicBezTo>
                  <a:cubicBezTo>
                    <a:pt x="667" y="6085"/>
                    <a:pt x="429" y="5840"/>
                    <a:pt x="429" y="5549"/>
                  </a:cubicBezTo>
                  <a:lnTo>
                    <a:pt x="393" y="977"/>
                  </a:lnTo>
                  <a:cubicBezTo>
                    <a:pt x="393" y="667"/>
                    <a:pt x="631" y="429"/>
                    <a:pt x="941" y="429"/>
                  </a:cubicBezTo>
                  <a:lnTo>
                    <a:pt x="5513" y="394"/>
                  </a:lnTo>
                  <a:close/>
                  <a:moveTo>
                    <a:pt x="5534" y="0"/>
                  </a:moveTo>
                  <a:cubicBezTo>
                    <a:pt x="5527" y="0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6"/>
                    <a:pt x="0" y="453"/>
                    <a:pt x="0" y="977"/>
                  </a:cubicBezTo>
                  <a:lnTo>
                    <a:pt x="36" y="5549"/>
                  </a:lnTo>
                  <a:cubicBezTo>
                    <a:pt x="36" y="6073"/>
                    <a:pt x="464" y="6490"/>
                    <a:pt x="988" y="6490"/>
                  </a:cubicBezTo>
                  <a:lnTo>
                    <a:pt x="5560" y="6454"/>
                  </a:lnTo>
                  <a:cubicBezTo>
                    <a:pt x="6072" y="6442"/>
                    <a:pt x="6501" y="6025"/>
                    <a:pt x="6489" y="5501"/>
                  </a:cubicBezTo>
                  <a:lnTo>
                    <a:pt x="6465" y="929"/>
                  </a:lnTo>
                  <a:cubicBezTo>
                    <a:pt x="6453" y="413"/>
                    <a:pt x="6036" y="0"/>
                    <a:pt x="5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63;p95"/>
            <p:cNvSpPr/>
            <p:nvPr/>
          </p:nvSpPr>
          <p:spPr>
            <a:xfrm>
              <a:off x="3945125" y="21837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0" y="382"/>
                    <a:pt x="0" y="787"/>
                  </a:cubicBezTo>
                  <a:lnTo>
                    <a:pt x="36" y="5359"/>
                  </a:lnTo>
                  <a:cubicBezTo>
                    <a:pt x="36" y="5775"/>
                    <a:pt x="370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6" y="5728"/>
                    <a:pt x="6096" y="5311"/>
                  </a:cubicBezTo>
                  <a:lnTo>
                    <a:pt x="6061" y="739"/>
                  </a:lnTo>
                  <a:cubicBezTo>
                    <a:pt x="6061" y="334"/>
                    <a:pt x="5727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64;p95"/>
            <p:cNvSpPr/>
            <p:nvPr/>
          </p:nvSpPr>
          <p:spPr>
            <a:xfrm>
              <a:off x="3940075" y="217897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60" y="6061"/>
                  </a:cubicBezTo>
                  <a:lnTo>
                    <a:pt x="988" y="6096"/>
                  </a:lnTo>
                  <a:cubicBezTo>
                    <a:pt x="679" y="6096"/>
                    <a:pt x="441" y="5858"/>
                    <a:pt x="429" y="5549"/>
                  </a:cubicBezTo>
                  <a:lnTo>
                    <a:pt x="393" y="988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12" y="988"/>
                  </a:cubicBezTo>
                  <a:lnTo>
                    <a:pt x="36" y="5560"/>
                  </a:lnTo>
                  <a:cubicBezTo>
                    <a:pt x="48" y="6072"/>
                    <a:pt x="464" y="6489"/>
                    <a:pt x="988" y="6489"/>
                  </a:cubicBezTo>
                  <a:lnTo>
                    <a:pt x="5560" y="6453"/>
                  </a:lnTo>
                  <a:cubicBezTo>
                    <a:pt x="6084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65;p95"/>
            <p:cNvSpPr/>
            <p:nvPr/>
          </p:nvSpPr>
          <p:spPr>
            <a:xfrm>
              <a:off x="4163000" y="1967925"/>
              <a:ext cx="153925" cy="366750"/>
            </a:xfrm>
            <a:custGeom>
              <a:avLst/>
              <a:gdLst/>
              <a:ahLst/>
              <a:cxnLst/>
              <a:rect l="l" t="t" r="r" b="b"/>
              <a:pathLst>
                <a:path w="6157" h="14670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1" y="370"/>
                    <a:pt x="1" y="787"/>
                  </a:cubicBezTo>
                  <a:lnTo>
                    <a:pt x="96" y="13931"/>
                  </a:lnTo>
                  <a:cubicBezTo>
                    <a:pt x="96" y="14336"/>
                    <a:pt x="429" y="14669"/>
                    <a:pt x="834" y="14669"/>
                  </a:cubicBezTo>
                  <a:lnTo>
                    <a:pt x="5406" y="14634"/>
                  </a:lnTo>
                  <a:cubicBezTo>
                    <a:pt x="5823" y="14634"/>
                    <a:pt x="6156" y="14300"/>
                    <a:pt x="6156" y="13883"/>
                  </a:cubicBezTo>
                  <a:lnTo>
                    <a:pt x="6061" y="751"/>
                  </a:lnTo>
                  <a:cubicBezTo>
                    <a:pt x="6061" y="334"/>
                    <a:pt x="5728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66;p95"/>
            <p:cNvSpPr/>
            <p:nvPr/>
          </p:nvSpPr>
          <p:spPr>
            <a:xfrm>
              <a:off x="3501925" y="1542575"/>
              <a:ext cx="371775" cy="153925"/>
            </a:xfrm>
            <a:custGeom>
              <a:avLst/>
              <a:gdLst/>
              <a:ahLst/>
              <a:cxnLst/>
              <a:rect l="l" t="t" r="r" b="b"/>
              <a:pathLst>
                <a:path w="14871" h="6157" extrusionOk="0">
                  <a:moveTo>
                    <a:pt x="14085" y="1"/>
                  </a:moveTo>
                  <a:lnTo>
                    <a:pt x="750" y="96"/>
                  </a:lnTo>
                  <a:cubicBezTo>
                    <a:pt x="333" y="96"/>
                    <a:pt x="0" y="441"/>
                    <a:pt x="12" y="846"/>
                  </a:cubicBezTo>
                  <a:lnTo>
                    <a:pt x="36" y="5418"/>
                  </a:lnTo>
                  <a:cubicBezTo>
                    <a:pt x="48" y="5835"/>
                    <a:pt x="381" y="6156"/>
                    <a:pt x="786" y="6156"/>
                  </a:cubicBezTo>
                  <a:lnTo>
                    <a:pt x="14133" y="6061"/>
                  </a:lnTo>
                  <a:cubicBezTo>
                    <a:pt x="14538" y="6061"/>
                    <a:pt x="14871" y="5728"/>
                    <a:pt x="14871" y="5311"/>
                  </a:cubicBezTo>
                  <a:lnTo>
                    <a:pt x="14835" y="739"/>
                  </a:lnTo>
                  <a:cubicBezTo>
                    <a:pt x="14835" y="322"/>
                    <a:pt x="14502" y="1"/>
                    <a:pt x="14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67;p95"/>
            <p:cNvSpPr/>
            <p:nvPr/>
          </p:nvSpPr>
          <p:spPr>
            <a:xfrm>
              <a:off x="3497150" y="1537525"/>
              <a:ext cx="381625" cy="164025"/>
            </a:xfrm>
            <a:custGeom>
              <a:avLst/>
              <a:gdLst/>
              <a:ahLst/>
              <a:cxnLst/>
              <a:rect l="l" t="t" r="r" b="b"/>
              <a:pathLst>
                <a:path w="15265" h="6561" extrusionOk="0">
                  <a:moveTo>
                    <a:pt x="14276" y="405"/>
                  </a:moveTo>
                  <a:cubicBezTo>
                    <a:pt x="14574" y="405"/>
                    <a:pt x="14824" y="643"/>
                    <a:pt x="14824" y="953"/>
                  </a:cubicBezTo>
                  <a:lnTo>
                    <a:pt x="14860" y="5525"/>
                  </a:lnTo>
                  <a:cubicBezTo>
                    <a:pt x="14860" y="5822"/>
                    <a:pt x="14621" y="6073"/>
                    <a:pt x="14312" y="6073"/>
                  </a:cubicBezTo>
                  <a:lnTo>
                    <a:pt x="12038" y="6084"/>
                  </a:lnTo>
                  <a:lnTo>
                    <a:pt x="9752" y="6108"/>
                  </a:lnTo>
                  <a:lnTo>
                    <a:pt x="5549" y="6132"/>
                  </a:lnTo>
                  <a:lnTo>
                    <a:pt x="3263" y="6156"/>
                  </a:lnTo>
                  <a:lnTo>
                    <a:pt x="977" y="6168"/>
                  </a:lnTo>
                  <a:cubicBezTo>
                    <a:pt x="679" y="6168"/>
                    <a:pt x="429" y="5930"/>
                    <a:pt x="429" y="5620"/>
                  </a:cubicBezTo>
                  <a:lnTo>
                    <a:pt x="393" y="1060"/>
                  </a:lnTo>
                  <a:cubicBezTo>
                    <a:pt x="393" y="750"/>
                    <a:pt x="632" y="500"/>
                    <a:pt x="941" y="500"/>
                  </a:cubicBezTo>
                  <a:lnTo>
                    <a:pt x="3227" y="489"/>
                  </a:lnTo>
                  <a:lnTo>
                    <a:pt x="5513" y="465"/>
                  </a:lnTo>
                  <a:lnTo>
                    <a:pt x="9704" y="441"/>
                  </a:lnTo>
                  <a:lnTo>
                    <a:pt x="11990" y="417"/>
                  </a:lnTo>
                  <a:lnTo>
                    <a:pt x="14276" y="405"/>
                  </a:lnTo>
                  <a:close/>
                  <a:moveTo>
                    <a:pt x="14276" y="0"/>
                  </a:moveTo>
                  <a:lnTo>
                    <a:pt x="14276" y="12"/>
                  </a:lnTo>
                  <a:lnTo>
                    <a:pt x="11990" y="24"/>
                  </a:lnTo>
                  <a:lnTo>
                    <a:pt x="9704" y="48"/>
                  </a:lnTo>
                  <a:lnTo>
                    <a:pt x="5513" y="72"/>
                  </a:lnTo>
                  <a:lnTo>
                    <a:pt x="3227" y="96"/>
                  </a:lnTo>
                  <a:lnTo>
                    <a:pt x="941" y="108"/>
                  </a:lnTo>
                  <a:cubicBezTo>
                    <a:pt x="417" y="108"/>
                    <a:pt x="1" y="536"/>
                    <a:pt x="1" y="1060"/>
                  </a:cubicBezTo>
                  <a:lnTo>
                    <a:pt x="36" y="5632"/>
                  </a:lnTo>
                  <a:cubicBezTo>
                    <a:pt x="36" y="6137"/>
                    <a:pt x="453" y="6561"/>
                    <a:pt x="967" y="6561"/>
                  </a:cubicBezTo>
                  <a:cubicBezTo>
                    <a:pt x="975" y="6561"/>
                    <a:pt x="982" y="6561"/>
                    <a:pt x="989" y="6561"/>
                  </a:cubicBezTo>
                  <a:lnTo>
                    <a:pt x="3275" y="6549"/>
                  </a:lnTo>
                  <a:lnTo>
                    <a:pt x="5561" y="6525"/>
                  </a:lnTo>
                  <a:lnTo>
                    <a:pt x="9752" y="6501"/>
                  </a:lnTo>
                  <a:lnTo>
                    <a:pt x="12038" y="6477"/>
                  </a:lnTo>
                  <a:lnTo>
                    <a:pt x="14324" y="6465"/>
                  </a:lnTo>
                  <a:cubicBezTo>
                    <a:pt x="14848" y="6465"/>
                    <a:pt x="15264" y="6037"/>
                    <a:pt x="15264" y="5513"/>
                  </a:cubicBezTo>
                  <a:lnTo>
                    <a:pt x="15217" y="941"/>
                  </a:lnTo>
                  <a:cubicBezTo>
                    <a:pt x="15217" y="417"/>
                    <a:pt x="14788" y="0"/>
                    <a:pt x="1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8;p95"/>
            <p:cNvSpPr/>
            <p:nvPr/>
          </p:nvSpPr>
          <p:spPr>
            <a:xfrm>
              <a:off x="3472450" y="1448825"/>
              <a:ext cx="867100" cy="45850"/>
            </a:xfrm>
            <a:custGeom>
              <a:avLst/>
              <a:gdLst/>
              <a:ahLst/>
              <a:cxnLst/>
              <a:rect l="l" t="t" r="r" b="b"/>
              <a:pathLst>
                <a:path w="34684" h="1834" extrusionOk="0">
                  <a:moveTo>
                    <a:pt x="34671" y="0"/>
                  </a:moveTo>
                  <a:lnTo>
                    <a:pt x="0" y="250"/>
                  </a:lnTo>
                  <a:lnTo>
                    <a:pt x="12" y="1834"/>
                  </a:lnTo>
                  <a:lnTo>
                    <a:pt x="34683" y="1572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69;p95"/>
            <p:cNvSpPr/>
            <p:nvPr/>
          </p:nvSpPr>
          <p:spPr>
            <a:xfrm>
              <a:off x="4146350" y="1108900"/>
              <a:ext cx="114325" cy="250350"/>
            </a:xfrm>
            <a:custGeom>
              <a:avLst/>
              <a:gdLst/>
              <a:ahLst/>
              <a:cxnLst/>
              <a:rect l="l" t="t" r="r" b="b"/>
              <a:pathLst>
                <a:path w="4573" h="10014" extrusionOk="0">
                  <a:moveTo>
                    <a:pt x="2250" y="977"/>
                  </a:moveTo>
                  <a:cubicBezTo>
                    <a:pt x="3048" y="977"/>
                    <a:pt x="3429" y="1512"/>
                    <a:pt x="3429" y="2405"/>
                  </a:cubicBezTo>
                  <a:lnTo>
                    <a:pt x="3465" y="7597"/>
                  </a:lnTo>
                  <a:cubicBezTo>
                    <a:pt x="3465" y="8478"/>
                    <a:pt x="3096" y="9013"/>
                    <a:pt x="2310" y="9025"/>
                  </a:cubicBezTo>
                  <a:cubicBezTo>
                    <a:pt x="1524" y="9025"/>
                    <a:pt x="1131" y="8501"/>
                    <a:pt x="1131" y="7608"/>
                  </a:cubicBezTo>
                  <a:lnTo>
                    <a:pt x="1095" y="2417"/>
                  </a:lnTo>
                  <a:cubicBezTo>
                    <a:pt x="1084" y="1524"/>
                    <a:pt x="1453" y="989"/>
                    <a:pt x="2250" y="977"/>
                  </a:cubicBezTo>
                  <a:close/>
                  <a:moveTo>
                    <a:pt x="2278" y="0"/>
                  </a:moveTo>
                  <a:cubicBezTo>
                    <a:pt x="2269" y="0"/>
                    <a:pt x="2260" y="0"/>
                    <a:pt x="2250" y="0"/>
                  </a:cubicBezTo>
                  <a:cubicBezTo>
                    <a:pt x="738" y="12"/>
                    <a:pt x="0" y="989"/>
                    <a:pt x="12" y="2489"/>
                  </a:cubicBezTo>
                  <a:lnTo>
                    <a:pt x="60" y="7549"/>
                  </a:lnTo>
                  <a:cubicBezTo>
                    <a:pt x="71" y="9040"/>
                    <a:pt x="801" y="10014"/>
                    <a:pt x="2295" y="10014"/>
                  </a:cubicBezTo>
                  <a:cubicBezTo>
                    <a:pt x="2304" y="10014"/>
                    <a:pt x="2313" y="10014"/>
                    <a:pt x="2322" y="10014"/>
                  </a:cubicBezTo>
                  <a:cubicBezTo>
                    <a:pt x="3834" y="10002"/>
                    <a:pt x="4572" y="9013"/>
                    <a:pt x="4560" y="7513"/>
                  </a:cubicBezTo>
                  <a:lnTo>
                    <a:pt x="4524" y="2453"/>
                  </a:lnTo>
                  <a:cubicBezTo>
                    <a:pt x="4513" y="962"/>
                    <a:pt x="3760" y="0"/>
                    <a:pt x="2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1.37 (SGK - tr25)</a:t>
            </a:r>
            <a:endParaRPr sz="23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00" y="1212350"/>
            <a:ext cx="5600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Mỹ</a:t>
            </a:r>
            <a:r>
              <a:rPr lang="en-US" sz="2000" dirty="0" smtClean="0"/>
              <a:t>. </a:t>
            </a:r>
            <a:r>
              <a:rPr lang="en-US" sz="2000" dirty="0" err="1" smtClean="0"/>
              <a:t>Gần</a:t>
            </a:r>
            <a:r>
              <a:rPr lang="en-US" sz="2000" dirty="0" smtClean="0"/>
              <a:t>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,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bữa</a:t>
            </a:r>
            <a:r>
              <a:rPr lang="en-US" sz="2000" dirty="0" smtClean="0"/>
              <a:t> </a:t>
            </a:r>
            <a:r>
              <a:rPr lang="en-US" sz="2000" dirty="0" err="1" smtClean="0"/>
              <a:t>tiệc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tay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.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ấy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4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pizza,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10,25 USD.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phiếu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1,5 USD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pizza,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ấy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30" y="1212350"/>
            <a:ext cx="1820929" cy="1820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424" y="2874343"/>
            <a:ext cx="1773576" cy="177357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/>
          <p:nvPr/>
        </p:nvSpPr>
        <p:spPr>
          <a:xfrm rot="10800000" flipH="1">
            <a:off x="3386378" y="786371"/>
            <a:ext cx="5233639" cy="3806177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"/>
          <p:cNvSpPr txBox="1">
            <a:spLocks noGrp="1"/>
          </p:cNvSpPr>
          <p:nvPr>
            <p:ph type="title"/>
          </p:nvPr>
        </p:nvSpPr>
        <p:spPr>
          <a:xfrm>
            <a:off x="1176710" y="428100"/>
            <a:ext cx="1221816" cy="572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4" name="Google Shape;554;p38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8" y="1222572"/>
            <a:ext cx="2650901" cy="18606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75404" y="1055966"/>
            <a:ext cx="49213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Giá tiền 4 cái bánh pizza là: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</a:t>
            </a:r>
            <a:r>
              <a:rPr lang="vi-VN" sz="2000" dirty="0"/>
              <a:t>. 10,25 = 41 (USD</a:t>
            </a:r>
            <a:r>
              <a:rPr lang="vi-VN" sz="2000" dirty="0" smtClean="0"/>
              <a:t>)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Mỗi cái bánh được giảm giá 1,5 USD nên 4 cái bánh được giảm: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4.1,5 </a:t>
            </a:r>
            <a:r>
              <a:rPr lang="vi-VN" sz="2000" dirty="0"/>
              <a:t>= 6 (USD)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Vậy số tiền Trang dùng để mua bánh là: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41 </a:t>
            </a:r>
            <a:r>
              <a:rPr lang="vi-VN" sz="2000" dirty="0"/>
              <a:t>– 6 = 35 (USD).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49" y="3359601"/>
            <a:ext cx="2040703" cy="2040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894" y="-136486"/>
            <a:ext cx="2163022" cy="211530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52"/>
          <p:cNvGrpSpPr/>
          <p:nvPr/>
        </p:nvGrpSpPr>
        <p:grpSpPr>
          <a:xfrm rot="-7856391">
            <a:off x="7463667" y="3127755"/>
            <a:ext cx="437778" cy="3489571"/>
            <a:chOff x="4022350" y="2610525"/>
            <a:chExt cx="281900" cy="2247050"/>
          </a:xfrm>
        </p:grpSpPr>
        <p:sp>
          <p:nvSpPr>
            <p:cNvPr id="762" name="Google Shape;762;p52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2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1.38 (SGK - tr25)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oogle Shape;648;p48"/>
          <p:cNvGrpSpPr/>
          <p:nvPr/>
        </p:nvGrpSpPr>
        <p:grpSpPr>
          <a:xfrm rot="6299960">
            <a:off x="16198" y="319838"/>
            <a:ext cx="1864803" cy="1867824"/>
            <a:chOff x="582410" y="345094"/>
            <a:chExt cx="1998559" cy="2001797"/>
          </a:xfrm>
        </p:grpSpPr>
        <p:sp>
          <p:nvSpPr>
            <p:cNvPr id="104" name="Google Shape;649;p4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0;p4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1;p4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2;p4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3;p4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4;p4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55;p4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56;p4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7;p4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8;p4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9;p4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0;p4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1;p4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2;p4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3;p4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4;p4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5;p4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6;p4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7;p4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8;p4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9;p4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70;p4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71;p4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72;p4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3;p4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74;p4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75;p4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76;p4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77;p4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78;p4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79;p4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80;p4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81;p4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82;p4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83;p4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4;p4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5;p4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86;p4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87;p4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88;p4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89;p4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90;p4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91;p4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92;p4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93;p4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94;p4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95;p4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96;p4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97;p4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8;p4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99;p4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00;p4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01;p4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02;p4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03;p4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04;p4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05;p4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06;p4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07;p4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8;p4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09;p4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10;p4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11;p4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12;p4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13;p4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0213" y="1235736"/>
            <a:ext cx="7326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bay. Theo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, </a:t>
            </a:r>
            <a:r>
              <a:rPr lang="en-US" sz="2000" dirty="0" err="1" smtClean="0"/>
              <a:t>máy</a:t>
            </a:r>
            <a:r>
              <a:rPr lang="en-US" sz="2000" dirty="0" smtClean="0"/>
              <a:t> bay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cất</a:t>
            </a:r>
            <a:r>
              <a:rPr lang="en-US" sz="2000" dirty="0" smtClean="0"/>
              <a:t> </a:t>
            </a:r>
            <a:r>
              <a:rPr lang="en-US" sz="2000" dirty="0" err="1" smtClean="0"/>
              <a:t>cánh</a:t>
            </a:r>
            <a:r>
              <a:rPr lang="en-US" sz="2000" dirty="0" smtClean="0"/>
              <a:t> </a:t>
            </a:r>
            <a:r>
              <a:rPr lang="en-US" sz="2000" dirty="0" err="1" smtClean="0"/>
              <a:t>lúc</a:t>
            </a:r>
            <a:r>
              <a:rPr lang="en-US" sz="2000" dirty="0" smtClean="0"/>
              <a:t> 14 </a:t>
            </a:r>
            <a:r>
              <a:rPr lang="en-US" sz="2000" dirty="0" err="1" smtClean="0"/>
              <a:t>giờ</a:t>
            </a:r>
            <a:r>
              <a:rPr lang="en-US" sz="2000" dirty="0" smtClean="0"/>
              <a:t> 40 </a:t>
            </a:r>
            <a:r>
              <a:rPr lang="en-US" sz="2000" dirty="0" err="1" smtClean="0"/>
              <a:t>phút</a:t>
            </a:r>
            <a:r>
              <a:rPr lang="en-US" sz="2000" dirty="0" smtClean="0"/>
              <a:t>. </a:t>
            </a: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ở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2 </a:t>
            </a:r>
            <a:r>
              <a:rPr lang="en-US" sz="2000" dirty="0" err="1" smtClean="0"/>
              <a:t>giờ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thủ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,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mất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45 </a:t>
            </a:r>
            <a:r>
              <a:rPr lang="en-US" sz="2000" dirty="0" err="1" smtClean="0"/>
              <a:t>phút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muộn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lúc</a:t>
            </a:r>
            <a:r>
              <a:rPr lang="en-US" sz="2000" dirty="0" smtClean="0"/>
              <a:t> </a:t>
            </a:r>
            <a:r>
              <a:rPr lang="en-US" sz="2000" dirty="0" err="1" smtClean="0"/>
              <a:t>mấy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kịp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r>
              <a:rPr lang="en-US" sz="2000" dirty="0" smtClean="0"/>
              <a:t> bay.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18" y="2698675"/>
            <a:ext cx="3077067" cy="3077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4"/>
          <p:cNvSpPr/>
          <p:nvPr/>
        </p:nvSpPr>
        <p:spPr>
          <a:xfrm>
            <a:off x="3938148" y="547519"/>
            <a:ext cx="1335640" cy="614397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54"/>
          <p:cNvGrpSpPr/>
          <p:nvPr/>
        </p:nvGrpSpPr>
        <p:grpSpPr>
          <a:xfrm>
            <a:off x="719047" y="918798"/>
            <a:ext cx="7972890" cy="3817590"/>
            <a:chOff x="323525" y="225000"/>
            <a:chExt cx="8385484" cy="4582084"/>
          </a:xfrm>
        </p:grpSpPr>
        <p:sp>
          <p:nvSpPr>
            <p:cNvPr id="806" name="Google Shape;806;p54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54"/>
          <p:cNvSpPr txBox="1">
            <a:spLocks noGrp="1"/>
          </p:cNvSpPr>
          <p:nvPr>
            <p:ph type="title"/>
          </p:nvPr>
        </p:nvSpPr>
        <p:spPr>
          <a:xfrm>
            <a:off x="3977768" y="593556"/>
            <a:ext cx="1335640" cy="6143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0" name="Google Shape;810;p54"/>
          <p:cNvGrpSpPr/>
          <p:nvPr/>
        </p:nvGrpSpPr>
        <p:grpSpPr>
          <a:xfrm rot="21069852">
            <a:off x="275207" y="234828"/>
            <a:ext cx="793231" cy="2475923"/>
            <a:chOff x="3380913" y="2209950"/>
            <a:chExt cx="777911" cy="2428104"/>
          </a:xfrm>
        </p:grpSpPr>
        <p:sp>
          <p:nvSpPr>
            <p:cNvPr id="811" name="Google Shape;811;p54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1975" y="1216815"/>
                <a:ext cx="6724002" cy="3433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Bố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mặt</a:t>
                </a:r>
                <a:r>
                  <a:rPr lang="en-US" sz="1800" dirty="0"/>
                  <a:t> ở </a:t>
                </a:r>
                <a:r>
                  <a:rPr lang="en-US" sz="1800" dirty="0" err="1"/>
                  <a:t>sân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lúc</a:t>
                </a:r>
                <a:r>
                  <a:rPr lang="en-US" sz="1800" dirty="0"/>
                  <a:t> 12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 40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Vì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thời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gian</a:t>
                </a:r>
                <a:r>
                  <a:rPr lang="en-US" sz="1800" dirty="0"/>
                  <a:t> di </a:t>
                </a:r>
                <a:r>
                  <a:rPr lang="en-US" sz="1800" dirty="0" err="1"/>
                  <a:t>chuyển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sân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45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lúc</a:t>
                </a:r>
                <a:r>
                  <a:rPr lang="en-US" sz="18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= 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 giờ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11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 55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75" y="1216815"/>
                <a:ext cx="6724002" cy="3433312"/>
              </a:xfrm>
              <a:prstGeom prst="rect">
                <a:avLst/>
              </a:prstGeom>
              <a:blipFill rotWithShape="0">
                <a:blip r:embed="rId3"/>
                <a:stretch>
                  <a:fillRect l="-725" r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85" y="3472072"/>
            <a:ext cx="2360232" cy="11723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0" animBg="1"/>
      <p:bldP spid="80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0" name="Google Shape;900;p58"/>
          <p:cNvGrpSpPr/>
          <p:nvPr/>
        </p:nvGrpSpPr>
        <p:grpSpPr>
          <a:xfrm rot="6300029">
            <a:off x="-86601" y="3898342"/>
            <a:ext cx="2263971" cy="2267639"/>
            <a:chOff x="582410" y="345094"/>
            <a:chExt cx="1998559" cy="2001797"/>
          </a:xfrm>
        </p:grpSpPr>
        <p:sp>
          <p:nvSpPr>
            <p:cNvPr id="901" name="Google Shape;901;p5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58"/>
          <p:cNvGrpSpPr/>
          <p:nvPr/>
        </p:nvGrpSpPr>
        <p:grpSpPr>
          <a:xfrm rot="1273753">
            <a:off x="7515755" y="3781719"/>
            <a:ext cx="2217065" cy="1117063"/>
            <a:chOff x="782606" y="3568534"/>
            <a:chExt cx="1748256" cy="880829"/>
          </a:xfrm>
        </p:grpSpPr>
        <p:sp>
          <p:nvSpPr>
            <p:cNvPr id="967" name="Google Shape;967;p5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1966" y="1699063"/>
            <a:ext cx="2370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55271" y="1699063"/>
            <a:ext cx="2233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876422" y="1702681"/>
            <a:ext cx="2589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Bài</a:t>
            </a:r>
            <a:r>
              <a:rPr lang="en-US" sz="2000" b="1" dirty="0"/>
              <a:t> 5: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quen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tuần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”.</a:t>
            </a:r>
          </a:p>
        </p:txBody>
      </p:sp>
      <p:grpSp>
        <p:nvGrpSpPr>
          <p:cNvPr id="133" name="Google Shape;1047;p63"/>
          <p:cNvGrpSpPr/>
          <p:nvPr/>
        </p:nvGrpSpPr>
        <p:grpSpPr>
          <a:xfrm rot="-387821">
            <a:off x="4193029" y="3692404"/>
            <a:ext cx="896489" cy="1144644"/>
            <a:chOff x="6662225" y="1139925"/>
            <a:chExt cx="1453177" cy="1855428"/>
          </a:xfrm>
        </p:grpSpPr>
        <p:sp>
          <p:nvSpPr>
            <p:cNvPr id="134" name="Google Shape;1048;p63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49;p63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50;p63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51;p63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52;p63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53;p63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54;p63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55;p63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56;p63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57;p63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58;p63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59;p63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60;p63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61;p63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62;p63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63;p63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64;p63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65;p63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66;p63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67;p63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68;p63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69;p63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70;p63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71;p63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72;p63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73;p63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74;p63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75;p63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417;p33"/>
          <p:cNvGrpSpPr/>
          <p:nvPr/>
        </p:nvGrpSpPr>
        <p:grpSpPr>
          <a:xfrm>
            <a:off x="771557" y="931119"/>
            <a:ext cx="7472867" cy="3204464"/>
            <a:chOff x="254503" y="268253"/>
            <a:chExt cx="8513996" cy="4594800"/>
          </a:xfrm>
        </p:grpSpPr>
        <p:sp>
          <p:nvSpPr>
            <p:cNvPr id="97" name="Google Shape;418;p33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19;p33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637;p48"/>
          <p:cNvGrpSpPr/>
          <p:nvPr/>
        </p:nvGrpSpPr>
        <p:grpSpPr>
          <a:xfrm>
            <a:off x="7653808" y="2616106"/>
            <a:ext cx="1445141" cy="2699655"/>
            <a:chOff x="5455125" y="627200"/>
            <a:chExt cx="1020400" cy="1906200"/>
          </a:xfrm>
        </p:grpSpPr>
        <p:sp>
          <p:nvSpPr>
            <p:cNvPr id="100" name="Google Shape;638;p48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9;p48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40;p48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41;p48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42;p48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43;p48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4;p48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45;p48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46;p48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47;p48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648;p48"/>
          <p:cNvGrpSpPr/>
          <p:nvPr/>
        </p:nvGrpSpPr>
        <p:grpSpPr>
          <a:xfrm rot="6299960">
            <a:off x="-16579" y="559100"/>
            <a:ext cx="2367619" cy="2371455"/>
            <a:chOff x="582410" y="345094"/>
            <a:chExt cx="1998559" cy="2001797"/>
          </a:xfrm>
        </p:grpSpPr>
        <p:sp>
          <p:nvSpPr>
            <p:cNvPr id="111" name="Google Shape;649;p4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0;p4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1;p4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2;p4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53;p4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54;p4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55;p4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56;p4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57;p4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58;p4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59;p4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0;p4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1;p4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2;p4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3;p4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4;p4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5;p4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66;p4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67;p4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8;p4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9;p4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70;p4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71;p4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72;p4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73;p4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74;p4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75;p4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76;p4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77;p4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78;p4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79;p4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80;p4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81;p4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82;p4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83;p4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84;p4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85;p4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86;p4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87;p4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88;p4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89;p4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90;p4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1;p4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92;p4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93;p4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4;p4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95;p4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96;p4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97;p4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98;p4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99;p4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00;p4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1;p4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02;p4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03;p4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04;p4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05;p4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06;p4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07;p4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08;p4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09;p4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10;p4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11;p4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12;p4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13;p4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40983" y="1434255"/>
            <a:ext cx="717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ĐÃ LẮNG NGHE BÀI GIẢNG!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7834" y="779508"/>
            <a:ext cx="3003066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500" b="1" kern="120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7831" y="1509085"/>
            <a:ext cx="4663072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450" b="1" kern="120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37" y="943099"/>
            <a:ext cx="3025868" cy="32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629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822" y="1908773"/>
            <a:ext cx="1371719" cy="1471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38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22" y="1908773"/>
            <a:ext cx="1371719" cy="147117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33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38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134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229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3164595" y="3612335"/>
            <a:ext cx="2404432" cy="54864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27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30333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636171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530974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425778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320581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77" y="1903378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151" y="1903378"/>
            <a:ext cx="1371719" cy="147117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044217" y="95604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91" y="1903378"/>
            <a:ext cx="1371719" cy="14711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134668" y="95604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227422" y="956047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544" y="1908769"/>
            <a:ext cx="1371719" cy="1471179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48EFEA8A-01B0-3A42-F45A-51E8915F1CFE}"/>
              </a:ext>
            </a:extLst>
          </p:cNvPr>
          <p:cNvSpPr/>
          <p:nvPr/>
        </p:nvSpPr>
        <p:spPr>
          <a:xfrm>
            <a:off x="0" y="4578927"/>
            <a:ext cx="623455" cy="56457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4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0105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28650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90 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253" y="612406"/>
                <a:ext cx="7886700" cy="994172"/>
              </a:xfrm>
            </p:spPr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vi-VN" sz="2800" b="1" noProof="1">
                    <a:latin typeface="+mn-lt"/>
                    <a:cs typeface="Arial" panose="020B0604020202020204" pitchFamily="34" charset="0"/>
                  </a:rPr>
                  <a:t>Câu </a:t>
                </a:r>
                <a:r>
                  <a:rPr lang="vi-VN" sz="2800" b="1" noProof="1" smtClean="0">
                    <a:latin typeface="+mn-lt"/>
                    <a:cs typeface="Arial" panose="020B0604020202020204" pitchFamily="34" charset="0"/>
                  </a:rPr>
                  <a:t>1:</a:t>
                </a:r>
                <a:r>
                  <a:rPr lang="en-US" sz="2800" b="1" noProof="1" smtClean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Giá trị của biểu thức </a:t>
                </a:r>
                <a: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−0,25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800" i="1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nl-NL" sz="28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nl-NL" sz="2800" i="1">
                                    <a:latin typeface="Cambria Math"/>
                                  </a:rPr>
                                  <m:t>−0,75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253" y="612406"/>
                <a:ext cx="7886700" cy="994172"/>
              </a:xfrm>
              <a:blipFill rotWithShape="0">
                <a:blip r:embed="rId5"/>
                <a:stretch>
                  <a:fillRect t="-20122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28650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89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5272962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60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5272962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50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28650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4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Tìm 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∈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N,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i="0">
                            <a:latin typeface="Cambria Math"/>
                          </a:rPr>
                          <m:t>n</m:t>
                        </m:r>
                        <m:r>
                          <a:rPr lang="pt-BR" i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pt-BR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i="0"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a:rPr lang="pt-BR" i="0">
                        <a:latin typeface="Cambria Math"/>
                      </a:rPr>
                      <m:t>=20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quả là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  <a:blipFill rotWithShape="0">
                <a:blip r:embed="rId5"/>
                <a:stretch>
                  <a:fillRect t="-15244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28650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1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5272962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5272962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2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4FAB554E-0AE4-95D4-97B5-F4247EA9DE49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91" y="3562350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F446B5B9-D551-FAD6-4EDB-3C52DE651E59}"/>
                  </a:ext>
                </a:extLst>
              </p:cNvPr>
              <p:cNvSpPr/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vi-VN" sz="30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3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r>
                  <a:rPr lang="nl-NL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vi-VN" sz="30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78CFA75-B06E-0B34-96F6-8C8647A3B2AB}"/>
                  </a:ext>
                </a:extLst>
              </p:cNvPr>
              <p:cNvSpPr/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5919FA-E20A-2328-7678-9B01AC8FA02F}"/>
                  </a:ext>
                </a:extLst>
              </p:cNvPr>
              <p:cNvSpPr/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95C89F-354E-1884-E5C2-076667369572}"/>
                  </a:ext>
                </a:extLst>
              </p:cNvPr>
              <p:cNvSpPr/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95C89F-354E-1884-E5C2-07666736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Go Back or Previous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E50B7CA4-38B7-E318-AF3B-2F5A4D82009A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F446B5B9-D551-FAD6-4EDB-3C52DE651E59}"/>
                  </a:ext>
                </a:extLst>
              </p:cNvPr>
              <p:cNvSpPr/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84719"/>
                <a:ext cx="7886700" cy="994172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x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nl-NL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b="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nl-NL" b="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84719"/>
                <a:ext cx="7886700" cy="994172"/>
              </a:xfrm>
              <a:blipFill rotWithShape="0">
                <a:blip r:embed="rId6"/>
                <a:stretch>
                  <a:fillRect b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78CFA75-B06E-0B34-96F6-8C8647A3B2AB}"/>
                  </a:ext>
                </a:extLst>
              </p:cNvPr>
              <p:cNvSpPr/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5919FA-E20A-2328-7678-9B01AC8FA02F}"/>
                  </a:ext>
                </a:extLst>
              </p:cNvPr>
              <p:cNvSpPr/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95C89F-354E-1884-E5C2-076667369572}"/>
                  </a:ext>
                </a:extLst>
              </p:cNvPr>
              <p:cNvSpPr/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95C89F-354E-1884-E5C2-07666736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Go Back or Previous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28C006FE-26E5-9EC0-4B5D-7E1E92F84A19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35"/>
          <p:cNvGrpSpPr/>
          <p:nvPr/>
        </p:nvGrpSpPr>
        <p:grpSpPr>
          <a:xfrm>
            <a:off x="1302809" y="913540"/>
            <a:ext cx="6538381" cy="3320662"/>
            <a:chOff x="254503" y="268253"/>
            <a:chExt cx="8511300" cy="4594800"/>
          </a:xfrm>
        </p:grpSpPr>
        <p:sp>
          <p:nvSpPr>
            <p:cNvPr id="477" name="Google Shape;477;p35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35"/>
          <p:cNvSpPr txBox="1">
            <a:spLocks noGrp="1"/>
          </p:cNvSpPr>
          <p:nvPr>
            <p:ph type="title"/>
          </p:nvPr>
        </p:nvSpPr>
        <p:spPr>
          <a:xfrm>
            <a:off x="1733776" y="2017443"/>
            <a:ext cx="5783431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I</a:t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2" name="Google Shape;482;p35"/>
          <p:cNvGrpSpPr/>
          <p:nvPr/>
        </p:nvGrpSpPr>
        <p:grpSpPr>
          <a:xfrm>
            <a:off x="0" y="2085866"/>
            <a:ext cx="1644513" cy="2819995"/>
            <a:chOff x="142447" y="2080008"/>
            <a:chExt cx="1644513" cy="2819995"/>
          </a:xfrm>
        </p:grpSpPr>
        <p:sp>
          <p:nvSpPr>
            <p:cNvPr id="483" name="Google Shape;483;p35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" name="Google Shape;484;p35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85" name="Google Shape;485;p35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5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5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422;p33"/>
          <p:cNvGrpSpPr/>
          <p:nvPr/>
        </p:nvGrpSpPr>
        <p:grpSpPr>
          <a:xfrm rot="1273802">
            <a:off x="6970252" y="260318"/>
            <a:ext cx="1968706" cy="991899"/>
            <a:chOff x="782606" y="3568534"/>
            <a:chExt cx="1748256" cy="880829"/>
          </a:xfrm>
        </p:grpSpPr>
        <p:sp>
          <p:nvSpPr>
            <p:cNvPr id="64" name="Google Shape;423;p33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4;p33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25;p33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6;p33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7;p33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8;p33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9;p33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30;p33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31;p33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2;p33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3;p33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34;p33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35;p33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36;p33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7;p33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8;p33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39;p33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0;p33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1;p33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2;p33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3;p33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4;p33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5;p33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6;p33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7;p33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8;p33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9;p33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0;p33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1;p33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2;p33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53;p33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54;p33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55;p33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56;p33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57;p33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58;p33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59;p33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;p33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1;p33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2;p33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3;p33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4;p33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5;p33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On-screen Show (16:9)</PresentationFormat>
  <Paragraphs>95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 Light</vt:lpstr>
      <vt:lpstr>Roboto Condensed Light</vt:lpstr>
      <vt:lpstr>Tahoma</vt:lpstr>
      <vt:lpstr>Bebas Neue</vt:lpstr>
      <vt:lpstr>Lato</vt:lpstr>
      <vt:lpstr>Bitter</vt:lpstr>
      <vt:lpstr>Merriweather Sans</vt:lpstr>
      <vt:lpstr>Times New Roman</vt:lpstr>
      <vt:lpstr>Calibri</vt:lpstr>
      <vt:lpstr>Cambria Math</vt:lpstr>
      <vt:lpstr>Math Subject for Elementary -4th Grade: Practice Standards by Slidesgo</vt:lpstr>
      <vt:lpstr>Office Theme</vt:lpstr>
      <vt:lpstr>CHÀO MỪNG CÁC EM  THAM DỰ BUỔI HỌC HÔM NAY!</vt:lpstr>
      <vt:lpstr>PowerPoint Presentation</vt:lpstr>
      <vt:lpstr>PowerPoint Presentation</vt:lpstr>
      <vt:lpstr>PowerPoint Presentation</vt:lpstr>
      <vt:lpstr>Câu 1: Giá trị của biểu thức  A = (7/8-0,25) 〖:⁡(5/6-0,75)〗^2</vt:lpstr>
      <vt:lpstr>Câu 2: Tìm n ∈ N, biết 2^(n+2)+2^n=20.  Kết quả là:</vt:lpstr>
      <vt:lpstr>Câu 3: Giá trị của biểu thức (5^16.27^7)/(125^5.9^11 ) là:</vt:lpstr>
      <vt:lpstr>Câu 4: Tìm x biết x〖:⁡((-1)/2)〗^3=(-1)/2</vt:lpstr>
      <vt:lpstr>BÀI TẬP CUỐI CHƯƠNG I (1 Tiết)</vt:lpstr>
      <vt:lpstr>Tổng hợp lại kiến thức đã học ở chương I</vt:lpstr>
      <vt:lpstr>LUYỆN TẬP</vt:lpstr>
      <vt:lpstr>Gợi ý: So sánh các số hữu tỉ đã cho</vt:lpstr>
      <vt:lpstr>Bài 1.36 (SGK - tr25) Tính giá trị của các biểu thức sau</vt:lpstr>
      <vt:lpstr>Bài 1.37 (SGK - tr25)</vt:lpstr>
      <vt:lpstr>Giải</vt:lpstr>
      <vt:lpstr>Bài 1.38 (SGK - tr25)</vt:lpstr>
      <vt:lpstr>Giải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VnTeach.Com</cp:keywords>
  <cp:lastModifiedBy/>
  <cp:revision>1</cp:revision>
  <dcterms:modified xsi:type="dcterms:W3CDTF">2025-02-06T02:24:15Z</dcterms:modified>
</cp:coreProperties>
</file>